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3004800" cy="9753600"/>
  <p:notesSz cx="6858000" cy="9144000"/>
  <p:defaultTextStyle>
    <a:lvl1pPr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9B1A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422" y="-102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13946165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57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914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71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828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860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743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200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657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114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4993418" y="-22824"/>
            <a:ext cx="7538497" cy="3128395"/>
          </a:xfrm>
          <a:prstGeom prst="rect">
            <a:avLst/>
          </a:prstGeom>
          <a:solidFill>
            <a:srgbClr val="1D163D"/>
          </a:solidFill>
          <a:ln w="9525">
            <a:bevel/>
          </a:ln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Mehr group (reviewers)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1269999" y="3508047"/>
            <a:ext cx="10464801" cy="1130301"/>
          </a:xfrm>
          <a:prstGeom prst="rect">
            <a:avLst/>
          </a:prstGeom>
          <a:solidFill>
            <a:srgbClr val="302B71"/>
          </a:solidFill>
          <a:ln w="9525">
            <a:bevel/>
          </a:ln>
        </p:spPr>
        <p:txBody>
          <a:bodyPr>
            <a:normAutofit fontScale="92500"/>
          </a:bodyPr>
          <a:lstStyle>
            <a:lvl1pPr>
              <a:defRPr sz="4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7200" dirty="0" smtClean="0"/>
              <a:t>Colors of the </a:t>
            </a:r>
            <a:r>
              <a:rPr lang="en-US" sz="7200" dirty="0" smtClean="0"/>
              <a:t>rainbow SF4 </a:t>
            </a:r>
            <a:endParaRPr sz="16600" dirty="0">
              <a:solidFill>
                <a:srgbClr val="FFFFFF"/>
              </a:solidFill>
            </a:endParaRPr>
          </a:p>
        </p:txBody>
      </p:sp>
      <p:grpSp>
        <p:nvGrpSpPr>
          <p:cNvPr id="36" name="Group 36"/>
          <p:cNvGrpSpPr/>
          <p:nvPr/>
        </p:nvGrpSpPr>
        <p:grpSpPr>
          <a:xfrm>
            <a:off x="111107" y="5679210"/>
            <a:ext cx="6299598" cy="3136108"/>
            <a:chOff x="-107950" y="-107950"/>
            <a:chExt cx="6299596" cy="3136106"/>
          </a:xfrm>
        </p:grpSpPr>
        <p:pic>
          <p:nvPicPr>
            <p:cNvPr id="35" name="pasted-image.jpg"/>
            <p:cNvPicPr/>
            <p:nvPr/>
          </p:nvPicPr>
          <p:blipFill>
            <a:blip r:embed="rId2">
              <a:extLst/>
            </a:blip>
            <a:srcRect/>
            <a:stretch>
              <a:fillRect/>
            </a:stretch>
          </p:blipFill>
          <p:spPr>
            <a:xfrm>
              <a:off x="0" y="0"/>
              <a:ext cx="6083753" cy="2920202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34" name="Picture 33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07950" y="-107950"/>
              <a:ext cx="6299597" cy="3136107"/>
            </a:xfrm>
            <a:prstGeom prst="rect">
              <a:avLst/>
            </a:prstGeom>
            <a:effectLst/>
          </p:spPr>
        </p:pic>
      </p:grpSp>
      <p:grpSp>
        <p:nvGrpSpPr>
          <p:cNvPr id="39" name="Group 39"/>
          <p:cNvGrpSpPr/>
          <p:nvPr/>
        </p:nvGrpSpPr>
        <p:grpSpPr>
          <a:xfrm>
            <a:off x="-15791" y="-55765"/>
            <a:ext cx="4862911" cy="3367882"/>
            <a:chOff x="-196850" y="-196850"/>
            <a:chExt cx="4862909" cy="3367881"/>
          </a:xfrm>
        </p:grpSpPr>
        <p:pic>
          <p:nvPicPr>
            <p:cNvPr id="38" name="pasted-image.jpg"/>
            <p:cNvPicPr/>
            <p:nvPr/>
          </p:nvPicPr>
          <p:blipFill>
            <a:blip r:embed="rId4">
              <a:extLst/>
            </a:blip>
            <a:srcRect/>
            <a:stretch>
              <a:fillRect/>
            </a:stretch>
          </p:blipFill>
          <p:spPr>
            <a:xfrm>
              <a:off x="0" y="0"/>
              <a:ext cx="4469323" cy="2974132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37" name="Picture 36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-196850" y="-196851"/>
              <a:ext cx="4862910" cy="3367883"/>
            </a:xfrm>
            <a:prstGeom prst="rect">
              <a:avLst/>
            </a:prstGeom>
            <a:effectLst/>
          </p:spPr>
        </p:pic>
      </p:grpSp>
      <p:grpSp>
        <p:nvGrpSpPr>
          <p:cNvPr id="42" name="Group 42"/>
          <p:cNvGrpSpPr/>
          <p:nvPr/>
        </p:nvGrpSpPr>
        <p:grpSpPr>
          <a:xfrm>
            <a:off x="6492544" y="4834277"/>
            <a:ext cx="5799138" cy="3903664"/>
            <a:chOff x="-107950" y="-107950"/>
            <a:chExt cx="5799137" cy="3903662"/>
          </a:xfrm>
        </p:grpSpPr>
        <p:pic>
          <p:nvPicPr>
            <p:cNvPr id="41" name="pasted-image.jpg"/>
            <p:cNvPicPr/>
            <p:nvPr/>
          </p:nvPicPr>
          <p:blipFill>
            <a:blip r:embed="rId6">
              <a:extLst/>
            </a:blip>
            <a:srcRect/>
            <a:stretch>
              <a:fillRect/>
            </a:stretch>
          </p:blipFill>
          <p:spPr>
            <a:xfrm>
              <a:off x="0" y="0"/>
              <a:ext cx="5583279" cy="3687849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40" name="Picture 39"/>
            <p:cNvPicPr/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-107950" y="-107950"/>
              <a:ext cx="5799138" cy="3903663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863600" y="406400"/>
            <a:ext cx="11188700" cy="1651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 dirty="0">
                <a:solidFill>
                  <a:srgbClr val="FFFFFF"/>
                </a:solidFill>
              </a:rPr>
              <a:t>Opponent positive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635000" y="2057400"/>
            <a:ext cx="11887200" cy="7467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Good criticism</a:t>
            </a:r>
          </a:p>
          <a:p>
            <a:pPr lvl="0"/>
            <a:r>
              <a:rPr lang="en-US" dirty="0" smtClean="0"/>
              <a:t>Good debatable questions</a:t>
            </a:r>
          </a:p>
          <a:p>
            <a:pPr lvl="0"/>
            <a:endParaRPr lang="en-US" dirty="0" smtClean="0"/>
          </a:p>
          <a:p>
            <a:pPr lvl="0"/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952500" y="406400"/>
            <a:ext cx="10807700" cy="1803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 dirty="0">
                <a:solidFill>
                  <a:srgbClr val="FFFFFF"/>
                </a:solidFill>
              </a:rPr>
              <a:t>Opponent negative 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482600" y="2057400"/>
            <a:ext cx="12115800" cy="739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Doesn’t state question clearly </a:t>
            </a:r>
          </a:p>
          <a:p>
            <a:pPr lvl="0"/>
            <a:r>
              <a:rPr lang="en-US" dirty="0" smtClean="0"/>
              <a:t>Doesn’t speak loudly </a:t>
            </a:r>
          </a:p>
          <a:p>
            <a:pPr lvl="0"/>
            <a:r>
              <a:rPr lang="en-US" dirty="0" smtClean="0"/>
              <a:t>Doesn’t comprehend the answer given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1016000" y="406400"/>
            <a:ext cx="11125200" cy="10414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 dirty="0">
                <a:solidFill>
                  <a:srgbClr val="FFFFFF"/>
                </a:solidFill>
              </a:rPr>
              <a:t>Reporter positive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254000" y="1600200"/>
            <a:ext cx="12573000" cy="81534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 smtClean="0"/>
              <a:t>Relevant pictures which makes understanding of the experiment easier (of her own experiment)</a:t>
            </a:r>
          </a:p>
          <a:p>
            <a:pPr lvl="0"/>
            <a:r>
              <a:rPr lang="en-US" dirty="0" smtClean="0"/>
              <a:t>They provided us with Step by step explanation </a:t>
            </a:r>
          </a:p>
          <a:p>
            <a:pPr lvl="0"/>
            <a:r>
              <a:rPr lang="en-US" dirty="0" smtClean="0"/>
              <a:t>Experiment is reasoned correctly </a:t>
            </a:r>
          </a:p>
          <a:p>
            <a:pPr lvl="0"/>
            <a:r>
              <a:rPr lang="en-US" dirty="0" smtClean="0"/>
              <a:t>Used white board to explain</a:t>
            </a:r>
          </a:p>
          <a:p>
            <a:pPr lvl="0"/>
            <a:r>
              <a:rPr lang="en-US" dirty="0" smtClean="0"/>
              <a:t>Tries to respond thoroughly to opponent’s question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1092200" y="406400"/>
            <a:ext cx="10960100" cy="1117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 dirty="0">
                <a:solidFill>
                  <a:srgbClr val="FFFFFF"/>
                </a:solidFill>
              </a:rPr>
              <a:t>Reporter negative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254000" y="1676400"/>
            <a:ext cx="12344400" cy="76962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 smtClean="0"/>
              <a:t>Speaking too fast therefore sometimes not clear </a:t>
            </a:r>
          </a:p>
          <a:p>
            <a:pPr lvl="0"/>
            <a:r>
              <a:rPr lang="en-US" dirty="0" smtClean="0"/>
              <a:t>Rushed and doesn’t speak clearly </a:t>
            </a:r>
          </a:p>
          <a:p>
            <a:pPr lvl="0"/>
            <a:r>
              <a:rPr lang="en-US" dirty="0" smtClean="0"/>
              <a:t>Small font </a:t>
            </a:r>
          </a:p>
          <a:p>
            <a:pPr lvl="0"/>
            <a:r>
              <a:rPr lang="en-US" dirty="0" smtClean="0"/>
              <a:t>Doesn’t answer questions properly </a:t>
            </a:r>
          </a:p>
          <a:p>
            <a:pPr lvl="0"/>
            <a:r>
              <a:rPr lang="en-US" dirty="0" smtClean="0"/>
              <a:t>Didn’t have a conclusion</a:t>
            </a:r>
          </a:p>
          <a:p>
            <a:pPr lvl="0"/>
            <a:r>
              <a:rPr lang="en-US" dirty="0" smtClean="0"/>
              <a:t>Had not conducted enough experiments to complete the question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105</Words>
  <Application>Microsoft Office PowerPoint</Application>
  <PresentationFormat>Custom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Gradient</vt:lpstr>
      <vt:lpstr>Mehr group (reviewers)</vt:lpstr>
      <vt:lpstr>Opponent positive</vt:lpstr>
      <vt:lpstr>Opponent negative </vt:lpstr>
      <vt:lpstr>Reporter positive</vt:lpstr>
      <vt:lpstr>Reporter negative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Mehr group (reviewers)</dc:title>
  <cp:lastModifiedBy>Vaio</cp:lastModifiedBy>
  <cp:revision>8</cp:revision>
  <dcterms:modified xsi:type="dcterms:W3CDTF">2016-07-20T13:56:13Z</dcterms:modified>
</cp:coreProperties>
</file>