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4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0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462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0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30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1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9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3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4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5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4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1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7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297C-C18F-4F50-945C-04EBA2F9A2D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728FDB-289F-45F9-99CC-D98D7231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1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c.ie/academic/chem/dolchem/html/elem008.html" TargetMode="External"/><Relationship Id="rId2" Type="http://schemas.openxmlformats.org/officeDocument/2006/relationships/hyperlink" Target="http://www.dictionary.com/browse/oxyg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browsing.com/?from=land#&amp;land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415" y="-222756"/>
            <a:ext cx="7766936" cy="1646302"/>
          </a:xfrm>
        </p:spPr>
        <p:txBody>
          <a:bodyPr/>
          <a:lstStyle/>
          <a:p>
            <a:pPr algn="l"/>
            <a:r>
              <a:rPr lang="en-US" sz="8800" dirty="0" smtClean="0"/>
              <a:t>Oxygen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3" y="4823565"/>
            <a:ext cx="8912180" cy="109689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Task: Using any chemicals of your choice, produce a flask of oxygen. Prove that the oxygen concentration in the flask is higher than in the ambient air and determine the concentration.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0647" y="2743200"/>
            <a:ext cx="338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Mehr group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4393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Electrolysis of Water</a:t>
            </a:r>
            <a:endParaRPr lang="en-US" dirty="0"/>
          </a:p>
        </p:txBody>
      </p:sp>
      <p:pic>
        <p:nvPicPr>
          <p:cNvPr id="2050" name="Picture 2" descr="https://upload.wikimedia.org/wikipedia/commons/thumb/4/49/Electrolysis.svg/2000px-Electrolysi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66" y="1468192"/>
            <a:ext cx="5399580" cy="518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44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www.dictionary.com/browse/oxygen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www.ucc.ie/academic/chem/dolchem/html/elem008.html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http://techbrowsing.com/?from=land#&amp;</a:t>
            </a:r>
            <a:r>
              <a:rPr lang="en-US" sz="2400" dirty="0" smtClean="0">
                <a:hlinkClick r:id="rId4"/>
              </a:rPr>
              <a:t>land=1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28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7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What is oxygen?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5888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colorless</a:t>
            </a:r>
          </a:p>
          <a:p>
            <a:r>
              <a:rPr lang="en-US" sz="2800" dirty="0" smtClean="0"/>
              <a:t> odorless </a:t>
            </a:r>
          </a:p>
          <a:p>
            <a:r>
              <a:rPr lang="en-US" sz="2800" dirty="0" smtClean="0"/>
              <a:t>reactive gas</a:t>
            </a:r>
          </a:p>
          <a:p>
            <a:r>
              <a:rPr lang="en-US" sz="2800" dirty="0" smtClean="0"/>
              <a:t>atomic number 8</a:t>
            </a:r>
          </a:p>
          <a:p>
            <a:r>
              <a:rPr lang="en-US" sz="2800" dirty="0" smtClean="0"/>
              <a:t>Gas that </a:t>
            </a:r>
          </a:p>
          <a:p>
            <a:r>
              <a:rPr lang="en-US" sz="2800" dirty="0" smtClean="0"/>
              <a:t>Oxygen forms about 20 percent of the earth's atmosphere, and is the most abundant element in the earth's crust, mainly in the form of oxides, silicates, and carbonates.</a:t>
            </a:r>
            <a:endParaRPr lang="en-US" sz="2800" dirty="0"/>
          </a:p>
        </p:txBody>
      </p:sp>
      <p:pic>
        <p:nvPicPr>
          <p:cNvPr id="4098" name="Picture 2" descr="http://images.wisegeek.com/oxygen-ele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09" y="1930400"/>
            <a:ext cx="2490944" cy="239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8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51" y="184597"/>
            <a:ext cx="8596668" cy="120632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H</a:t>
            </a:r>
            <a:r>
              <a:rPr lang="en-US" sz="7200" dirty="0" smtClean="0"/>
              <a:t>ypothesis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286"/>
            <a:ext cx="8685607" cy="211519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decompose potassium permanganate to produce manganese dioxide and oxygen. We can then collect oxygen in a test tube and check if oxygen is present using a splint. </a:t>
            </a:r>
            <a:endParaRPr lang="en-US" sz="2800" dirty="0"/>
          </a:p>
        </p:txBody>
      </p:sp>
      <p:pic>
        <p:nvPicPr>
          <p:cNvPr id="6" name="Picture 2" descr="https://upload.wikimedia.org/wikipedia/commons/8/8f/Potassium-permanganate-sa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27" y="3769377"/>
            <a:ext cx="3734873" cy="280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31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Equipment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Potassium Permanganate: 0.14 g of the solid. Solution in Water.</a:t>
            </a:r>
          </a:p>
          <a:p>
            <a:r>
              <a:rPr lang="en-US" sz="3200" dirty="0" smtClean="0"/>
              <a:t>2 test </a:t>
            </a:r>
            <a:r>
              <a:rPr lang="en-US" sz="3200" dirty="0"/>
              <a:t>t</a:t>
            </a:r>
            <a:r>
              <a:rPr lang="en-US" sz="3200" dirty="0" smtClean="0"/>
              <a:t>ubes</a:t>
            </a:r>
          </a:p>
          <a:p>
            <a:r>
              <a:rPr lang="en-US" sz="3200" dirty="0" smtClean="0"/>
              <a:t>Plastic funnel</a:t>
            </a:r>
          </a:p>
          <a:p>
            <a:r>
              <a:rPr lang="en-US" sz="3200" dirty="0" smtClean="0"/>
              <a:t>Splint</a:t>
            </a:r>
          </a:p>
          <a:p>
            <a:r>
              <a:rPr lang="en-US" sz="3200" dirty="0" smtClean="0"/>
              <a:t>Bunsen Burner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5" name="Picture 3" descr="http://pimg.tradeindia.com/02246444/s/1/POTASSIUM-PERMANGAN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502" y="3034145"/>
            <a:ext cx="1734932" cy="300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16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Errors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1952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Limitations of element in the laboratory e.g. hydrogen peroxide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Broken test tube</a:t>
            </a:r>
          </a:p>
          <a:p>
            <a:r>
              <a:rPr lang="en-US" sz="2800" dirty="0" smtClean="0"/>
              <a:t>Splint wasn’t lighting</a:t>
            </a:r>
            <a:r>
              <a:rPr lang="en-US" sz="2800" dirty="0"/>
              <a:t> </a:t>
            </a:r>
            <a:r>
              <a:rPr lang="en-US" sz="2800" dirty="0" smtClean="0"/>
              <a:t>so we changed our experiment by using water in the test tube and proving the production of oxygen when bubbles were produced.</a:t>
            </a:r>
          </a:p>
        </p:txBody>
      </p:sp>
    </p:spTree>
    <p:extLst>
      <p:ext uri="{BB962C8B-B14F-4D97-AF65-F5344CB8AC3E}">
        <p14:creationId xmlns:p14="http://schemas.microsoft.com/office/powerpoint/2010/main" val="425618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Why didn’t the splint light?</a:t>
            </a:r>
            <a:endParaRPr lang="en-US" sz="4800" dirty="0"/>
          </a:p>
        </p:txBody>
      </p:sp>
      <p:pic>
        <p:nvPicPr>
          <p:cNvPr id="6146" name="Picture 2" descr="http://www.mstworkbooks.co.za/natural-sciences/gr9/images/gr9mm07-gd-0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47" y="2097826"/>
            <a:ext cx="5756466" cy="341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78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How did we overcome this?</a:t>
            </a:r>
            <a:endParaRPr lang="en-US" sz="4800" dirty="0"/>
          </a:p>
        </p:txBody>
      </p:sp>
      <p:pic>
        <p:nvPicPr>
          <p:cNvPr id="7170" name="Picture 2" descr="http://content.mycutegraphics.com/graphics/science/science-test-tube-blue-bubbling-liqu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02" y="2297498"/>
            <a:ext cx="530587" cy="31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2181" y="3206839"/>
            <a:ext cx="38683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Bubbles mean </a:t>
            </a:r>
          </a:p>
          <a:p>
            <a:r>
              <a:rPr lang="en-US" sz="3200" dirty="0" smtClean="0"/>
              <a:t>oxygen is produced!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891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Our Experiment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619"/>
            <a:ext cx="8596668" cy="40439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heated the potassium permanganate to 240 degrees Celsius and it decomposed to produce oxygen.</a:t>
            </a:r>
          </a:p>
          <a:p>
            <a:r>
              <a:rPr lang="nn-NO" sz="2400" dirty="0"/>
              <a:t>P</a:t>
            </a:r>
            <a:r>
              <a:rPr lang="nn-NO" sz="2400" dirty="0" smtClean="0"/>
              <a:t>otassium </a:t>
            </a:r>
            <a:r>
              <a:rPr lang="nn-NO" sz="2400" dirty="0"/>
              <a:t>manganate and manganese </a:t>
            </a:r>
            <a:r>
              <a:rPr lang="nn-NO" sz="2400" dirty="0" smtClean="0"/>
              <a:t>dioxide was also produced.</a:t>
            </a:r>
          </a:p>
          <a:p>
            <a:r>
              <a:rPr lang="nn-NO" sz="2400" dirty="0" smtClean="0"/>
              <a:t>Oxygen gathered in the test tube.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73214" y="4198513"/>
            <a:ext cx="8166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/>
              <a:t>2 KMnO4 ==&gt; K2MnO4 + MnO2 + O2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874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131"/>
            <a:ext cx="8596668" cy="13682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decomposition of hydrogen peroxide using the catalyst manganese (IV) dioxide.</a:t>
            </a:r>
            <a:endParaRPr lang="en-US" sz="2800" dirty="0"/>
          </a:p>
        </p:txBody>
      </p:sp>
      <p:pic>
        <p:nvPicPr>
          <p:cNvPr id="3074" name="Picture 2" descr="http://home.freeuk.net/concord2/Unifying_concepts/Rates_of_Reaction_files/image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54" y="2525227"/>
            <a:ext cx="6322498" cy="43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5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zipfs law powerpoint main</Template>
  <TotalTime>118</TotalTime>
  <Words>274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Oxygen</vt:lpstr>
      <vt:lpstr>What is oxygen?</vt:lpstr>
      <vt:lpstr>Hypothesis</vt:lpstr>
      <vt:lpstr>The Equipment</vt:lpstr>
      <vt:lpstr>Errors</vt:lpstr>
      <vt:lpstr>Why didn’t the splint light?</vt:lpstr>
      <vt:lpstr>How did we overcome this?</vt:lpstr>
      <vt:lpstr>Our Experiment</vt:lpstr>
      <vt:lpstr>Other Methods</vt:lpstr>
      <vt:lpstr>Electrolysis of Water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Oxygen</dc:title>
  <dc:creator>padideh</dc:creator>
  <cp:lastModifiedBy>padideh</cp:lastModifiedBy>
  <cp:revision>13</cp:revision>
  <dcterms:created xsi:type="dcterms:W3CDTF">2016-07-19T12:44:30Z</dcterms:created>
  <dcterms:modified xsi:type="dcterms:W3CDTF">2016-07-20T11:11:44Z</dcterms:modified>
</cp:coreProperties>
</file>