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600">
        <a:solidFill>
          <a:srgbClr val="72675A"/>
        </a:solidFill>
        <a:latin typeface="+mj-lt"/>
        <a:ea typeface="+mj-ea"/>
        <a:cs typeface="+mj-cs"/>
        <a:sym typeface="Baskerville"/>
      </a:defRPr>
    </a:lvl1pPr>
    <a:lvl2pPr indent="228600" algn="ctr" defTabSz="584200">
      <a:defRPr sz="3600">
        <a:solidFill>
          <a:srgbClr val="72675A"/>
        </a:solidFill>
        <a:latin typeface="+mj-lt"/>
        <a:ea typeface="+mj-ea"/>
        <a:cs typeface="+mj-cs"/>
        <a:sym typeface="Baskerville"/>
      </a:defRPr>
    </a:lvl2pPr>
    <a:lvl3pPr indent="457200" algn="ctr" defTabSz="584200">
      <a:defRPr sz="3600">
        <a:solidFill>
          <a:srgbClr val="72675A"/>
        </a:solidFill>
        <a:latin typeface="+mj-lt"/>
        <a:ea typeface="+mj-ea"/>
        <a:cs typeface="+mj-cs"/>
        <a:sym typeface="Baskerville"/>
      </a:defRPr>
    </a:lvl3pPr>
    <a:lvl4pPr indent="685800" algn="ctr" defTabSz="584200">
      <a:defRPr sz="3600">
        <a:solidFill>
          <a:srgbClr val="72675A"/>
        </a:solidFill>
        <a:latin typeface="+mj-lt"/>
        <a:ea typeface="+mj-ea"/>
        <a:cs typeface="+mj-cs"/>
        <a:sym typeface="Baskerville"/>
      </a:defRPr>
    </a:lvl4pPr>
    <a:lvl5pPr indent="914400" algn="ctr" defTabSz="584200">
      <a:defRPr sz="3600">
        <a:solidFill>
          <a:srgbClr val="72675A"/>
        </a:solidFill>
        <a:latin typeface="+mj-lt"/>
        <a:ea typeface="+mj-ea"/>
        <a:cs typeface="+mj-cs"/>
        <a:sym typeface="Baskerville"/>
      </a:defRPr>
    </a:lvl5pPr>
    <a:lvl6pPr indent="1143000" algn="ctr" defTabSz="584200">
      <a:defRPr sz="3600">
        <a:solidFill>
          <a:srgbClr val="72675A"/>
        </a:solidFill>
        <a:latin typeface="+mj-lt"/>
        <a:ea typeface="+mj-ea"/>
        <a:cs typeface="+mj-cs"/>
        <a:sym typeface="Baskerville"/>
      </a:defRPr>
    </a:lvl6pPr>
    <a:lvl7pPr indent="1371600" algn="ctr" defTabSz="584200">
      <a:defRPr sz="3600">
        <a:solidFill>
          <a:srgbClr val="72675A"/>
        </a:solidFill>
        <a:latin typeface="+mj-lt"/>
        <a:ea typeface="+mj-ea"/>
        <a:cs typeface="+mj-cs"/>
        <a:sym typeface="Baskerville"/>
      </a:defRPr>
    </a:lvl7pPr>
    <a:lvl8pPr indent="1600200" algn="ctr" defTabSz="584200">
      <a:defRPr sz="3600">
        <a:solidFill>
          <a:srgbClr val="72675A"/>
        </a:solidFill>
        <a:latin typeface="+mj-lt"/>
        <a:ea typeface="+mj-ea"/>
        <a:cs typeface="+mj-cs"/>
        <a:sym typeface="Baskerville"/>
      </a:defRPr>
    </a:lvl8pPr>
    <a:lvl9pPr indent="1828800" algn="ctr" defTabSz="584200">
      <a:defRPr sz="3600">
        <a:solidFill>
          <a:srgbClr val="72675A"/>
        </a:solidFill>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rgbClr val="5E7385"/>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5E7385"/>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5E7385"/>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rgbClr val="7D7054"/>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rgbClr val="7D7054"/>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rgbClr val="7D7054"/>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079500" y="2438400"/>
            <a:ext cx="11176000" cy="29210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
        <p:nvSpPr>
          <p:cNvPr id="6" name="Shape 6"/>
          <p:cNvSpPr/>
          <p:nvPr>
            <p:ph type="body" idx="1"/>
          </p:nvPr>
        </p:nvSpPr>
        <p:spPr>
          <a:xfrm>
            <a:off x="1079500" y="5346700"/>
            <a:ext cx="11176000" cy="13970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One</a:t>
            </a:r>
            <a:endParaRPr spc="144" sz="3600">
              <a:solidFill>
                <a:srgbClr val="FFFFFF"/>
              </a:solidFill>
              <a:effectLst>
                <a:outerShdw sx="100000" sy="100000" kx="0" ky="0" algn="b" rotWithShape="0" blurRad="25400" dist="27326" dir="16200000">
                  <a:srgbClr val="000000">
                    <a:alpha val="50000"/>
                  </a:srgbClr>
                </a:outerShdw>
              </a:effectLst>
            </a:endParaRPr>
          </a:p>
          <a:p>
            <a:pPr lvl="1">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Two</a:t>
            </a:r>
            <a:endParaRPr spc="144" sz="3600">
              <a:solidFill>
                <a:srgbClr val="FFFFFF"/>
              </a:solidFill>
              <a:effectLst>
                <a:outerShdw sx="100000" sy="100000" kx="0" ky="0" algn="b" rotWithShape="0" blurRad="25400" dist="27326" dir="16200000">
                  <a:srgbClr val="000000">
                    <a:alpha val="50000"/>
                  </a:srgbClr>
                </a:outerShdw>
              </a:effectLst>
            </a:endParaRPr>
          </a:p>
          <a:p>
            <a:pPr lvl="2">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Three</a:t>
            </a:r>
            <a:endParaRPr spc="144" sz="3600">
              <a:solidFill>
                <a:srgbClr val="FFFFFF"/>
              </a:solidFill>
              <a:effectLst>
                <a:outerShdw sx="100000" sy="100000" kx="0" ky="0" algn="b" rotWithShape="0" blurRad="25400" dist="27326" dir="16200000">
                  <a:srgbClr val="000000">
                    <a:alpha val="50000"/>
                  </a:srgbClr>
                </a:outerShdw>
              </a:effectLst>
            </a:endParaRPr>
          </a:p>
          <a:p>
            <a:pPr lvl="3">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Four</a:t>
            </a:r>
            <a:endParaRPr spc="144" sz="3600">
              <a:solidFill>
                <a:srgbClr val="FFFFFF"/>
              </a:solidFill>
              <a:effectLst>
                <a:outerShdw sx="100000" sy="100000" kx="0" ky="0" algn="b" rotWithShape="0" blurRad="25400" dist="27326" dir="16200000">
                  <a:srgbClr val="000000">
                    <a:alpha val="50000"/>
                  </a:srgbClr>
                </a:outerShdw>
              </a:effectLst>
            </a:endParaRPr>
          </a:p>
          <a:p>
            <a:pPr lvl="4">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079500" y="6172200"/>
            <a:ext cx="11176000" cy="19685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
        <p:nvSpPr>
          <p:cNvPr id="9" name="Shape 9"/>
          <p:cNvSpPr/>
          <p:nvPr>
            <p:ph type="body" idx="1"/>
          </p:nvPr>
        </p:nvSpPr>
        <p:spPr>
          <a:xfrm>
            <a:off x="1079500" y="8166100"/>
            <a:ext cx="11176000" cy="13081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One</a:t>
            </a:r>
            <a:endParaRPr spc="144" sz="3600">
              <a:solidFill>
                <a:srgbClr val="FFFFFF"/>
              </a:solidFill>
              <a:effectLst>
                <a:outerShdw sx="100000" sy="100000" kx="0" ky="0" algn="b" rotWithShape="0" blurRad="25400" dist="27326" dir="16200000">
                  <a:srgbClr val="000000">
                    <a:alpha val="50000"/>
                  </a:srgbClr>
                </a:outerShdw>
              </a:effectLst>
            </a:endParaRPr>
          </a:p>
          <a:p>
            <a:pPr lvl="1">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Two</a:t>
            </a:r>
            <a:endParaRPr spc="144" sz="3600">
              <a:solidFill>
                <a:srgbClr val="FFFFFF"/>
              </a:solidFill>
              <a:effectLst>
                <a:outerShdw sx="100000" sy="100000" kx="0" ky="0" algn="b" rotWithShape="0" blurRad="25400" dist="27326" dir="16200000">
                  <a:srgbClr val="000000">
                    <a:alpha val="50000"/>
                  </a:srgbClr>
                </a:outerShdw>
              </a:effectLst>
            </a:endParaRPr>
          </a:p>
          <a:p>
            <a:pPr lvl="2">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Three</a:t>
            </a:r>
            <a:endParaRPr spc="144" sz="3600">
              <a:solidFill>
                <a:srgbClr val="FFFFFF"/>
              </a:solidFill>
              <a:effectLst>
                <a:outerShdw sx="100000" sy="100000" kx="0" ky="0" algn="b" rotWithShape="0" blurRad="25400" dist="27326" dir="16200000">
                  <a:srgbClr val="000000">
                    <a:alpha val="50000"/>
                  </a:srgbClr>
                </a:outerShdw>
              </a:effectLst>
            </a:endParaRPr>
          </a:p>
          <a:p>
            <a:pPr lvl="3">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Four</a:t>
            </a:r>
            <a:endParaRPr spc="144" sz="3600">
              <a:solidFill>
                <a:srgbClr val="FFFFFF"/>
              </a:solidFill>
              <a:effectLst>
                <a:outerShdw sx="100000" sy="100000" kx="0" ky="0" algn="b" rotWithShape="0" blurRad="25400" dist="27326" dir="16200000">
                  <a:srgbClr val="000000">
                    <a:alpha val="50000"/>
                  </a:srgbClr>
                </a:outerShdw>
              </a:effectLst>
            </a:endParaRPr>
          </a:p>
          <a:p>
            <a:pPr lvl="4">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79500" y="3416300"/>
            <a:ext cx="11176000" cy="2921000"/>
          </a:xfrm>
          <a:prstGeom prst="rect">
            <a:avLst/>
          </a:prstGeom>
        </p:spPr>
        <p:txBody>
          <a:bodyPr/>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lvl="0">
              <a:defRPr cap="none" spc="0" sz="1800">
                <a:solidFill>
                  <a:srgbClr val="000000"/>
                </a:solidFill>
                <a:effectLst/>
              </a:defRPr>
            </a:pPr>
            <a:r>
              <a:rPr cap="all" spc="232" sz="5800">
                <a:solidFill>
                  <a:srgbClr val="EBEBEB"/>
                </a:solidFill>
                <a:effectLst>
                  <a:outerShdw sx="100000" sy="100000" kx="0" ky="0" algn="b" rotWithShape="0" blurRad="25400" dist="254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Shape 13"/>
          <p:cNvSpPr/>
          <p:nvPr>
            <p:ph type="title"/>
          </p:nvPr>
        </p:nvSpPr>
        <p:spPr>
          <a:xfrm>
            <a:off x="914400" y="1193800"/>
            <a:ext cx="5270500" cy="3911600"/>
          </a:xfrm>
          <a:prstGeom prst="rect">
            <a:avLst/>
          </a:prstGeom>
        </p:spPr>
        <p:txBody>
          <a:bodyPr anchor="b"/>
          <a:lstStyle/>
          <a:p>
            <a:pPr lvl="0">
              <a:defRPr sz="1800">
                <a:solidFill>
                  <a:srgbClr val="000000"/>
                </a:solidFill>
              </a:defRPr>
            </a:pPr>
            <a:r>
              <a:rPr sz="5800">
                <a:solidFill>
                  <a:srgbClr val="817463"/>
                </a:solidFill>
              </a:rPr>
              <a:t>Title Text</a:t>
            </a:r>
          </a:p>
        </p:txBody>
      </p:sp>
      <p:sp>
        <p:nvSpPr>
          <p:cNvPr id="14" name="Shape 14"/>
          <p:cNvSpPr/>
          <p:nvPr>
            <p:ph type="body"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72675A"/>
                </a:solidFill>
              </a:rPr>
              <a:t>Body Level One</a:t>
            </a:r>
            <a:endParaRPr sz="3600">
              <a:solidFill>
                <a:srgbClr val="72675A"/>
              </a:solidFill>
            </a:endParaRPr>
          </a:p>
          <a:p>
            <a:pPr lvl="1">
              <a:defRPr sz="1800">
                <a:solidFill>
                  <a:srgbClr val="000000"/>
                </a:solidFill>
              </a:defRPr>
            </a:pPr>
            <a:r>
              <a:rPr sz="3600">
                <a:solidFill>
                  <a:srgbClr val="72675A"/>
                </a:solidFill>
              </a:rPr>
              <a:t>Body Level Two</a:t>
            </a:r>
            <a:endParaRPr sz="3600">
              <a:solidFill>
                <a:srgbClr val="72675A"/>
              </a:solidFill>
            </a:endParaRPr>
          </a:p>
          <a:p>
            <a:pPr lvl="2">
              <a:defRPr sz="1800">
                <a:solidFill>
                  <a:srgbClr val="000000"/>
                </a:solidFill>
              </a:defRPr>
            </a:pPr>
            <a:r>
              <a:rPr sz="3600">
                <a:solidFill>
                  <a:srgbClr val="72675A"/>
                </a:solidFill>
              </a:rPr>
              <a:t>Body Level Three</a:t>
            </a:r>
            <a:endParaRPr sz="3600">
              <a:solidFill>
                <a:srgbClr val="72675A"/>
              </a:solidFill>
            </a:endParaRPr>
          </a:p>
          <a:p>
            <a:pPr lvl="3">
              <a:defRPr sz="1800">
                <a:solidFill>
                  <a:srgbClr val="000000"/>
                </a:solidFill>
              </a:defRPr>
            </a:pPr>
            <a:r>
              <a:rPr sz="3600">
                <a:solidFill>
                  <a:srgbClr val="72675A"/>
                </a:solidFill>
              </a:rPr>
              <a:t>Body Level Four</a:t>
            </a:r>
            <a:endParaRPr sz="3600">
              <a:solidFill>
                <a:srgbClr val="72675A"/>
              </a:solidFill>
            </a:endParaRPr>
          </a:p>
          <a:p>
            <a:pPr lvl="4">
              <a:defRPr sz="1800">
                <a:solidFill>
                  <a:srgbClr val="000000"/>
                </a:solidFill>
              </a:defRPr>
            </a:pPr>
            <a:r>
              <a:rPr sz="3600">
                <a:solidFill>
                  <a:srgbClr val="72675A"/>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22" name="Shape 22"/>
          <p:cNvSpPr/>
          <p:nvPr>
            <p:ph type="body"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lvl="0">
              <a:defRPr sz="1800">
                <a:solidFill>
                  <a:srgbClr val="000000"/>
                </a:solidFill>
              </a:defRPr>
            </a:pPr>
            <a:r>
              <a:rPr sz="3400">
                <a:solidFill>
                  <a:srgbClr val="72675A"/>
                </a:solidFill>
              </a:rPr>
              <a:t>Body Level One</a:t>
            </a:r>
            <a:endParaRPr sz="3400">
              <a:solidFill>
                <a:srgbClr val="72675A"/>
              </a:solidFill>
            </a:endParaRPr>
          </a:p>
          <a:p>
            <a:pPr lvl="1">
              <a:defRPr sz="1800">
                <a:solidFill>
                  <a:srgbClr val="000000"/>
                </a:solidFill>
              </a:defRPr>
            </a:pPr>
            <a:r>
              <a:rPr sz="3400">
                <a:solidFill>
                  <a:srgbClr val="72675A"/>
                </a:solidFill>
              </a:rPr>
              <a:t>Body Level Two</a:t>
            </a:r>
            <a:endParaRPr sz="3400">
              <a:solidFill>
                <a:srgbClr val="72675A"/>
              </a:solidFill>
            </a:endParaRPr>
          </a:p>
          <a:p>
            <a:pPr lvl="2">
              <a:defRPr sz="1800">
                <a:solidFill>
                  <a:srgbClr val="000000"/>
                </a:solidFill>
              </a:defRPr>
            </a:pPr>
            <a:r>
              <a:rPr sz="3400">
                <a:solidFill>
                  <a:srgbClr val="72675A"/>
                </a:solidFill>
              </a:rPr>
              <a:t>Body Level Three</a:t>
            </a:r>
            <a:endParaRPr sz="3400">
              <a:solidFill>
                <a:srgbClr val="72675A"/>
              </a:solidFill>
            </a:endParaRPr>
          </a:p>
          <a:p>
            <a:pPr lvl="3">
              <a:defRPr sz="1800">
                <a:solidFill>
                  <a:srgbClr val="000000"/>
                </a:solidFill>
              </a:defRPr>
            </a:pPr>
            <a:r>
              <a:rPr sz="3400">
                <a:solidFill>
                  <a:srgbClr val="72675A"/>
                </a:solidFill>
              </a:rPr>
              <a:t>Body Level Four</a:t>
            </a:r>
            <a:endParaRPr sz="3400">
              <a:solidFill>
                <a:srgbClr val="72675A"/>
              </a:solidFill>
            </a:endParaRPr>
          </a:p>
          <a:p>
            <a:pPr lvl="4">
              <a:defRPr sz="1800">
                <a:solidFill>
                  <a:srgbClr val="000000"/>
                </a:solidFill>
              </a:defRPr>
            </a:pPr>
            <a:r>
              <a:rPr sz="3400">
                <a:solidFill>
                  <a:srgbClr val="72675A"/>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ph type="body" idx="1"/>
          </p:nvPr>
        </p:nvSpPr>
        <p:spPr>
          <a:xfrm>
            <a:off x="914400" y="685800"/>
            <a:ext cx="11176000" cy="8382000"/>
          </a:xfrm>
          <a:prstGeom prst="rect">
            <a:avLst/>
          </a:prstGeom>
        </p:spPr>
        <p:txBody>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22860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45720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68580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91440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lvl="0">
              <a:defRPr sz="1800">
                <a:solidFill>
                  <a:srgbClr val="000000"/>
                </a:solidFill>
              </a:defRPr>
            </a:pPr>
            <a:r>
              <a:rPr sz="2400">
                <a:solidFill>
                  <a:srgbClr val="515151"/>
                </a:solidFill>
              </a:rPr>
              <a:t>Body Level One</a:t>
            </a:r>
            <a:endParaRPr sz="2400">
              <a:solidFill>
                <a:srgbClr val="515151"/>
              </a:solidFill>
            </a:endParaRPr>
          </a:p>
          <a:p>
            <a:pPr lvl="1">
              <a:defRPr sz="1800">
                <a:solidFill>
                  <a:srgbClr val="000000"/>
                </a:solidFill>
              </a:defRPr>
            </a:pPr>
            <a:r>
              <a:rPr sz="2400">
                <a:solidFill>
                  <a:srgbClr val="515151"/>
                </a:solidFill>
              </a:rPr>
              <a:t>Body Level Two</a:t>
            </a:r>
            <a:endParaRPr sz="2400">
              <a:solidFill>
                <a:srgbClr val="515151"/>
              </a:solidFill>
            </a:endParaRPr>
          </a:p>
          <a:p>
            <a:pPr lvl="2">
              <a:defRPr sz="1800">
                <a:solidFill>
                  <a:srgbClr val="000000"/>
                </a:solidFill>
              </a:defRPr>
            </a:pPr>
            <a:r>
              <a:rPr sz="2400">
                <a:solidFill>
                  <a:srgbClr val="515151"/>
                </a:solidFill>
              </a:rPr>
              <a:t>Body Level Three</a:t>
            </a:r>
            <a:endParaRPr sz="2400">
              <a:solidFill>
                <a:srgbClr val="515151"/>
              </a:solidFill>
            </a:endParaRPr>
          </a:p>
          <a:p>
            <a:pPr lvl="3">
              <a:defRPr sz="1800">
                <a:solidFill>
                  <a:srgbClr val="000000"/>
                </a:solidFill>
              </a:defRPr>
            </a:pPr>
            <a:r>
              <a:rPr sz="2400">
                <a:solidFill>
                  <a:srgbClr val="515151"/>
                </a:solidFill>
              </a:rPr>
              <a:t>Body Level Four</a:t>
            </a:r>
            <a:endParaRPr sz="2400">
              <a:solidFill>
                <a:srgbClr val="515151"/>
              </a:solidFill>
            </a:endParaRPr>
          </a:p>
          <a:p>
            <a:pPr lvl="4">
              <a:defRPr sz="1800">
                <a:solidFill>
                  <a:srgbClr val="000000"/>
                </a:solidFill>
              </a:defRPr>
            </a:pPr>
            <a:r>
              <a:rPr sz="2400">
                <a:solidFill>
                  <a:srgbClr val="515151"/>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800">
                <a:solidFill>
                  <a:srgbClr val="817463"/>
                </a:solidFill>
              </a:rPr>
              <a:t>Title Text</a:t>
            </a:r>
          </a:p>
        </p:txBody>
      </p:sp>
      <p:sp>
        <p:nvSpPr>
          <p:cNvPr id="3" name="Shape 3"/>
          <p:cNvSpPr/>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4000">
                <a:solidFill>
                  <a:srgbClr val="72675A"/>
                </a:solidFill>
              </a:rPr>
              <a:t>Body Level One</a:t>
            </a:r>
            <a:endParaRPr sz="4000">
              <a:solidFill>
                <a:srgbClr val="72675A"/>
              </a:solidFill>
            </a:endParaRPr>
          </a:p>
          <a:p>
            <a:pPr lvl="1">
              <a:defRPr sz="1800">
                <a:solidFill>
                  <a:srgbClr val="000000"/>
                </a:solidFill>
              </a:defRPr>
            </a:pPr>
            <a:r>
              <a:rPr sz="4000">
                <a:solidFill>
                  <a:srgbClr val="72675A"/>
                </a:solidFill>
              </a:rPr>
              <a:t>Body Level Two</a:t>
            </a:r>
            <a:endParaRPr sz="4000">
              <a:solidFill>
                <a:srgbClr val="72675A"/>
              </a:solidFill>
            </a:endParaRPr>
          </a:p>
          <a:p>
            <a:pPr lvl="2">
              <a:defRPr sz="1800">
                <a:solidFill>
                  <a:srgbClr val="000000"/>
                </a:solidFill>
              </a:defRPr>
            </a:pPr>
            <a:r>
              <a:rPr sz="4000">
                <a:solidFill>
                  <a:srgbClr val="72675A"/>
                </a:solidFill>
              </a:rPr>
              <a:t>Body Level Three</a:t>
            </a:r>
            <a:endParaRPr sz="4000">
              <a:solidFill>
                <a:srgbClr val="72675A"/>
              </a:solidFill>
            </a:endParaRPr>
          </a:p>
          <a:p>
            <a:pPr lvl="3">
              <a:defRPr sz="1800">
                <a:solidFill>
                  <a:srgbClr val="000000"/>
                </a:solidFill>
              </a:defRPr>
            </a:pPr>
            <a:r>
              <a:rPr sz="4000">
                <a:solidFill>
                  <a:srgbClr val="72675A"/>
                </a:solidFill>
              </a:rPr>
              <a:t>Body Level Four</a:t>
            </a:r>
            <a:endParaRPr sz="4000">
              <a:solidFill>
                <a:srgbClr val="72675A"/>
              </a:solidFill>
            </a:endParaRPr>
          </a:p>
          <a:p>
            <a:pPr lvl="4">
              <a:defRPr sz="1800">
                <a:solidFill>
                  <a:srgbClr val="000000"/>
                </a:solidFill>
              </a:defRPr>
            </a:pPr>
            <a:r>
              <a:rPr sz="4000">
                <a:solidFill>
                  <a:srgbClr val="72675A"/>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spd="med" advClick="1"/>
  <p:txStyles>
    <p:titleStyle>
      <a:lvl1pPr algn="ctr" defTabSz="584200">
        <a:defRPr sz="5800">
          <a:solidFill>
            <a:srgbClr val="817463"/>
          </a:solidFill>
          <a:latin typeface="+mj-lt"/>
          <a:ea typeface="+mj-ea"/>
          <a:cs typeface="+mj-cs"/>
          <a:sym typeface="Baskerville"/>
        </a:defRPr>
      </a:lvl1pPr>
      <a:lvl2pPr indent="228600" algn="ctr" defTabSz="584200">
        <a:defRPr sz="5800">
          <a:solidFill>
            <a:srgbClr val="817463"/>
          </a:solidFill>
          <a:latin typeface="+mj-lt"/>
          <a:ea typeface="+mj-ea"/>
          <a:cs typeface="+mj-cs"/>
          <a:sym typeface="Baskerville"/>
        </a:defRPr>
      </a:lvl2pPr>
      <a:lvl3pPr indent="457200" algn="ctr" defTabSz="584200">
        <a:defRPr sz="5800">
          <a:solidFill>
            <a:srgbClr val="817463"/>
          </a:solidFill>
          <a:latin typeface="+mj-lt"/>
          <a:ea typeface="+mj-ea"/>
          <a:cs typeface="+mj-cs"/>
          <a:sym typeface="Baskerville"/>
        </a:defRPr>
      </a:lvl3pPr>
      <a:lvl4pPr indent="685800" algn="ctr" defTabSz="584200">
        <a:defRPr sz="5800">
          <a:solidFill>
            <a:srgbClr val="817463"/>
          </a:solidFill>
          <a:latin typeface="+mj-lt"/>
          <a:ea typeface="+mj-ea"/>
          <a:cs typeface="+mj-cs"/>
          <a:sym typeface="Baskerville"/>
        </a:defRPr>
      </a:lvl4pPr>
      <a:lvl5pPr indent="914400" algn="ctr" defTabSz="584200">
        <a:defRPr sz="5800">
          <a:solidFill>
            <a:srgbClr val="817463"/>
          </a:solidFill>
          <a:latin typeface="+mj-lt"/>
          <a:ea typeface="+mj-ea"/>
          <a:cs typeface="+mj-cs"/>
          <a:sym typeface="Baskerville"/>
        </a:defRPr>
      </a:lvl5pPr>
      <a:lvl6pPr indent="1143000" algn="ctr" defTabSz="584200">
        <a:defRPr sz="5800">
          <a:solidFill>
            <a:srgbClr val="817463"/>
          </a:solidFill>
          <a:latin typeface="+mj-lt"/>
          <a:ea typeface="+mj-ea"/>
          <a:cs typeface="+mj-cs"/>
          <a:sym typeface="Baskerville"/>
        </a:defRPr>
      </a:lvl6pPr>
      <a:lvl7pPr indent="1371600" algn="ctr" defTabSz="584200">
        <a:defRPr sz="5800">
          <a:solidFill>
            <a:srgbClr val="817463"/>
          </a:solidFill>
          <a:latin typeface="+mj-lt"/>
          <a:ea typeface="+mj-ea"/>
          <a:cs typeface="+mj-cs"/>
          <a:sym typeface="Baskerville"/>
        </a:defRPr>
      </a:lvl7pPr>
      <a:lvl8pPr indent="1600200" algn="ctr" defTabSz="584200">
        <a:defRPr sz="5800">
          <a:solidFill>
            <a:srgbClr val="817463"/>
          </a:solidFill>
          <a:latin typeface="+mj-lt"/>
          <a:ea typeface="+mj-ea"/>
          <a:cs typeface="+mj-cs"/>
          <a:sym typeface="Baskerville"/>
        </a:defRPr>
      </a:lvl8pPr>
      <a:lvl9pPr indent="1828800" algn="ctr" defTabSz="584200">
        <a:defRPr sz="5800">
          <a:solidFill>
            <a:srgbClr val="817463"/>
          </a:solidFill>
          <a:latin typeface="+mj-lt"/>
          <a:ea typeface="+mj-ea"/>
          <a:cs typeface="+mj-cs"/>
          <a:sym typeface="Baskerville"/>
        </a:defRPr>
      </a:lvl9pPr>
    </p:titleStyle>
    <p:bodyStyle>
      <a:lvl1pPr marL="419100" indent="-419100" defTabSz="584200">
        <a:spcBef>
          <a:spcPts val="3800"/>
        </a:spcBef>
        <a:buSzPct val="100000"/>
        <a:buChar char="•"/>
        <a:defRPr sz="4000">
          <a:solidFill>
            <a:srgbClr val="72675A"/>
          </a:solidFill>
          <a:latin typeface="+mj-lt"/>
          <a:ea typeface="+mj-ea"/>
          <a:cs typeface="+mj-cs"/>
          <a:sym typeface="Baskerville"/>
        </a:defRPr>
      </a:lvl1pPr>
      <a:lvl2pPr marL="838200" indent="-419100" defTabSz="584200">
        <a:spcBef>
          <a:spcPts val="3800"/>
        </a:spcBef>
        <a:buSzPct val="100000"/>
        <a:buChar char="•"/>
        <a:defRPr sz="4000">
          <a:solidFill>
            <a:srgbClr val="72675A"/>
          </a:solidFill>
          <a:latin typeface="+mj-lt"/>
          <a:ea typeface="+mj-ea"/>
          <a:cs typeface="+mj-cs"/>
          <a:sym typeface="Baskerville"/>
        </a:defRPr>
      </a:lvl2pPr>
      <a:lvl3pPr marL="1257300" indent="-419100" defTabSz="584200">
        <a:spcBef>
          <a:spcPts val="3800"/>
        </a:spcBef>
        <a:buSzPct val="100000"/>
        <a:buChar char="•"/>
        <a:defRPr sz="4000">
          <a:solidFill>
            <a:srgbClr val="72675A"/>
          </a:solidFill>
          <a:latin typeface="+mj-lt"/>
          <a:ea typeface="+mj-ea"/>
          <a:cs typeface="+mj-cs"/>
          <a:sym typeface="Baskerville"/>
        </a:defRPr>
      </a:lvl3pPr>
      <a:lvl4pPr marL="1676400" indent="-419100" defTabSz="584200">
        <a:spcBef>
          <a:spcPts val="3800"/>
        </a:spcBef>
        <a:buSzPct val="100000"/>
        <a:buChar char="•"/>
        <a:defRPr sz="4000">
          <a:solidFill>
            <a:srgbClr val="72675A"/>
          </a:solidFill>
          <a:latin typeface="+mj-lt"/>
          <a:ea typeface="+mj-ea"/>
          <a:cs typeface="+mj-cs"/>
          <a:sym typeface="Baskerville"/>
        </a:defRPr>
      </a:lvl4pPr>
      <a:lvl5pPr marL="2095500" indent="-419100" defTabSz="584200">
        <a:spcBef>
          <a:spcPts val="3800"/>
        </a:spcBef>
        <a:buSzPct val="100000"/>
        <a:buChar char="•"/>
        <a:defRPr sz="4000">
          <a:solidFill>
            <a:srgbClr val="72675A"/>
          </a:solidFill>
          <a:latin typeface="+mj-lt"/>
          <a:ea typeface="+mj-ea"/>
          <a:cs typeface="+mj-cs"/>
          <a:sym typeface="Baskerville"/>
        </a:defRPr>
      </a:lvl5pPr>
      <a:lvl6pPr marL="2514600" indent="-419100" defTabSz="584200">
        <a:spcBef>
          <a:spcPts val="3800"/>
        </a:spcBef>
        <a:buSzPct val="100000"/>
        <a:buChar char="•"/>
        <a:defRPr sz="4000">
          <a:solidFill>
            <a:srgbClr val="72675A"/>
          </a:solidFill>
          <a:latin typeface="+mj-lt"/>
          <a:ea typeface="+mj-ea"/>
          <a:cs typeface="+mj-cs"/>
          <a:sym typeface="Baskerville"/>
        </a:defRPr>
      </a:lvl6pPr>
      <a:lvl7pPr marL="2933700" indent="-419100" defTabSz="584200">
        <a:spcBef>
          <a:spcPts val="3800"/>
        </a:spcBef>
        <a:buSzPct val="100000"/>
        <a:buChar char="•"/>
        <a:defRPr sz="4000">
          <a:solidFill>
            <a:srgbClr val="72675A"/>
          </a:solidFill>
          <a:latin typeface="+mj-lt"/>
          <a:ea typeface="+mj-ea"/>
          <a:cs typeface="+mj-cs"/>
          <a:sym typeface="Baskerville"/>
        </a:defRPr>
      </a:lvl7pPr>
      <a:lvl8pPr marL="3352800" indent="-419100" defTabSz="584200">
        <a:spcBef>
          <a:spcPts val="3800"/>
        </a:spcBef>
        <a:buSzPct val="100000"/>
        <a:buChar char="•"/>
        <a:defRPr sz="4000">
          <a:solidFill>
            <a:srgbClr val="72675A"/>
          </a:solidFill>
          <a:latin typeface="+mj-lt"/>
          <a:ea typeface="+mj-ea"/>
          <a:cs typeface="+mj-cs"/>
          <a:sym typeface="Baskerville"/>
        </a:defRPr>
      </a:lvl8pPr>
      <a:lvl9pPr marL="3771900" indent="-419100" defTabSz="584200">
        <a:spcBef>
          <a:spcPts val="3800"/>
        </a:spcBef>
        <a:buSzPct val="100000"/>
        <a:buChar char="•"/>
        <a:defRPr sz="4000">
          <a:solidFill>
            <a:srgbClr val="72675A"/>
          </a:solidFill>
          <a:latin typeface="+mj-lt"/>
          <a:ea typeface="+mj-ea"/>
          <a:cs typeface="+mj-cs"/>
          <a:sym typeface="Baskerville"/>
        </a:defRPr>
      </a:lvl9pPr>
    </p:bodyStyle>
    <p:otherStyle>
      <a:lvl1pPr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1pPr>
      <a:lvl2pPr indent="2286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2pPr>
      <a:lvl3pPr indent="4572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3pPr>
      <a:lvl4pPr indent="6858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4pPr>
      <a:lvl5pPr indent="9144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5pPr>
      <a:lvl6pPr indent="11430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6pPr>
      <a:lvl7pPr indent="13716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7pPr>
      <a:lvl8pPr indent="16002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8pPr>
      <a:lvl9pPr indent="1828800" algn="ctr" defTabSz="584200">
        <a:defRPr>
          <a:solidFill>
            <a:schemeClr val="tx1"/>
          </a:solidFill>
          <a:effectLst>
            <a:outerShdw sx="100000" sy="100000" kx="0" ky="0" algn="b" rotWithShape="0" blurRad="25400" dist="23648" dir="16200000">
              <a:srgbClr val="000000">
                <a:alpha val="20689"/>
              </a:srgbClr>
            </a:outerShdw>
          </a:effectLst>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gif"/><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spanishmarks.com" TargetMode="External"/><Relationship Id="rId3" Type="http://schemas.openxmlformats.org/officeDocument/2006/relationships/hyperlink" Target="http://en.wikipedia.org" TargetMode="External"/><Relationship Id="rId4" Type="http://schemas.openxmlformats.org/officeDocument/2006/relationships/hyperlink" Target="https://en.wikipedia.org/wiki/Comparison_of_Portuguese_and_Spanish" TargetMode="External"/><Relationship Id="rId5" Type="http://schemas.openxmlformats.org/officeDocument/2006/relationships/hyperlink" Target="https://en.wikipedia.org/wiki/Romance_languages" TargetMode="External"/><Relationship Id="rId6" Type="http://schemas.openxmlformats.org/officeDocument/2006/relationships/hyperlink" Target="http://ielanguages.com/romlang.html" TargetMode="External"/><Relationship Id="rId7" Type="http://schemas.openxmlformats.org/officeDocument/2006/relationships/hyperlink" Target="https://en.wikipedia.org/wiki/Lingua_franca"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6.jpeg"/><Relationship Id="rId5"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title"/>
          </p:nvPr>
        </p:nvSpPr>
        <p:spPr>
          <a:xfrm>
            <a:off x="686544" y="203200"/>
            <a:ext cx="11961913" cy="1752997"/>
          </a:xfrm>
          <a:prstGeom prst="rect">
            <a:avLst/>
          </a:prstGeom>
        </p:spPr>
        <p:txBody>
          <a:bodyPr/>
          <a:lstStyle>
            <a:lvl1pPr defTabSz="525779">
              <a:defRPr spc="194" sz="4860">
                <a:effectLst>
                  <a:outerShdw sx="100000" sy="100000" kx="0" ky="0" algn="b" rotWithShape="0" blurRad="22860" dist="22860" dir="16200000">
                    <a:srgbClr val="000000">
                      <a:alpha val="50000"/>
                    </a:srgbClr>
                  </a:outerShdw>
                </a:effectLst>
              </a:defRPr>
            </a:lvl1pPr>
          </a:lstStyle>
          <a:p>
            <a:pPr lvl="0">
              <a:defRPr cap="none" spc="0" sz="1800">
                <a:solidFill>
                  <a:srgbClr val="000000"/>
                </a:solidFill>
                <a:effectLst/>
              </a:defRPr>
            </a:pPr>
            <a:r>
              <a:rPr cap="all" spc="194" sz="4860">
                <a:solidFill>
                  <a:srgbClr val="EBEBEB"/>
                </a:solidFill>
                <a:effectLst>
                  <a:outerShdw sx="100000" sy="100000" kx="0" ky="0" algn="b" rotWithShape="0" blurRad="22860" dist="22860" dir="16200000">
                    <a:srgbClr val="000000">
                      <a:alpha val="50000"/>
                    </a:srgbClr>
                  </a:outerShdw>
                </a:effectLst>
              </a:rPr>
              <a:t>The link between Portuguese, spanish and latin </a:t>
            </a:r>
          </a:p>
        </p:txBody>
      </p:sp>
      <p:sp>
        <p:nvSpPr>
          <p:cNvPr id="36" name="Shape 36"/>
          <p:cNvSpPr/>
          <p:nvPr>
            <p:ph type="body" idx="1"/>
          </p:nvPr>
        </p:nvSpPr>
        <p:spPr>
          <a:xfrm>
            <a:off x="1079500" y="7962900"/>
            <a:ext cx="11176000" cy="1397000"/>
          </a:xfrm>
          <a:prstGeom prst="rect">
            <a:avLst/>
          </a:prstGeom>
        </p:spPr>
        <p:txBody>
          <a:bodyPr/>
          <a:lstStyle/>
          <a:p>
            <a:pPr lvl="0">
              <a:defRPr spc="0" sz="1800">
                <a:solidFill>
                  <a:srgbClr val="000000"/>
                </a:solidFill>
                <a:effectLst/>
              </a:defRPr>
            </a:pPr>
            <a:r>
              <a:rPr spc="144" sz="3600">
                <a:solidFill>
                  <a:srgbClr val="FFFFFF"/>
                </a:solidFill>
                <a:effectLst>
                  <a:outerShdw sx="100000" sy="100000" kx="0" ky="0" algn="b" rotWithShape="0" blurRad="25400" dist="27326" dir="16200000">
                    <a:srgbClr val="000000">
                      <a:alpha val="50000"/>
                    </a:srgbClr>
                  </a:outerShdw>
                </a:effectLst>
              </a:rPr>
              <a:t>Dorsa Khalessi</a:t>
            </a:r>
          </a:p>
        </p:txBody>
      </p:sp>
      <p:grpSp>
        <p:nvGrpSpPr>
          <p:cNvPr id="39" name="Group 39"/>
          <p:cNvGrpSpPr/>
          <p:nvPr/>
        </p:nvGrpSpPr>
        <p:grpSpPr>
          <a:xfrm>
            <a:off x="505321" y="2584403"/>
            <a:ext cx="5557043" cy="3876921"/>
            <a:chOff x="-203200" y="-203199"/>
            <a:chExt cx="5557042" cy="3876919"/>
          </a:xfrm>
        </p:grpSpPr>
        <p:pic>
          <p:nvPicPr>
            <p:cNvPr id="38" name="pasted-image.png"/>
            <p:cNvPicPr/>
            <p:nvPr/>
          </p:nvPicPr>
          <p:blipFill>
            <a:blip r:embed="rId2">
              <a:extLst/>
            </a:blip>
            <a:srcRect l="0" t="0" r="0" b="0"/>
            <a:stretch>
              <a:fillRect/>
            </a:stretch>
          </p:blipFill>
          <p:spPr>
            <a:xfrm>
              <a:off x="0" y="0"/>
              <a:ext cx="5150643" cy="3432420"/>
            </a:xfrm>
            <a:prstGeom prst="rect">
              <a:avLst/>
            </a:prstGeom>
            <a:ln>
              <a:noFill/>
            </a:ln>
            <a:effectLst/>
          </p:spPr>
        </p:pic>
        <p:pic>
          <p:nvPicPr>
            <p:cNvPr id="37" name=""/>
            <p:cNvPicPr/>
            <p:nvPr/>
          </p:nvPicPr>
          <p:blipFill>
            <a:blip r:embed="rId3">
              <a:extLst/>
            </a:blip>
            <a:stretch>
              <a:fillRect/>
            </a:stretch>
          </p:blipFill>
          <p:spPr>
            <a:xfrm>
              <a:off x="-203200" y="-203200"/>
              <a:ext cx="5557043" cy="3876920"/>
            </a:xfrm>
            <a:prstGeom prst="rect">
              <a:avLst/>
            </a:prstGeom>
            <a:effectLst/>
          </p:spPr>
        </p:pic>
      </p:grpSp>
      <p:grpSp>
        <p:nvGrpSpPr>
          <p:cNvPr id="42" name="Group 42"/>
          <p:cNvGrpSpPr/>
          <p:nvPr/>
        </p:nvGrpSpPr>
        <p:grpSpPr>
          <a:xfrm>
            <a:off x="6479290" y="2598549"/>
            <a:ext cx="5582443" cy="3848629"/>
            <a:chOff x="-152400" y="-152400"/>
            <a:chExt cx="5582442" cy="3848627"/>
          </a:xfrm>
        </p:grpSpPr>
        <p:pic>
          <p:nvPicPr>
            <p:cNvPr id="41" name="pasted-image.gif"/>
            <p:cNvPicPr/>
            <p:nvPr/>
          </p:nvPicPr>
          <p:blipFill>
            <a:blip r:embed="rId4">
              <a:extLst/>
            </a:blip>
            <a:stretch>
              <a:fillRect/>
            </a:stretch>
          </p:blipFill>
          <p:spPr>
            <a:xfrm>
              <a:off x="0" y="0"/>
              <a:ext cx="5277643" cy="3518428"/>
            </a:xfrm>
            <a:prstGeom prst="rect">
              <a:avLst/>
            </a:prstGeom>
            <a:ln>
              <a:noFill/>
            </a:ln>
            <a:effectLst/>
          </p:spPr>
        </p:pic>
        <p:pic>
          <p:nvPicPr>
            <p:cNvPr id="40" name=""/>
            <p:cNvPicPr/>
            <p:nvPr/>
          </p:nvPicPr>
          <p:blipFill>
            <a:blip r:embed="rId5">
              <a:extLst/>
            </a:blip>
            <a:stretch>
              <a:fillRect/>
            </a:stretch>
          </p:blipFill>
          <p:spPr>
            <a:xfrm>
              <a:off x="-152400" y="-152400"/>
              <a:ext cx="5582443" cy="3848628"/>
            </a:xfrm>
            <a:prstGeom prst="rect">
              <a:avLst/>
            </a:prstGeom>
            <a:effectLst/>
          </p:spPr>
        </p:pic>
      </p:gr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sz="1800">
                <a:solidFill>
                  <a:srgbClr val="000000"/>
                </a:solidFill>
              </a:defRPr>
            </a:pPr>
            <a:r>
              <a:rPr sz="5800">
                <a:solidFill>
                  <a:srgbClr val="817463"/>
                </a:solidFill>
              </a:rPr>
              <a:t>Link to French</a:t>
            </a:r>
          </a:p>
        </p:txBody>
      </p:sp>
      <p:sp>
        <p:nvSpPr>
          <p:cNvPr id="79" name="Shape 79"/>
          <p:cNvSpPr/>
          <p:nvPr>
            <p:ph type="body" idx="1"/>
          </p:nvPr>
        </p:nvSpPr>
        <p:spPr>
          <a:xfrm>
            <a:off x="333897" y="2503112"/>
            <a:ext cx="12337006" cy="2948680"/>
          </a:xfrm>
          <a:prstGeom prst="rect">
            <a:avLst/>
          </a:prstGeom>
        </p:spPr>
        <p:txBody>
          <a:bodyPr/>
          <a:lstStyle>
            <a:lvl1pPr marL="381381" indent="-381381" defTabSz="531622">
              <a:spcBef>
                <a:spcPts val="3400"/>
              </a:spcBef>
              <a:defRPr sz="3276">
                <a:solidFill>
                  <a:srgbClr val="000000"/>
                </a:solidFill>
              </a:defRPr>
            </a:lvl1pPr>
          </a:lstStyle>
          <a:p>
            <a:pPr lvl="0">
              <a:defRPr sz="1800"/>
            </a:pPr>
            <a:r>
              <a:rPr sz="3276"/>
              <a:t>The influence of French: Both Portuguese and Spanish have somehow borrowed ‘loanwords’ either directly from French or through a negotiation. Even though no constant study based on stable specification has been carried out, it has been suggested that words of French origin in Portuguese are significantly more numerous than those in Spanish.</a:t>
            </a:r>
          </a:p>
        </p:txBody>
      </p:sp>
      <p:grpSp>
        <p:nvGrpSpPr>
          <p:cNvPr id="82" name="Group 82"/>
          <p:cNvGrpSpPr/>
          <p:nvPr/>
        </p:nvGrpSpPr>
        <p:grpSpPr>
          <a:xfrm>
            <a:off x="346138" y="5745932"/>
            <a:ext cx="12197758" cy="3125230"/>
            <a:chOff x="-254466" y="-253172"/>
            <a:chExt cx="12197757" cy="3125228"/>
          </a:xfrm>
        </p:grpSpPr>
        <p:pic>
          <p:nvPicPr>
            <p:cNvPr id="81" name="pasted-image.jpg"/>
            <p:cNvPicPr/>
            <p:nvPr/>
          </p:nvPicPr>
          <p:blipFill>
            <a:blip r:embed="rId2">
              <a:extLst/>
            </a:blip>
            <a:srcRect l="0" t="0" r="0" b="0"/>
            <a:stretch>
              <a:fillRect/>
            </a:stretch>
          </p:blipFill>
          <p:spPr>
            <a:xfrm>
              <a:off x="0" y="0"/>
              <a:ext cx="11803590" cy="2706957"/>
            </a:xfrm>
            <a:prstGeom prst="rect">
              <a:avLst/>
            </a:prstGeom>
            <a:ln>
              <a:noFill/>
            </a:ln>
            <a:effectLst/>
          </p:spPr>
        </p:pic>
        <p:pic>
          <p:nvPicPr>
            <p:cNvPr id="80" name=""/>
            <p:cNvPicPr/>
            <p:nvPr/>
          </p:nvPicPr>
          <p:blipFill>
            <a:blip r:embed="rId3">
              <a:extLst/>
            </a:blip>
            <a:stretch>
              <a:fillRect/>
            </a:stretch>
          </p:blipFill>
          <p:spPr>
            <a:xfrm>
              <a:off x="-254467" y="-253173"/>
              <a:ext cx="12197757" cy="3125230"/>
            </a:xfrm>
            <a:prstGeom prst="rect">
              <a:avLst/>
            </a:prstGeom>
            <a:effectLst/>
          </p:spPr>
        </p:pic>
      </p:gr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body" idx="1"/>
          </p:nvPr>
        </p:nvSpPr>
        <p:spPr>
          <a:prstGeom prst="rect">
            <a:avLst/>
          </a:prstGeom>
        </p:spPr>
        <p:txBody>
          <a:bodyPr/>
          <a:lstStyle/>
          <a:p>
            <a:pPr lvl="0" marL="607694" indent="-607694" algn="ctr">
              <a:spcBef>
                <a:spcPts val="0"/>
              </a:spcBef>
              <a:defRPr sz="1800">
                <a:solidFill>
                  <a:srgbClr val="000000"/>
                </a:solidFill>
              </a:defRPr>
            </a:pPr>
            <a:r>
              <a:rPr b="1" sz="5800" u="sng">
                <a:solidFill>
                  <a:srgbClr val="817463"/>
                </a:solidFill>
              </a:rPr>
              <a:t>sources:</a:t>
            </a:r>
            <a:endParaRPr b="1" sz="5800" u="sng">
              <a:solidFill>
                <a:srgbClr val="817463"/>
              </a:solidFill>
            </a:endParaRPr>
          </a:p>
          <a:p>
            <a:pPr lvl="0">
              <a:defRPr sz="1800">
                <a:solidFill>
                  <a:srgbClr val="000000"/>
                </a:solidFill>
              </a:defRPr>
            </a:pPr>
            <a:r>
              <a:rPr b="1" sz="3400" u="sng">
                <a:solidFill>
                  <a:srgbClr val="72675A"/>
                </a:solidFill>
              </a:rPr>
              <a:t>hyperland.tk</a:t>
            </a:r>
            <a:endParaRPr b="1" sz="3400" u="sng">
              <a:solidFill>
                <a:srgbClr val="72675A"/>
              </a:solidFill>
            </a:endParaRPr>
          </a:p>
          <a:p>
            <a:pPr lvl="0">
              <a:defRPr sz="1800">
                <a:solidFill>
                  <a:srgbClr val="000000"/>
                </a:solidFill>
              </a:defRPr>
            </a:pPr>
            <a:r>
              <a:rPr b="1" sz="3400" u="sng">
                <a:solidFill>
                  <a:srgbClr val="72675A"/>
                </a:solidFill>
                <a:hlinkClick r:id="rId2" invalidUrl="" action="" tgtFrame="" tooltip="" history="1" highlightClick="0" endSnd="0"/>
              </a:rPr>
              <a:t>www.spanishmarks.com</a:t>
            </a:r>
            <a:endParaRPr b="1" sz="3400" u="sng">
              <a:solidFill>
                <a:srgbClr val="72675A"/>
              </a:solidFill>
            </a:endParaRPr>
          </a:p>
          <a:p>
            <a:pPr lvl="0">
              <a:defRPr sz="1800">
                <a:solidFill>
                  <a:srgbClr val="000000"/>
                </a:solidFill>
              </a:defRPr>
            </a:pPr>
            <a:r>
              <a:rPr b="1" sz="3400" u="sng">
                <a:solidFill>
                  <a:srgbClr val="72675A"/>
                </a:solidFill>
                <a:hlinkClick r:id="rId3" invalidUrl="" action="" tgtFrame="" tooltip="" history="1" highlightClick="0" endSnd="0"/>
              </a:rPr>
              <a:t>en.wikipedia.org</a:t>
            </a:r>
            <a:endParaRPr b="1" sz="3400" u="sng">
              <a:solidFill>
                <a:srgbClr val="72675A"/>
              </a:solidFill>
            </a:endParaRPr>
          </a:p>
          <a:p>
            <a:pPr lvl="0">
              <a:defRPr sz="1800">
                <a:solidFill>
                  <a:srgbClr val="000000"/>
                </a:solidFill>
              </a:defRPr>
            </a:pPr>
            <a:r>
              <a:rPr b="1" sz="3400" u="sng">
                <a:solidFill>
                  <a:srgbClr val="72675A"/>
                </a:solidFill>
                <a:hlinkClick r:id="rId4" invalidUrl="" action="" tgtFrame="" tooltip="" history="1" highlightClick="0" endSnd="0"/>
              </a:rPr>
              <a:t>https://en.wikipedia.org/wiki/Comparison_of_Portuguese_and_Spanish</a:t>
            </a:r>
            <a:endParaRPr b="1" sz="3400" u="sng">
              <a:solidFill>
                <a:srgbClr val="72675A"/>
              </a:solidFill>
            </a:endParaRPr>
          </a:p>
          <a:p>
            <a:pPr lvl="0">
              <a:defRPr sz="1800">
                <a:solidFill>
                  <a:srgbClr val="000000"/>
                </a:solidFill>
              </a:defRPr>
            </a:pPr>
            <a:r>
              <a:rPr b="1" sz="3400" u="sng">
                <a:solidFill>
                  <a:srgbClr val="72675A"/>
                </a:solidFill>
                <a:hlinkClick r:id="rId5" invalidUrl="" action="" tgtFrame="" tooltip="" history="1" highlightClick="0" endSnd="0"/>
              </a:rPr>
              <a:t>https://en.wikipedia.org/wiki/Romance_languages</a:t>
            </a:r>
            <a:endParaRPr b="1" sz="3400" u="sng">
              <a:solidFill>
                <a:srgbClr val="72675A"/>
              </a:solidFill>
            </a:endParaRPr>
          </a:p>
          <a:p>
            <a:pPr lvl="0">
              <a:defRPr sz="1800">
                <a:solidFill>
                  <a:srgbClr val="000000"/>
                </a:solidFill>
              </a:defRPr>
            </a:pPr>
            <a:r>
              <a:rPr b="1" sz="3400" u="sng">
                <a:solidFill>
                  <a:srgbClr val="72675A"/>
                </a:solidFill>
                <a:hlinkClick r:id="rId6" invalidUrl="" action="" tgtFrame="" tooltip="" history="1" highlightClick="0" endSnd="0"/>
              </a:rPr>
              <a:t>http://ielanguages.com/romlang.html</a:t>
            </a:r>
            <a:endParaRPr b="1" sz="3400" u="sng">
              <a:solidFill>
                <a:srgbClr val="72675A"/>
              </a:solidFill>
            </a:endParaRPr>
          </a:p>
          <a:p>
            <a:pPr lvl="0">
              <a:defRPr sz="1800">
                <a:solidFill>
                  <a:srgbClr val="000000"/>
                </a:solidFill>
              </a:defRPr>
            </a:pPr>
            <a:r>
              <a:rPr b="1" sz="3400" u="sng">
                <a:solidFill>
                  <a:srgbClr val="72675A"/>
                </a:solidFill>
                <a:hlinkClick r:id="rId7" invalidUrl="" action="" tgtFrame="" tooltip="" history="1" highlightClick="0" endSnd="0"/>
              </a:rPr>
              <a:t>https://en.wikipedia.org/wiki/Lingua_franca</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sz="1800">
                <a:solidFill>
                  <a:srgbClr val="000000"/>
                </a:solidFill>
              </a:defRPr>
            </a:pPr>
            <a:r>
              <a:rPr sz="5800">
                <a:solidFill>
                  <a:srgbClr val="817463"/>
                </a:solidFill>
              </a:rPr>
              <a:t>Glossary </a:t>
            </a:r>
          </a:p>
        </p:txBody>
      </p:sp>
      <p:sp>
        <p:nvSpPr>
          <p:cNvPr id="87" name="Shape 87"/>
          <p:cNvSpPr/>
          <p:nvPr>
            <p:ph type="body" idx="1"/>
          </p:nvPr>
        </p:nvSpPr>
        <p:spPr>
          <a:prstGeom prst="rect">
            <a:avLst/>
          </a:prstGeom>
        </p:spPr>
        <p:txBody>
          <a:bodyPr/>
          <a:lstStyle/>
          <a:p>
            <a:pPr lvl="0" marL="289179" indent="-289179" defTabSz="403097">
              <a:spcBef>
                <a:spcPts val="2600"/>
              </a:spcBef>
              <a:defRPr sz="1800">
                <a:solidFill>
                  <a:srgbClr val="000000"/>
                </a:solidFill>
              </a:defRPr>
            </a:pPr>
            <a:r>
              <a:rPr sz="2415" u="sng">
                <a:solidFill>
                  <a:srgbClr val="72675A"/>
                </a:solidFill>
              </a:rPr>
              <a:t>Phonology:</a:t>
            </a:r>
            <a:r>
              <a:rPr sz="2415">
                <a:solidFill>
                  <a:srgbClr val="72675A"/>
                </a:solidFill>
              </a:rPr>
              <a:t> The branch of linguistic that deals with systems of sound.</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Neo-Latin: </a:t>
            </a:r>
            <a:r>
              <a:rPr sz="2415">
                <a:solidFill>
                  <a:srgbClr val="72675A"/>
                </a:solidFill>
              </a:rPr>
              <a:t> New Latin</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Vulgar Latin:</a:t>
            </a:r>
            <a:r>
              <a:rPr sz="2415">
                <a:solidFill>
                  <a:srgbClr val="72675A"/>
                </a:solidFill>
              </a:rPr>
              <a:t> Informal Latin of classical times </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Lingua Franca: </a:t>
            </a:r>
            <a:r>
              <a:rPr sz="2415">
                <a:solidFill>
                  <a:srgbClr val="72675A"/>
                </a:solidFill>
              </a:rPr>
              <a:t> A language that is adopted as a common language between speakers whose native languages are different </a:t>
            </a:r>
            <a:endParaRPr sz="2415">
              <a:solidFill>
                <a:srgbClr val="72675A"/>
              </a:solidFill>
            </a:endParaRPr>
          </a:p>
          <a:p>
            <a:pPr lvl="0" marL="289179" indent="-289179" defTabSz="403097">
              <a:spcBef>
                <a:spcPts val="2600"/>
              </a:spcBef>
              <a:defRPr sz="1800">
                <a:solidFill>
                  <a:srgbClr val="000000"/>
                </a:solidFill>
              </a:defRPr>
            </a:pPr>
            <a:r>
              <a:rPr sz="2415">
                <a:solidFill>
                  <a:srgbClr val="72675A"/>
                </a:solidFill>
              </a:rPr>
              <a:t>S</a:t>
            </a:r>
            <a:r>
              <a:rPr sz="2415" u="sng">
                <a:solidFill>
                  <a:srgbClr val="72675A"/>
                </a:solidFill>
              </a:rPr>
              <a:t>ociolect:</a:t>
            </a:r>
            <a:r>
              <a:rPr sz="2415">
                <a:solidFill>
                  <a:srgbClr val="72675A"/>
                </a:solidFill>
              </a:rPr>
              <a:t> A dialect of a particular social class.</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Typologies:</a:t>
            </a:r>
            <a:r>
              <a:rPr sz="2415">
                <a:solidFill>
                  <a:srgbClr val="72675A"/>
                </a:solidFill>
              </a:rPr>
              <a:t> a classification according to general type</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Lexicon: </a:t>
            </a:r>
            <a:r>
              <a:rPr sz="2415">
                <a:solidFill>
                  <a:srgbClr val="72675A"/>
                </a:solidFill>
              </a:rPr>
              <a:t>The vocabulary of a person or language</a:t>
            </a:r>
            <a:endParaRPr sz="2415">
              <a:solidFill>
                <a:srgbClr val="72675A"/>
              </a:solidFill>
            </a:endParaRPr>
          </a:p>
          <a:p>
            <a:pPr lvl="0" marL="289179" indent="-289179" defTabSz="403097">
              <a:spcBef>
                <a:spcPts val="2600"/>
              </a:spcBef>
              <a:defRPr sz="1800">
                <a:solidFill>
                  <a:srgbClr val="000000"/>
                </a:solidFill>
              </a:defRPr>
            </a:pPr>
            <a:r>
              <a:rPr sz="2415" u="sng">
                <a:solidFill>
                  <a:srgbClr val="72675A"/>
                </a:solidFill>
              </a:rPr>
              <a:t>Dialects: </a:t>
            </a:r>
            <a:r>
              <a:rPr sz="2415">
                <a:solidFill>
                  <a:srgbClr val="72675A"/>
                </a:solidFill>
              </a:rPr>
              <a:t>A particular form of language that is for a certain region or social group</a:t>
            </a:r>
            <a:endParaRPr sz="2415">
              <a:solidFill>
                <a:srgbClr val="72675A"/>
              </a:solidFill>
            </a:endParaRPr>
          </a:p>
          <a:p>
            <a:pPr lvl="0" marL="289179" indent="-289179" defTabSz="403097">
              <a:spcBef>
                <a:spcPts val="2600"/>
              </a:spcBef>
              <a:defRPr sz="1800">
                <a:solidFill>
                  <a:srgbClr val="000000"/>
                </a:solidFill>
              </a:defRPr>
            </a:pPr>
            <a:r>
              <a:rPr sz="2415">
                <a:solidFill>
                  <a:srgbClr val="72675A"/>
                </a:solidFill>
              </a:rPr>
              <a:t>Peninsular: A piece of land almost surrounded by water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914400" y="317500"/>
            <a:ext cx="11176000" cy="1174850"/>
          </a:xfrm>
          <a:prstGeom prst="rect">
            <a:avLst/>
          </a:prstGeom>
        </p:spPr>
        <p:txBody>
          <a:bodyPr/>
          <a:lstStyle/>
          <a:p>
            <a:pPr lvl="0">
              <a:defRPr sz="1800">
                <a:solidFill>
                  <a:srgbClr val="000000"/>
                </a:solidFill>
              </a:defRPr>
            </a:pPr>
            <a:r>
              <a:rPr sz="5800">
                <a:solidFill>
                  <a:srgbClr val="817463"/>
                </a:solidFill>
              </a:rPr>
              <a:t>Romance languages</a:t>
            </a:r>
          </a:p>
        </p:txBody>
      </p:sp>
      <p:sp>
        <p:nvSpPr>
          <p:cNvPr id="45" name="Shape 45"/>
          <p:cNvSpPr/>
          <p:nvPr>
            <p:ph type="body" idx="1"/>
          </p:nvPr>
        </p:nvSpPr>
        <p:spPr>
          <a:xfrm>
            <a:off x="671016" y="1482228"/>
            <a:ext cx="11419384" cy="7585572"/>
          </a:xfrm>
          <a:prstGeom prst="rect">
            <a:avLst/>
          </a:prstGeom>
        </p:spPr>
        <p:txBody>
          <a:bodyPr/>
          <a:lstStyle/>
          <a:p>
            <a:pPr lvl="0" marL="280797" indent="-280797" defTabSz="391414">
              <a:spcBef>
                <a:spcPts val="2500"/>
              </a:spcBef>
              <a:defRPr sz="1800">
                <a:solidFill>
                  <a:srgbClr val="000000"/>
                </a:solidFill>
              </a:defRPr>
            </a:pPr>
            <a:r>
              <a:rPr sz="3149"/>
              <a:t>The Romance languages also occasionally labelled  Latin languages, and sometimes Romanic or Neo-Latin languages are the ‘modern’ languages that somehow evolved from Vulgar Latin between the sixth and ninth centuries.</a:t>
            </a:r>
            <a:endParaRPr sz="3149"/>
          </a:p>
          <a:p>
            <a:pPr lvl="0" marL="280797" indent="-280797" defTabSz="391414">
              <a:spcBef>
                <a:spcPts val="2500"/>
              </a:spcBef>
              <a:defRPr sz="1800">
                <a:solidFill>
                  <a:srgbClr val="000000"/>
                </a:solidFill>
              </a:defRPr>
            </a:pPr>
            <a:r>
              <a:rPr sz="3149"/>
              <a:t>Currently, nearly 800 million people are native speakers worldwide, majorly in Europe and the Americas, but also in other international locations. In addition, the chief Romance languages also have many non-native speakers and are in global use as lingua francas. This is mainly the case for French, which is in widespread use throughout Central and West Africa, Madagascar, and the Maghreb.</a:t>
            </a:r>
            <a:endParaRPr sz="3149"/>
          </a:p>
          <a:p>
            <a:pPr lvl="0" marL="280797" indent="-280797" defTabSz="391414">
              <a:spcBef>
                <a:spcPts val="2500"/>
              </a:spcBef>
              <a:defRPr sz="1800">
                <a:solidFill>
                  <a:srgbClr val="000000"/>
                </a:solidFill>
              </a:defRPr>
            </a:pPr>
            <a:r>
              <a:rPr sz="3149"/>
              <a:t>The five most common spoken Romance languages by number of native speakers are Spanish recited by 410 million people, Portuguese by 216 million, French 80 million, Italian 60 million, and Romanian 25 million.</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body" idx="1"/>
          </p:nvPr>
        </p:nvSpPr>
        <p:spPr>
          <a:xfrm>
            <a:off x="804261" y="2085780"/>
            <a:ext cx="11129977" cy="7002936"/>
          </a:xfrm>
          <a:prstGeom prst="rect">
            <a:avLst/>
          </a:prstGeom>
        </p:spPr>
        <p:txBody>
          <a:bodyPr/>
          <a:lstStyle/>
          <a:p>
            <a:pPr lvl="0" marL="293370" indent="-293370" defTabSz="408940">
              <a:spcBef>
                <a:spcPts val="2600"/>
              </a:spcBef>
              <a:defRPr sz="1800">
                <a:solidFill>
                  <a:srgbClr val="000000"/>
                </a:solidFill>
              </a:defRPr>
            </a:pPr>
            <a:r>
              <a:rPr sz="2800"/>
              <a:t>As previously mentioned, Romance languages are the continuation of Vulgar Latin, the popular and conversational sociolect of Latin spoken by soldiers, settlers, and merchants of the previous Roman Empire, as differentiated from the classical form of the language spoken by the Roman upper classes, the form in which the language was generally written. Somewhere Between 350 BC and 150 AD, through the process of expanding the Empire, due to the Empires administrative and educational policies, made Latin the most dominant native language in continental Western Europe.</a:t>
            </a:r>
            <a:endParaRPr sz="2800"/>
          </a:p>
          <a:p>
            <a:pPr lvl="0" marL="293370" indent="-293370" defTabSz="408940">
              <a:spcBef>
                <a:spcPts val="2600"/>
              </a:spcBef>
              <a:defRPr sz="1800">
                <a:solidFill>
                  <a:srgbClr val="000000"/>
                </a:solidFill>
              </a:defRPr>
            </a:pPr>
            <a:r>
              <a:rPr sz="2800"/>
              <a:t>During the Empire's dismiss, and after its fragmentation and collapse in the fifth century, many varieties of Latin began to diverge within each local area at an accelerated rate and eventually evolved into a continuum of detectable different typologies. The colonial empires accustomed by Portugal, Spain, and French from the fifteenth century onward stretched out their languages to other continents to such a point that about two-thirds of all Romance language speakers today live outside Europe.</a:t>
            </a:r>
          </a:p>
        </p:txBody>
      </p:sp>
      <p:sp>
        <p:nvSpPr>
          <p:cNvPr id="48" name="Shape 48"/>
          <p:cNvSpPr/>
          <p:nvPr/>
        </p:nvSpPr>
        <p:spPr>
          <a:xfrm>
            <a:off x="3808066" y="711200"/>
            <a:ext cx="5122367"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100">
                <a:solidFill>
                  <a:srgbClr val="817463"/>
                </a:solidFill>
              </a:defRPr>
            </a:lvl1pPr>
          </a:lstStyle>
          <a:p>
            <a:pPr lvl="0">
              <a:defRPr sz="1800">
                <a:solidFill>
                  <a:srgbClr val="000000"/>
                </a:solidFill>
              </a:defRPr>
            </a:pPr>
            <a:r>
              <a:rPr sz="6100">
                <a:solidFill>
                  <a:srgbClr val="817463"/>
                </a:solidFill>
              </a:rPr>
              <a:t>Background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52" name="Group 52"/>
          <p:cNvGrpSpPr/>
          <p:nvPr/>
        </p:nvGrpSpPr>
        <p:grpSpPr>
          <a:xfrm>
            <a:off x="2631749" y="2057750"/>
            <a:ext cx="8669276" cy="7402397"/>
            <a:chOff x="-139699" y="-139700"/>
            <a:chExt cx="8669275" cy="7402396"/>
          </a:xfrm>
        </p:grpSpPr>
        <p:pic>
          <p:nvPicPr>
            <p:cNvPr id="51" name="pasted-image.jpg"/>
            <p:cNvPicPr/>
            <p:nvPr/>
          </p:nvPicPr>
          <p:blipFill>
            <a:blip r:embed="rId2">
              <a:extLst/>
            </a:blip>
            <a:stretch>
              <a:fillRect/>
            </a:stretch>
          </p:blipFill>
          <p:spPr>
            <a:xfrm>
              <a:off x="0" y="0"/>
              <a:ext cx="8389876" cy="7097597"/>
            </a:xfrm>
            <a:prstGeom prst="rect">
              <a:avLst/>
            </a:prstGeom>
            <a:ln>
              <a:noFill/>
            </a:ln>
            <a:effectLst/>
          </p:spPr>
        </p:pic>
        <p:pic>
          <p:nvPicPr>
            <p:cNvPr id="50" name=""/>
            <p:cNvPicPr/>
            <p:nvPr/>
          </p:nvPicPr>
          <p:blipFill>
            <a:blip r:embed="rId3">
              <a:extLst/>
            </a:blip>
            <a:stretch>
              <a:fillRect/>
            </a:stretch>
          </p:blipFill>
          <p:spPr>
            <a:xfrm>
              <a:off x="-139700" y="-139700"/>
              <a:ext cx="8669276" cy="7402397"/>
            </a:xfrm>
            <a:prstGeom prst="rect">
              <a:avLst/>
            </a:prstGeom>
            <a:effectLst/>
          </p:spPr>
        </p:pic>
      </p:grpSp>
      <p:sp>
        <p:nvSpPr>
          <p:cNvPr id="53" name="Shape 53"/>
          <p:cNvSpPr/>
          <p:nvPr/>
        </p:nvSpPr>
        <p:spPr>
          <a:xfrm>
            <a:off x="828821" y="576832"/>
            <a:ext cx="11922352"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600">
                <a:solidFill>
                  <a:srgbClr val="72675A"/>
                </a:solidFill>
              </a:rPr>
              <a:t>Extract of the Oaths of Strasbourg, the earliest French text. Vulgar Latin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body" idx="1"/>
          </p:nvPr>
        </p:nvSpPr>
        <p:spPr>
          <a:xfrm>
            <a:off x="808533" y="1140271"/>
            <a:ext cx="11387735" cy="7473058"/>
          </a:xfrm>
          <a:prstGeom prst="rect">
            <a:avLst/>
          </a:prstGeom>
        </p:spPr>
        <p:txBody>
          <a:bodyPr/>
          <a:lstStyle/>
          <a:p>
            <a:pPr lvl="0">
              <a:defRPr sz="1800">
                <a:solidFill>
                  <a:srgbClr val="000000"/>
                </a:solidFill>
              </a:defRPr>
            </a:pPr>
            <a:r>
              <a:rPr sz="3500"/>
              <a:t>Portuguese and Spanish, even though they are classifies as ‘relatively close sister languages’, also differ in many aspects of their phonology, grammar, and lexicon. They both are part of a broader group known as West Iberian Romance, in which also includes several other languages or dialects with fewer speakers, all of which are mutually intelligible to some degree. The most obvious differences are in pronunciation.</a:t>
            </a:r>
            <a:endParaRPr sz="3500"/>
          </a:p>
          <a:p>
            <a:pPr lvl="0">
              <a:defRPr sz="1800">
                <a:solidFill>
                  <a:srgbClr val="000000"/>
                </a:solidFill>
              </a:defRPr>
            </a:pPr>
            <a:r>
              <a:rPr sz="3500"/>
              <a:t>Both Brazilian and European Portuguese differ not only from each other, but from Spanish as well;</a:t>
            </a:r>
            <a:endParaRPr sz="3500"/>
          </a:p>
          <a:p>
            <a:pPr lvl="0">
              <a:defRPr sz="1800">
                <a:solidFill>
                  <a:srgbClr val="000000"/>
                </a:solidFill>
              </a:defRPr>
            </a:pPr>
            <a:r>
              <a:rPr sz="3100"/>
              <a:t>Both Peninsular (i.e. European) and Latin American Spanish differ not only from each other, but also from Portuguese.</a:t>
            </a:r>
          </a:p>
        </p:txBody>
      </p:sp>
      <p:sp>
        <p:nvSpPr>
          <p:cNvPr id="56" name="Shape 56"/>
          <p:cNvSpPr/>
          <p:nvPr/>
        </p:nvSpPr>
        <p:spPr>
          <a:xfrm>
            <a:off x="852346" y="380154"/>
            <a:ext cx="11896664"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800">
                <a:solidFill>
                  <a:srgbClr val="817463"/>
                </a:solidFill>
              </a:defRPr>
            </a:lvl1pPr>
          </a:lstStyle>
          <a:p>
            <a:pPr lvl="0">
              <a:defRPr sz="1800">
                <a:solidFill>
                  <a:srgbClr val="000000"/>
                </a:solidFill>
              </a:defRPr>
            </a:pPr>
            <a:r>
              <a:rPr sz="5800">
                <a:solidFill>
                  <a:srgbClr val="817463"/>
                </a:solidFill>
              </a:rPr>
              <a:t>Comparison of Portuguese and Spanish</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body" idx="1"/>
          </p:nvPr>
        </p:nvSpPr>
        <p:spPr>
          <a:xfrm>
            <a:off x="1746379" y="456848"/>
            <a:ext cx="9512042" cy="3009965"/>
          </a:xfrm>
          <a:prstGeom prst="rect">
            <a:avLst/>
          </a:prstGeom>
        </p:spPr>
        <p:txBody>
          <a:bodyPr/>
          <a:lstStyle>
            <a:lvl1pPr marL="410718" indent="-410718" defTabSz="572516">
              <a:spcBef>
                <a:spcPts val="3700"/>
              </a:spcBef>
              <a:defRPr sz="3920"/>
            </a:lvl1pPr>
          </a:lstStyle>
          <a:p>
            <a:pPr lvl="0">
              <a:defRPr sz="1800">
                <a:solidFill>
                  <a:srgbClr val="000000"/>
                </a:solidFill>
              </a:defRPr>
            </a:pPr>
            <a:r>
              <a:rPr sz="3920">
                <a:solidFill>
                  <a:srgbClr val="72675A"/>
                </a:solidFill>
              </a:rPr>
              <a:t>Portuguese and Spanish share a great number of words that are spelled either identically or almost identically although the pronunciation almost always differs, or they differ sometimes in predictable ways.</a:t>
            </a:r>
          </a:p>
        </p:txBody>
      </p:sp>
      <p:grpSp>
        <p:nvGrpSpPr>
          <p:cNvPr id="61" name="Group 61"/>
          <p:cNvGrpSpPr/>
          <p:nvPr/>
        </p:nvGrpSpPr>
        <p:grpSpPr>
          <a:xfrm>
            <a:off x="2044247" y="3844894"/>
            <a:ext cx="9512042" cy="5397401"/>
            <a:chOff x="-177799" y="-177799"/>
            <a:chExt cx="9512041" cy="5397400"/>
          </a:xfrm>
        </p:grpSpPr>
        <p:pic>
          <p:nvPicPr>
            <p:cNvPr id="60" name="pasted-image.jpg"/>
            <p:cNvPicPr/>
            <p:nvPr/>
          </p:nvPicPr>
          <p:blipFill>
            <a:blip r:embed="rId2">
              <a:extLst/>
            </a:blip>
            <a:srcRect l="0" t="0" r="0" b="0"/>
            <a:stretch>
              <a:fillRect/>
            </a:stretch>
          </p:blipFill>
          <p:spPr>
            <a:xfrm>
              <a:off x="0" y="0"/>
              <a:ext cx="9156442" cy="5016401"/>
            </a:xfrm>
            <a:prstGeom prst="rect">
              <a:avLst/>
            </a:prstGeom>
            <a:ln>
              <a:noFill/>
            </a:ln>
            <a:effectLst/>
          </p:spPr>
        </p:pic>
        <p:pic>
          <p:nvPicPr>
            <p:cNvPr id="59" name=""/>
            <p:cNvPicPr/>
            <p:nvPr/>
          </p:nvPicPr>
          <p:blipFill>
            <a:blip r:embed="rId3">
              <a:extLst/>
            </a:blip>
            <a:stretch>
              <a:fillRect/>
            </a:stretch>
          </p:blipFill>
          <p:spPr>
            <a:xfrm>
              <a:off x="-177801" y="-177800"/>
              <a:ext cx="9512043" cy="5397401"/>
            </a:xfrm>
            <a:prstGeom prst="rect">
              <a:avLst/>
            </a:prstGeom>
            <a:effectLst/>
          </p:spPr>
        </p:pic>
      </p:gr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5" name="Group 65"/>
          <p:cNvGrpSpPr/>
          <p:nvPr/>
        </p:nvGrpSpPr>
        <p:grpSpPr>
          <a:xfrm>
            <a:off x="56160" y="1295941"/>
            <a:ext cx="12870948" cy="7161718"/>
            <a:chOff x="-256807" y="-152400"/>
            <a:chExt cx="12870946" cy="7161717"/>
          </a:xfrm>
        </p:grpSpPr>
        <p:pic>
          <p:nvPicPr>
            <p:cNvPr id="64" name="pasted-image.png"/>
            <p:cNvPicPr/>
            <p:nvPr/>
          </p:nvPicPr>
          <p:blipFill>
            <a:blip r:embed="rId2">
              <a:extLst/>
            </a:blip>
            <a:srcRect l="0" t="254" r="2450" b="0"/>
            <a:stretch>
              <a:fillRect/>
            </a:stretch>
          </p:blipFill>
          <p:spPr>
            <a:xfrm>
              <a:off x="0" y="0"/>
              <a:ext cx="12461739" cy="6752836"/>
            </a:xfrm>
            <a:prstGeom prst="rect">
              <a:avLst/>
            </a:prstGeom>
            <a:ln>
              <a:noFill/>
            </a:ln>
            <a:effectLst/>
          </p:spPr>
        </p:pic>
        <p:pic>
          <p:nvPicPr>
            <p:cNvPr id="63" name=""/>
            <p:cNvPicPr/>
            <p:nvPr/>
          </p:nvPicPr>
          <p:blipFill>
            <a:blip r:embed="rId3">
              <a:extLst/>
            </a:blip>
            <a:stretch>
              <a:fillRect/>
            </a:stretch>
          </p:blipFill>
          <p:spPr>
            <a:xfrm>
              <a:off x="-256808" y="-152400"/>
              <a:ext cx="12870947" cy="7161718"/>
            </a:xfrm>
            <a:prstGeom prst="rect">
              <a:avLst/>
            </a:prstGeom>
            <a:effectLst/>
          </p:spPr>
        </p:pic>
      </p:gr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69" name="Group 69"/>
          <p:cNvGrpSpPr/>
          <p:nvPr/>
        </p:nvGrpSpPr>
        <p:grpSpPr>
          <a:xfrm>
            <a:off x="963429" y="219797"/>
            <a:ext cx="11519231" cy="4022591"/>
            <a:chOff x="-139699" y="-139699"/>
            <a:chExt cx="11519229" cy="4022589"/>
          </a:xfrm>
        </p:grpSpPr>
        <p:pic>
          <p:nvPicPr>
            <p:cNvPr id="68" name="pasted-image.png"/>
            <p:cNvPicPr/>
            <p:nvPr/>
          </p:nvPicPr>
          <p:blipFill>
            <a:blip r:embed="rId2">
              <a:extLst/>
            </a:blip>
            <a:srcRect l="0" t="0" r="0" b="0"/>
            <a:stretch>
              <a:fillRect/>
            </a:stretch>
          </p:blipFill>
          <p:spPr>
            <a:xfrm>
              <a:off x="0" y="0"/>
              <a:ext cx="11239830" cy="3717790"/>
            </a:xfrm>
            <a:prstGeom prst="rect">
              <a:avLst/>
            </a:prstGeom>
            <a:ln>
              <a:noFill/>
            </a:ln>
            <a:effectLst/>
          </p:spPr>
        </p:pic>
        <p:pic>
          <p:nvPicPr>
            <p:cNvPr id="67" name=""/>
            <p:cNvPicPr/>
            <p:nvPr/>
          </p:nvPicPr>
          <p:blipFill>
            <a:blip r:embed="rId3">
              <a:extLst/>
            </a:blip>
            <a:stretch>
              <a:fillRect/>
            </a:stretch>
          </p:blipFill>
          <p:spPr>
            <a:xfrm>
              <a:off x="-139700" y="-139700"/>
              <a:ext cx="11519230" cy="4022590"/>
            </a:xfrm>
            <a:prstGeom prst="rect">
              <a:avLst/>
            </a:prstGeom>
            <a:effectLst/>
          </p:spPr>
        </p:pic>
      </p:grpSp>
      <p:grpSp>
        <p:nvGrpSpPr>
          <p:cNvPr id="72" name="Group 72"/>
          <p:cNvGrpSpPr/>
          <p:nvPr/>
        </p:nvGrpSpPr>
        <p:grpSpPr>
          <a:xfrm>
            <a:off x="946149" y="4494418"/>
            <a:ext cx="11519230" cy="4402792"/>
            <a:chOff x="-139700" y="-139699"/>
            <a:chExt cx="11519228" cy="4402791"/>
          </a:xfrm>
        </p:grpSpPr>
        <p:pic>
          <p:nvPicPr>
            <p:cNvPr id="71" name="pasted-image.jpg"/>
            <p:cNvPicPr/>
            <p:nvPr/>
          </p:nvPicPr>
          <p:blipFill>
            <a:blip r:embed="rId4">
              <a:extLst/>
            </a:blip>
            <a:srcRect l="0" t="0" r="0" b="0"/>
            <a:stretch>
              <a:fillRect/>
            </a:stretch>
          </p:blipFill>
          <p:spPr>
            <a:xfrm>
              <a:off x="0" y="0"/>
              <a:ext cx="11239829" cy="4097992"/>
            </a:xfrm>
            <a:prstGeom prst="rect">
              <a:avLst/>
            </a:prstGeom>
            <a:ln>
              <a:noFill/>
            </a:ln>
            <a:effectLst/>
          </p:spPr>
        </p:pic>
        <p:pic>
          <p:nvPicPr>
            <p:cNvPr id="70" name=""/>
            <p:cNvPicPr/>
            <p:nvPr/>
          </p:nvPicPr>
          <p:blipFill>
            <a:blip r:embed="rId5">
              <a:extLst/>
            </a:blip>
            <a:stretch>
              <a:fillRect/>
            </a:stretch>
          </p:blipFill>
          <p:spPr>
            <a:xfrm>
              <a:off x="-139701" y="-139700"/>
              <a:ext cx="11519230" cy="4402792"/>
            </a:xfrm>
            <a:prstGeom prst="rect">
              <a:avLst/>
            </a:prstGeom>
            <a:effectLst/>
          </p:spPr>
        </p:pic>
      </p:gr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body" idx="1"/>
          </p:nvPr>
        </p:nvSpPr>
        <p:spPr>
          <a:xfrm>
            <a:off x="842970" y="237995"/>
            <a:ext cx="11318860" cy="9161225"/>
          </a:xfrm>
          <a:prstGeom prst="rect">
            <a:avLst/>
          </a:prstGeom>
        </p:spPr>
        <p:txBody>
          <a:bodyPr/>
          <a:lstStyle/>
          <a:p>
            <a:pPr lvl="0" marL="305943" indent="-305943" defTabSz="426466">
              <a:spcBef>
                <a:spcPts val="2700"/>
              </a:spcBef>
              <a:defRPr sz="1800">
                <a:solidFill>
                  <a:srgbClr val="000000"/>
                </a:solidFill>
              </a:defRPr>
            </a:pPr>
            <a:endParaRPr sz="2920"/>
          </a:p>
          <a:p>
            <a:pPr lvl="0" marL="305943" indent="-305943" defTabSz="426466">
              <a:spcBef>
                <a:spcPts val="2700"/>
              </a:spcBef>
              <a:defRPr sz="1800">
                <a:solidFill>
                  <a:srgbClr val="000000"/>
                </a:solidFill>
              </a:defRPr>
            </a:pPr>
            <a:r>
              <a:rPr sz="2920"/>
              <a:t>Pero, a pesar de esta variedad de posibilidades que la voz posee, sería un muy pobre instrumento de comunicación si no contara más que con ella. La capacidad de expresión del hombre no dispondría de más medios que la de los animales. La voz, sola, es para el hombre escasamente una materia informe, que para convertirse en un instrumento perfecto de comunicación debe ser sometida a un cierto tratamiento. Esa manipulación que recibe la voz son las "articulaciones".</a:t>
            </a:r>
            <a:endParaRPr sz="2920"/>
          </a:p>
          <a:p>
            <a:pPr lvl="0" marL="305943" indent="-305943" defTabSz="426466">
              <a:spcBef>
                <a:spcPts val="2700"/>
              </a:spcBef>
              <a:defRPr sz="1800">
                <a:solidFill>
                  <a:srgbClr val="000000"/>
                </a:solidFill>
              </a:defRPr>
            </a:pPr>
            <a:endParaRPr sz="2920"/>
          </a:p>
          <a:p>
            <a:pPr lvl="0" marL="305943" indent="-305943" defTabSz="426466">
              <a:spcBef>
                <a:spcPts val="2700"/>
              </a:spcBef>
              <a:defRPr sz="1800">
                <a:solidFill>
                  <a:srgbClr val="000000"/>
                </a:solidFill>
              </a:defRPr>
            </a:pPr>
            <a:endParaRPr sz="2920"/>
          </a:p>
          <a:p>
            <a:pPr lvl="0" marL="305943" indent="-305943" defTabSz="426466">
              <a:spcBef>
                <a:spcPts val="2700"/>
              </a:spcBef>
              <a:defRPr sz="1800">
                <a:solidFill>
                  <a:srgbClr val="000000"/>
                </a:solidFill>
              </a:defRPr>
            </a:pPr>
            <a:r>
              <a:rPr sz="2920"/>
              <a:t>Mas, apesar da variedade de possibilidades que a voz possui, seria um instrumento de comunicação muito pobre se não se contasse com mais do que ela. A capacidade de expressão do homem não disporia de mais meios que a dos animais. A voz, sozinha, é para o homem apenas uma matéria informe, que para se converter num instrumento perfeito de comunicação deve ser submetida a um certo tratamento. Essa manipulação que a voz recebe são as "articulações".</a:t>
            </a:r>
          </a:p>
        </p:txBody>
      </p:sp>
      <p:sp>
        <p:nvSpPr>
          <p:cNvPr id="75" name="Shape 75"/>
          <p:cNvSpPr/>
          <p:nvPr/>
        </p:nvSpPr>
        <p:spPr>
          <a:xfrm>
            <a:off x="5278611" y="5361056"/>
            <a:ext cx="1884165" cy="622301"/>
          </a:xfrm>
          <a:prstGeom prst="rect">
            <a:avLst/>
          </a:prstGeom>
          <a:solidFill>
            <a:srgbClr val="372602">
              <a:alpha val="3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a:solidFill>
                  <a:srgbClr val="434343"/>
                </a:solidFill>
              </a:defRPr>
            </a:lvl1pPr>
          </a:lstStyle>
          <a:p>
            <a:pPr lvl="0">
              <a:defRPr sz="1800">
                <a:solidFill>
                  <a:srgbClr val="000000"/>
                </a:solidFill>
              </a:defRPr>
            </a:pPr>
            <a:r>
              <a:rPr sz="3600">
                <a:solidFill>
                  <a:srgbClr val="434343"/>
                </a:solidFill>
              </a:rPr>
              <a:t>Portugese</a:t>
            </a:r>
          </a:p>
        </p:txBody>
      </p:sp>
      <p:sp>
        <p:nvSpPr>
          <p:cNvPr id="76" name="Shape 76"/>
          <p:cNvSpPr/>
          <p:nvPr/>
        </p:nvSpPr>
        <p:spPr>
          <a:xfrm>
            <a:off x="5389065" y="489191"/>
            <a:ext cx="1663257" cy="622301"/>
          </a:xfrm>
          <a:prstGeom prst="rect">
            <a:avLst/>
          </a:prstGeom>
          <a:solidFill>
            <a:srgbClr val="372602">
              <a:alpha val="3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a:solidFill>
                  <a:srgbClr val="434343"/>
                </a:solidFill>
              </a:defRPr>
            </a:lvl1pPr>
          </a:lstStyle>
          <a:p>
            <a:pPr lvl="0">
              <a:defRPr sz="1800">
                <a:solidFill>
                  <a:srgbClr val="000000"/>
                </a:solidFill>
              </a:defRPr>
            </a:pPr>
            <a:r>
              <a:rPr sz="3600">
                <a:solidFill>
                  <a:srgbClr val="434343"/>
                </a:solidFill>
              </a:rPr>
              <a:t>Spanish</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