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61" r:id="rId6"/>
    <p:sldId id="262" r:id="rId7"/>
    <p:sldId id="263" r:id="rId8"/>
    <p:sldId id="264" r:id="rId9"/>
    <p:sldId id="270" r:id="rId10"/>
    <p:sldId id="271" r:id="rId11"/>
    <p:sldId id="272" r:id="rId12"/>
    <p:sldId id="268" r:id="rId13"/>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26" y="-13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F887D-0BE1-48AA-B0A3-6807E08A246C}" type="doc">
      <dgm:prSet loTypeId="urn:microsoft.com/office/officeart/2005/8/layout/hierarchy1" loCatId="hierarchy" qsTypeId="urn:microsoft.com/office/officeart/2005/8/quickstyle/3d4" qsCatId="3D" csTypeId="urn:microsoft.com/office/officeart/2005/8/colors/accent1_2#1" csCatId="accent1" phldr="1"/>
      <dgm:spPr/>
      <dgm:t>
        <a:bodyPr/>
        <a:lstStyle/>
        <a:p>
          <a:endParaRPr lang="ru-RU"/>
        </a:p>
      </dgm:t>
    </dgm:pt>
    <dgm:pt modelId="{02446581-3B2F-4305-B72E-23A5935EF411}">
      <dgm:prSet phldrT="[Текст]"/>
      <dgm:spPr/>
      <dgm:t>
        <a:bodyPr/>
        <a:lstStyle/>
        <a:p>
          <a:r>
            <a:rPr lang="en-US" dirty="0" smtClean="0"/>
            <a:t>Factors</a:t>
          </a:r>
          <a:endParaRPr lang="ru-RU" dirty="0"/>
        </a:p>
      </dgm:t>
    </dgm:pt>
    <dgm:pt modelId="{E15BA54E-248C-42EA-9D97-7E323D083957}" type="parTrans" cxnId="{78EFCE22-D194-41E9-8620-8A4C3B480DAA}">
      <dgm:prSet/>
      <dgm:spPr/>
      <dgm:t>
        <a:bodyPr/>
        <a:lstStyle/>
        <a:p>
          <a:endParaRPr lang="ru-RU"/>
        </a:p>
      </dgm:t>
    </dgm:pt>
    <dgm:pt modelId="{6EAC4428-729B-4077-90A9-21084A02ADC6}" type="sibTrans" cxnId="{78EFCE22-D194-41E9-8620-8A4C3B480DAA}">
      <dgm:prSet/>
      <dgm:spPr/>
      <dgm:t>
        <a:bodyPr/>
        <a:lstStyle/>
        <a:p>
          <a:endParaRPr lang="ru-RU"/>
        </a:p>
      </dgm:t>
    </dgm:pt>
    <dgm:pt modelId="{3CDBBD60-C55F-4C8A-ACAD-62B26C90F650}">
      <dgm:prSet phldrT="[Текст]"/>
      <dgm:spPr/>
      <dgm:t>
        <a:bodyPr/>
        <a:lstStyle/>
        <a:p>
          <a:r>
            <a:rPr lang="en-US" dirty="0" smtClean="0"/>
            <a:t>Temperature</a:t>
          </a:r>
          <a:endParaRPr lang="ru-RU" dirty="0"/>
        </a:p>
      </dgm:t>
    </dgm:pt>
    <dgm:pt modelId="{78EE0D85-7D37-44F4-BEDE-6967368B603E}" type="parTrans" cxnId="{8AF5E823-F11C-4290-BC56-685A2BE87FA3}">
      <dgm:prSet/>
      <dgm:spPr/>
      <dgm:t>
        <a:bodyPr/>
        <a:lstStyle/>
        <a:p>
          <a:endParaRPr lang="ru-RU"/>
        </a:p>
      </dgm:t>
    </dgm:pt>
    <dgm:pt modelId="{62BBD4AB-7F73-4FB3-BDCD-830C662AFC31}" type="sibTrans" cxnId="{8AF5E823-F11C-4290-BC56-685A2BE87FA3}">
      <dgm:prSet/>
      <dgm:spPr/>
      <dgm:t>
        <a:bodyPr/>
        <a:lstStyle/>
        <a:p>
          <a:endParaRPr lang="ru-RU"/>
        </a:p>
      </dgm:t>
    </dgm:pt>
    <dgm:pt modelId="{0853F796-AC18-4C71-9500-CBB170B07496}">
      <dgm:prSet phldrT="[Текст]"/>
      <dgm:spPr/>
      <dgm:t>
        <a:bodyPr/>
        <a:lstStyle/>
        <a:p>
          <a:r>
            <a:rPr lang="en-US" dirty="0" smtClean="0"/>
            <a:t>Type of substance</a:t>
          </a:r>
          <a:endParaRPr lang="ru-RU" dirty="0"/>
        </a:p>
      </dgm:t>
    </dgm:pt>
    <dgm:pt modelId="{DE8738ED-C050-4C6B-878A-FCE705F894CA}" type="parTrans" cxnId="{EDAA88C8-F9FF-4427-9C62-5EE384467AB5}">
      <dgm:prSet/>
      <dgm:spPr/>
      <dgm:t>
        <a:bodyPr/>
        <a:lstStyle/>
        <a:p>
          <a:endParaRPr lang="ru-RU"/>
        </a:p>
      </dgm:t>
    </dgm:pt>
    <dgm:pt modelId="{773FE25F-63AF-49E0-84BF-F8599E7C4A93}" type="sibTrans" cxnId="{EDAA88C8-F9FF-4427-9C62-5EE384467AB5}">
      <dgm:prSet/>
      <dgm:spPr/>
      <dgm:t>
        <a:bodyPr/>
        <a:lstStyle/>
        <a:p>
          <a:endParaRPr lang="ru-RU"/>
        </a:p>
      </dgm:t>
    </dgm:pt>
    <dgm:pt modelId="{F149BB8A-36D7-49B6-9946-910F15D1D55B}">
      <dgm:prSet phldrT="[Текст]"/>
      <dgm:spPr/>
      <dgm:t>
        <a:bodyPr/>
        <a:lstStyle/>
        <a:p>
          <a:r>
            <a:rPr lang="en-US" dirty="0" smtClean="0"/>
            <a:t>Pressure</a:t>
          </a:r>
          <a:endParaRPr lang="ru-RU" dirty="0"/>
        </a:p>
      </dgm:t>
    </dgm:pt>
    <dgm:pt modelId="{58CBBB10-CA9D-4C55-9972-7EDBF6D8035C}" type="parTrans" cxnId="{19265437-50F1-42C2-845B-172F7D83853F}">
      <dgm:prSet/>
      <dgm:spPr/>
      <dgm:t>
        <a:bodyPr/>
        <a:lstStyle/>
        <a:p>
          <a:endParaRPr lang="ru-RU"/>
        </a:p>
      </dgm:t>
    </dgm:pt>
    <dgm:pt modelId="{34BDB368-76FA-4C9F-A3E4-C4A5849D22F4}" type="sibTrans" cxnId="{19265437-50F1-42C2-845B-172F7D83853F}">
      <dgm:prSet/>
      <dgm:spPr/>
      <dgm:t>
        <a:bodyPr/>
        <a:lstStyle/>
        <a:p>
          <a:endParaRPr lang="ru-RU"/>
        </a:p>
      </dgm:t>
    </dgm:pt>
    <dgm:pt modelId="{2F51624E-071F-4A58-B627-C7F9A135079A}">
      <dgm:prSet phldrT="[Текст]"/>
      <dgm:spPr/>
      <dgm:t>
        <a:bodyPr/>
        <a:lstStyle/>
        <a:p>
          <a:r>
            <a:rPr lang="en-US" dirty="0" smtClean="0"/>
            <a:t>Area of contact</a:t>
          </a:r>
          <a:endParaRPr lang="ru-RU" dirty="0"/>
        </a:p>
      </dgm:t>
    </dgm:pt>
    <dgm:pt modelId="{5E8EAA64-07DF-4E42-8CC5-8A7F18FCDE59}" type="parTrans" cxnId="{68603532-E133-43EA-ACE3-6C3A09D163E6}">
      <dgm:prSet/>
      <dgm:spPr/>
      <dgm:t>
        <a:bodyPr/>
        <a:lstStyle/>
        <a:p>
          <a:endParaRPr lang="ru-RU"/>
        </a:p>
      </dgm:t>
    </dgm:pt>
    <dgm:pt modelId="{6CCF76B0-8984-427A-964A-554ABA04D991}" type="sibTrans" cxnId="{68603532-E133-43EA-ACE3-6C3A09D163E6}">
      <dgm:prSet/>
      <dgm:spPr/>
      <dgm:t>
        <a:bodyPr/>
        <a:lstStyle/>
        <a:p>
          <a:endParaRPr lang="ru-RU"/>
        </a:p>
      </dgm:t>
    </dgm:pt>
    <dgm:pt modelId="{86D69141-A519-4B34-87AD-5C390FBBB240}">
      <dgm:prSet/>
      <dgm:spPr/>
      <dgm:t>
        <a:bodyPr/>
        <a:lstStyle/>
        <a:p>
          <a:r>
            <a:rPr lang="en-US" dirty="0" err="1" smtClean="0"/>
            <a:t>Intensiy</a:t>
          </a:r>
          <a:r>
            <a:rPr lang="en-US" dirty="0" smtClean="0"/>
            <a:t> of fluid motion</a:t>
          </a:r>
          <a:endParaRPr lang="ru-RU" dirty="0"/>
        </a:p>
      </dgm:t>
    </dgm:pt>
    <dgm:pt modelId="{88C3195A-10A7-4F4D-A779-DC219BCFDF39}" type="parTrans" cxnId="{C3CF57E1-5D2F-429C-89ED-4DEB8056983D}">
      <dgm:prSet/>
      <dgm:spPr/>
      <dgm:t>
        <a:bodyPr/>
        <a:lstStyle/>
        <a:p>
          <a:endParaRPr lang="ru-RU"/>
        </a:p>
      </dgm:t>
    </dgm:pt>
    <dgm:pt modelId="{C397F45A-96AC-48E0-B27A-D37893A0ECE3}" type="sibTrans" cxnId="{C3CF57E1-5D2F-429C-89ED-4DEB8056983D}">
      <dgm:prSet/>
      <dgm:spPr/>
      <dgm:t>
        <a:bodyPr/>
        <a:lstStyle/>
        <a:p>
          <a:endParaRPr lang="ru-RU"/>
        </a:p>
      </dgm:t>
    </dgm:pt>
    <dgm:pt modelId="{218E4D79-090D-4028-8EF9-09D4A80BD444}" type="pres">
      <dgm:prSet presAssocID="{041F887D-0BE1-48AA-B0A3-6807E08A246C}" presName="hierChild1" presStyleCnt="0">
        <dgm:presLayoutVars>
          <dgm:chPref val="1"/>
          <dgm:dir/>
          <dgm:animOne val="branch"/>
          <dgm:animLvl val="lvl"/>
          <dgm:resizeHandles/>
        </dgm:presLayoutVars>
      </dgm:prSet>
      <dgm:spPr/>
      <dgm:t>
        <a:bodyPr/>
        <a:lstStyle/>
        <a:p>
          <a:endParaRPr lang="ru-RU"/>
        </a:p>
      </dgm:t>
    </dgm:pt>
    <dgm:pt modelId="{BD8CE784-3037-434B-B352-1122C493128C}" type="pres">
      <dgm:prSet presAssocID="{02446581-3B2F-4305-B72E-23A5935EF411}" presName="hierRoot1" presStyleCnt="0"/>
      <dgm:spPr/>
    </dgm:pt>
    <dgm:pt modelId="{1C8F212C-9077-4C70-92BE-6021A569C57A}" type="pres">
      <dgm:prSet presAssocID="{02446581-3B2F-4305-B72E-23A5935EF411}" presName="composite" presStyleCnt="0"/>
      <dgm:spPr/>
    </dgm:pt>
    <dgm:pt modelId="{823AF34E-FFD3-4AA7-ACB1-0C6E50D771C4}" type="pres">
      <dgm:prSet presAssocID="{02446581-3B2F-4305-B72E-23A5935EF411}" presName="background" presStyleLbl="node0" presStyleIdx="0" presStyleCnt="2"/>
      <dgm:spPr/>
    </dgm:pt>
    <dgm:pt modelId="{E4BBBF5E-5714-458D-A454-4A29B2314C38}" type="pres">
      <dgm:prSet presAssocID="{02446581-3B2F-4305-B72E-23A5935EF411}" presName="text" presStyleLbl="fgAcc0" presStyleIdx="0" presStyleCnt="2" custScaleX="258715" custScaleY="90697" custLinFactNeighborX="-9931" custLinFactNeighborY="-4468">
        <dgm:presLayoutVars>
          <dgm:chPref val="3"/>
        </dgm:presLayoutVars>
      </dgm:prSet>
      <dgm:spPr/>
      <dgm:t>
        <a:bodyPr/>
        <a:lstStyle/>
        <a:p>
          <a:endParaRPr lang="ru-RU"/>
        </a:p>
      </dgm:t>
    </dgm:pt>
    <dgm:pt modelId="{84E1348E-7C31-4E7B-BF3C-6507AE772D4D}" type="pres">
      <dgm:prSet presAssocID="{02446581-3B2F-4305-B72E-23A5935EF411}" presName="hierChild2" presStyleCnt="0"/>
      <dgm:spPr/>
    </dgm:pt>
    <dgm:pt modelId="{E3EB5534-7812-4C5F-9182-59B6AAF3EEE3}" type="pres">
      <dgm:prSet presAssocID="{78EE0D85-7D37-44F4-BEDE-6967368B603E}" presName="Name10" presStyleLbl="parChTrans1D2" presStyleIdx="0" presStyleCnt="4"/>
      <dgm:spPr/>
      <dgm:t>
        <a:bodyPr/>
        <a:lstStyle/>
        <a:p>
          <a:endParaRPr lang="ru-RU"/>
        </a:p>
      </dgm:t>
    </dgm:pt>
    <dgm:pt modelId="{60E2A863-7EF1-4F73-822B-293F8145CD46}" type="pres">
      <dgm:prSet presAssocID="{3CDBBD60-C55F-4C8A-ACAD-62B26C90F650}" presName="hierRoot2" presStyleCnt="0"/>
      <dgm:spPr/>
    </dgm:pt>
    <dgm:pt modelId="{DC4E4E09-D639-482F-9B23-147D6F43B194}" type="pres">
      <dgm:prSet presAssocID="{3CDBBD60-C55F-4C8A-ACAD-62B26C90F650}" presName="composite2" presStyleCnt="0"/>
      <dgm:spPr/>
    </dgm:pt>
    <dgm:pt modelId="{2A2C3689-E35F-49D7-B13B-28925C394EEB}" type="pres">
      <dgm:prSet presAssocID="{3CDBBD60-C55F-4C8A-ACAD-62B26C90F650}" presName="background2" presStyleLbl="node2" presStyleIdx="0" presStyleCnt="4"/>
      <dgm:spPr/>
    </dgm:pt>
    <dgm:pt modelId="{CABBACCD-CCB9-4187-8A2F-818E3BCD5B0F}" type="pres">
      <dgm:prSet presAssocID="{3CDBBD60-C55F-4C8A-ACAD-62B26C90F650}" presName="text2" presStyleLbl="fgAcc2" presStyleIdx="0" presStyleCnt="4" custLinFactX="182002" custLinFactNeighborX="200000" custLinFactNeighborY="-40788">
        <dgm:presLayoutVars>
          <dgm:chPref val="3"/>
        </dgm:presLayoutVars>
      </dgm:prSet>
      <dgm:spPr/>
      <dgm:t>
        <a:bodyPr/>
        <a:lstStyle/>
        <a:p>
          <a:endParaRPr lang="ru-RU"/>
        </a:p>
      </dgm:t>
    </dgm:pt>
    <dgm:pt modelId="{4BD985BD-3E66-4068-A054-C9CE957D78F7}" type="pres">
      <dgm:prSet presAssocID="{3CDBBD60-C55F-4C8A-ACAD-62B26C90F650}" presName="hierChild3" presStyleCnt="0"/>
      <dgm:spPr/>
    </dgm:pt>
    <dgm:pt modelId="{88472954-C083-4AB4-BC6B-E748D40FC2B9}" type="pres">
      <dgm:prSet presAssocID="{DE8738ED-C050-4C6B-878A-FCE705F894CA}" presName="Name10" presStyleLbl="parChTrans1D2" presStyleIdx="1" presStyleCnt="4"/>
      <dgm:spPr/>
      <dgm:t>
        <a:bodyPr/>
        <a:lstStyle/>
        <a:p>
          <a:endParaRPr lang="ru-RU"/>
        </a:p>
      </dgm:t>
    </dgm:pt>
    <dgm:pt modelId="{AFEB6B0F-894E-4074-BCD5-DA202DB67732}" type="pres">
      <dgm:prSet presAssocID="{0853F796-AC18-4C71-9500-CBB170B07496}" presName="hierRoot2" presStyleCnt="0"/>
      <dgm:spPr/>
    </dgm:pt>
    <dgm:pt modelId="{43755D7C-82FF-4346-9821-079AD350AE06}" type="pres">
      <dgm:prSet presAssocID="{0853F796-AC18-4C71-9500-CBB170B07496}" presName="composite2" presStyleCnt="0"/>
      <dgm:spPr/>
    </dgm:pt>
    <dgm:pt modelId="{1CB203B7-0E19-4067-A492-826FDD76880A}" type="pres">
      <dgm:prSet presAssocID="{0853F796-AC18-4C71-9500-CBB170B07496}" presName="background2" presStyleLbl="node2" presStyleIdx="1" presStyleCnt="4"/>
      <dgm:spPr/>
    </dgm:pt>
    <dgm:pt modelId="{F2653D67-1E04-4CDE-94EE-1D624A8B210D}" type="pres">
      <dgm:prSet presAssocID="{0853F796-AC18-4C71-9500-CBB170B07496}" presName="text2" presStyleLbl="fgAcc2" presStyleIdx="1" presStyleCnt="4">
        <dgm:presLayoutVars>
          <dgm:chPref val="3"/>
        </dgm:presLayoutVars>
      </dgm:prSet>
      <dgm:spPr/>
      <dgm:t>
        <a:bodyPr/>
        <a:lstStyle/>
        <a:p>
          <a:endParaRPr lang="ru-RU"/>
        </a:p>
      </dgm:t>
    </dgm:pt>
    <dgm:pt modelId="{ACB3DAEB-B0CE-4BDF-B36A-B2067D2046B8}" type="pres">
      <dgm:prSet presAssocID="{0853F796-AC18-4C71-9500-CBB170B07496}" presName="hierChild3" presStyleCnt="0"/>
      <dgm:spPr/>
    </dgm:pt>
    <dgm:pt modelId="{0B365D36-B575-4415-BBC9-49F70B21BC5F}" type="pres">
      <dgm:prSet presAssocID="{58CBBB10-CA9D-4C55-9972-7EDBF6D8035C}" presName="Name10" presStyleLbl="parChTrans1D2" presStyleIdx="2" presStyleCnt="4"/>
      <dgm:spPr/>
      <dgm:t>
        <a:bodyPr/>
        <a:lstStyle/>
        <a:p>
          <a:endParaRPr lang="ru-RU"/>
        </a:p>
      </dgm:t>
    </dgm:pt>
    <dgm:pt modelId="{A52D9092-74AC-47ED-AB5F-DB272D9BE218}" type="pres">
      <dgm:prSet presAssocID="{F149BB8A-36D7-49B6-9946-910F15D1D55B}" presName="hierRoot2" presStyleCnt="0"/>
      <dgm:spPr/>
    </dgm:pt>
    <dgm:pt modelId="{B496AE95-B7BF-4109-B397-241F762E7C66}" type="pres">
      <dgm:prSet presAssocID="{F149BB8A-36D7-49B6-9946-910F15D1D55B}" presName="composite2" presStyleCnt="0"/>
      <dgm:spPr/>
    </dgm:pt>
    <dgm:pt modelId="{B1CB49D3-5153-4CC9-A1B2-BA0613F3A743}" type="pres">
      <dgm:prSet presAssocID="{F149BB8A-36D7-49B6-9946-910F15D1D55B}" presName="background2" presStyleLbl="node2" presStyleIdx="2" presStyleCnt="4"/>
      <dgm:spPr/>
    </dgm:pt>
    <dgm:pt modelId="{99812863-6F87-4679-B65E-B04B98D5D8DC}" type="pres">
      <dgm:prSet presAssocID="{F149BB8A-36D7-49B6-9946-910F15D1D55B}" presName="text2" presStyleLbl="fgAcc2" presStyleIdx="2" presStyleCnt="4" custLinFactNeighborX="-1419">
        <dgm:presLayoutVars>
          <dgm:chPref val="3"/>
        </dgm:presLayoutVars>
      </dgm:prSet>
      <dgm:spPr/>
      <dgm:t>
        <a:bodyPr/>
        <a:lstStyle/>
        <a:p>
          <a:endParaRPr lang="ru-RU"/>
        </a:p>
      </dgm:t>
    </dgm:pt>
    <dgm:pt modelId="{5AFF4D08-5611-4B2F-84AF-7E5980B3D220}" type="pres">
      <dgm:prSet presAssocID="{F149BB8A-36D7-49B6-9946-910F15D1D55B}" presName="hierChild3" presStyleCnt="0"/>
      <dgm:spPr/>
    </dgm:pt>
    <dgm:pt modelId="{9BC32C2B-A6EF-47E3-84C3-78F4EB69BC65}" type="pres">
      <dgm:prSet presAssocID="{5E8EAA64-07DF-4E42-8CC5-8A7F18FCDE59}" presName="Name10" presStyleLbl="parChTrans1D2" presStyleIdx="3" presStyleCnt="4"/>
      <dgm:spPr/>
      <dgm:t>
        <a:bodyPr/>
        <a:lstStyle/>
        <a:p>
          <a:endParaRPr lang="ru-RU"/>
        </a:p>
      </dgm:t>
    </dgm:pt>
    <dgm:pt modelId="{399CDDF4-3022-4621-8296-12100D4C412D}" type="pres">
      <dgm:prSet presAssocID="{2F51624E-071F-4A58-B627-C7F9A135079A}" presName="hierRoot2" presStyleCnt="0"/>
      <dgm:spPr/>
    </dgm:pt>
    <dgm:pt modelId="{0A9B22A5-86D9-452B-9BBC-B1C415C1F39E}" type="pres">
      <dgm:prSet presAssocID="{2F51624E-071F-4A58-B627-C7F9A135079A}" presName="composite2" presStyleCnt="0"/>
      <dgm:spPr/>
    </dgm:pt>
    <dgm:pt modelId="{F362A81A-8CF2-4254-8BDE-0EB1A72B7CED}" type="pres">
      <dgm:prSet presAssocID="{2F51624E-071F-4A58-B627-C7F9A135079A}" presName="background2" presStyleLbl="node2" presStyleIdx="3" presStyleCnt="4"/>
      <dgm:spPr/>
    </dgm:pt>
    <dgm:pt modelId="{4868548B-787B-41EE-90C0-028E137D1F2A}" type="pres">
      <dgm:prSet presAssocID="{2F51624E-071F-4A58-B627-C7F9A135079A}" presName="text2" presStyleLbl="fgAcc2" presStyleIdx="3" presStyleCnt="4" custLinFactX="-165341" custLinFactNeighborX="-200000" custLinFactNeighborY="24232">
        <dgm:presLayoutVars>
          <dgm:chPref val="3"/>
        </dgm:presLayoutVars>
      </dgm:prSet>
      <dgm:spPr/>
      <dgm:t>
        <a:bodyPr/>
        <a:lstStyle/>
        <a:p>
          <a:endParaRPr lang="ru-RU"/>
        </a:p>
      </dgm:t>
    </dgm:pt>
    <dgm:pt modelId="{33172103-73CF-4048-A27C-63D361578C89}" type="pres">
      <dgm:prSet presAssocID="{2F51624E-071F-4A58-B627-C7F9A135079A}" presName="hierChild3" presStyleCnt="0"/>
      <dgm:spPr/>
    </dgm:pt>
    <dgm:pt modelId="{AA0B374D-3B66-4D40-ABCC-EC858F2FA9A8}" type="pres">
      <dgm:prSet presAssocID="{86D69141-A519-4B34-87AD-5C390FBBB240}" presName="hierRoot1" presStyleCnt="0"/>
      <dgm:spPr/>
    </dgm:pt>
    <dgm:pt modelId="{6A5F34D4-E9D3-4E0A-9069-2C250921D05F}" type="pres">
      <dgm:prSet presAssocID="{86D69141-A519-4B34-87AD-5C390FBBB240}" presName="composite" presStyleCnt="0"/>
      <dgm:spPr/>
    </dgm:pt>
    <dgm:pt modelId="{0047213F-567B-4294-AC34-D0F4EB19769E}" type="pres">
      <dgm:prSet presAssocID="{86D69141-A519-4B34-87AD-5C390FBBB240}" presName="background" presStyleLbl="node0" presStyleIdx="1" presStyleCnt="2"/>
      <dgm:spPr/>
    </dgm:pt>
    <dgm:pt modelId="{111D8A45-09B9-48F6-8E52-F374412EFC96}" type="pres">
      <dgm:prSet presAssocID="{86D69141-A519-4B34-87AD-5C390FBBB240}" presName="text" presStyleLbl="fgAcc0" presStyleIdx="1" presStyleCnt="2" custLinFactNeighborX="-10786" custLinFactNeighborY="-51957">
        <dgm:presLayoutVars>
          <dgm:chPref val="3"/>
        </dgm:presLayoutVars>
      </dgm:prSet>
      <dgm:spPr/>
      <dgm:t>
        <a:bodyPr/>
        <a:lstStyle/>
        <a:p>
          <a:endParaRPr lang="ru-RU"/>
        </a:p>
      </dgm:t>
    </dgm:pt>
    <dgm:pt modelId="{B2409342-D782-47BA-AC9E-A459DE786367}" type="pres">
      <dgm:prSet presAssocID="{86D69141-A519-4B34-87AD-5C390FBBB240}" presName="hierChild2" presStyleCnt="0"/>
      <dgm:spPr/>
    </dgm:pt>
  </dgm:ptLst>
  <dgm:cxnLst>
    <dgm:cxn modelId="{63915B53-813F-4B57-A3AF-CD1F3E3872F2}" type="presOf" srcId="{2F51624E-071F-4A58-B627-C7F9A135079A}" destId="{4868548B-787B-41EE-90C0-028E137D1F2A}" srcOrd="0" destOrd="0" presId="urn:microsoft.com/office/officeart/2005/8/layout/hierarchy1"/>
    <dgm:cxn modelId="{B106C25F-9F7C-47E2-8EAC-98EBF5440412}" type="presOf" srcId="{78EE0D85-7D37-44F4-BEDE-6967368B603E}" destId="{E3EB5534-7812-4C5F-9182-59B6AAF3EEE3}" srcOrd="0" destOrd="0" presId="urn:microsoft.com/office/officeart/2005/8/layout/hierarchy1"/>
    <dgm:cxn modelId="{E78F6BC2-0537-41FD-8883-025230419766}" type="presOf" srcId="{86D69141-A519-4B34-87AD-5C390FBBB240}" destId="{111D8A45-09B9-48F6-8E52-F374412EFC96}" srcOrd="0" destOrd="0" presId="urn:microsoft.com/office/officeart/2005/8/layout/hierarchy1"/>
    <dgm:cxn modelId="{8AF5E823-F11C-4290-BC56-685A2BE87FA3}" srcId="{02446581-3B2F-4305-B72E-23A5935EF411}" destId="{3CDBBD60-C55F-4C8A-ACAD-62B26C90F650}" srcOrd="0" destOrd="0" parTransId="{78EE0D85-7D37-44F4-BEDE-6967368B603E}" sibTransId="{62BBD4AB-7F73-4FB3-BDCD-830C662AFC31}"/>
    <dgm:cxn modelId="{6F052923-C817-490C-A6AD-CF735F64AB57}" type="presOf" srcId="{041F887D-0BE1-48AA-B0A3-6807E08A246C}" destId="{218E4D79-090D-4028-8EF9-09D4A80BD444}" srcOrd="0" destOrd="0" presId="urn:microsoft.com/office/officeart/2005/8/layout/hierarchy1"/>
    <dgm:cxn modelId="{757364FD-ACC8-4663-BC0C-C8C954D1B06F}" type="presOf" srcId="{0853F796-AC18-4C71-9500-CBB170B07496}" destId="{F2653D67-1E04-4CDE-94EE-1D624A8B210D}" srcOrd="0" destOrd="0" presId="urn:microsoft.com/office/officeart/2005/8/layout/hierarchy1"/>
    <dgm:cxn modelId="{68603532-E133-43EA-ACE3-6C3A09D163E6}" srcId="{02446581-3B2F-4305-B72E-23A5935EF411}" destId="{2F51624E-071F-4A58-B627-C7F9A135079A}" srcOrd="3" destOrd="0" parTransId="{5E8EAA64-07DF-4E42-8CC5-8A7F18FCDE59}" sibTransId="{6CCF76B0-8984-427A-964A-554ABA04D991}"/>
    <dgm:cxn modelId="{F4691E99-C401-49C8-9D3B-DD0F3FF6F634}" type="presOf" srcId="{DE8738ED-C050-4C6B-878A-FCE705F894CA}" destId="{88472954-C083-4AB4-BC6B-E748D40FC2B9}" srcOrd="0" destOrd="0" presId="urn:microsoft.com/office/officeart/2005/8/layout/hierarchy1"/>
    <dgm:cxn modelId="{C3CF57E1-5D2F-429C-89ED-4DEB8056983D}" srcId="{041F887D-0BE1-48AA-B0A3-6807E08A246C}" destId="{86D69141-A519-4B34-87AD-5C390FBBB240}" srcOrd="1" destOrd="0" parTransId="{88C3195A-10A7-4F4D-A779-DC219BCFDF39}" sibTransId="{C397F45A-96AC-48E0-B27A-D37893A0ECE3}"/>
    <dgm:cxn modelId="{B537F841-EA38-4B3F-AC63-CD8C41A55F97}" type="presOf" srcId="{58CBBB10-CA9D-4C55-9972-7EDBF6D8035C}" destId="{0B365D36-B575-4415-BBC9-49F70B21BC5F}" srcOrd="0" destOrd="0" presId="urn:microsoft.com/office/officeart/2005/8/layout/hierarchy1"/>
    <dgm:cxn modelId="{EC1B5BD1-5B5F-4CB7-ADE1-579F8669210F}" type="presOf" srcId="{5E8EAA64-07DF-4E42-8CC5-8A7F18FCDE59}" destId="{9BC32C2B-A6EF-47E3-84C3-78F4EB69BC65}" srcOrd="0" destOrd="0" presId="urn:microsoft.com/office/officeart/2005/8/layout/hierarchy1"/>
    <dgm:cxn modelId="{39050806-BAF9-418B-8C09-EEF6DEF85F52}" type="presOf" srcId="{F149BB8A-36D7-49B6-9946-910F15D1D55B}" destId="{99812863-6F87-4679-B65E-B04B98D5D8DC}" srcOrd="0" destOrd="0" presId="urn:microsoft.com/office/officeart/2005/8/layout/hierarchy1"/>
    <dgm:cxn modelId="{D50541C0-0F16-4D3D-9B46-AECB060382B4}" type="presOf" srcId="{3CDBBD60-C55F-4C8A-ACAD-62B26C90F650}" destId="{CABBACCD-CCB9-4187-8A2F-818E3BCD5B0F}" srcOrd="0" destOrd="0" presId="urn:microsoft.com/office/officeart/2005/8/layout/hierarchy1"/>
    <dgm:cxn modelId="{EDAA88C8-F9FF-4427-9C62-5EE384467AB5}" srcId="{02446581-3B2F-4305-B72E-23A5935EF411}" destId="{0853F796-AC18-4C71-9500-CBB170B07496}" srcOrd="1" destOrd="0" parTransId="{DE8738ED-C050-4C6B-878A-FCE705F894CA}" sibTransId="{773FE25F-63AF-49E0-84BF-F8599E7C4A93}"/>
    <dgm:cxn modelId="{19265437-50F1-42C2-845B-172F7D83853F}" srcId="{02446581-3B2F-4305-B72E-23A5935EF411}" destId="{F149BB8A-36D7-49B6-9946-910F15D1D55B}" srcOrd="2" destOrd="0" parTransId="{58CBBB10-CA9D-4C55-9972-7EDBF6D8035C}" sibTransId="{34BDB368-76FA-4C9F-A3E4-C4A5849D22F4}"/>
    <dgm:cxn modelId="{78EFCE22-D194-41E9-8620-8A4C3B480DAA}" srcId="{041F887D-0BE1-48AA-B0A3-6807E08A246C}" destId="{02446581-3B2F-4305-B72E-23A5935EF411}" srcOrd="0" destOrd="0" parTransId="{E15BA54E-248C-42EA-9D97-7E323D083957}" sibTransId="{6EAC4428-729B-4077-90A9-21084A02ADC6}"/>
    <dgm:cxn modelId="{CCA0259D-187C-448D-9343-68B15E39D128}" type="presOf" srcId="{02446581-3B2F-4305-B72E-23A5935EF411}" destId="{E4BBBF5E-5714-458D-A454-4A29B2314C38}" srcOrd="0" destOrd="0" presId="urn:microsoft.com/office/officeart/2005/8/layout/hierarchy1"/>
    <dgm:cxn modelId="{96899051-C24E-4021-A8DC-1606AE0244A1}" type="presParOf" srcId="{218E4D79-090D-4028-8EF9-09D4A80BD444}" destId="{BD8CE784-3037-434B-B352-1122C493128C}" srcOrd="0" destOrd="0" presId="urn:microsoft.com/office/officeart/2005/8/layout/hierarchy1"/>
    <dgm:cxn modelId="{5DD5E1FF-EE8A-4335-AD04-D4D565F0C7B1}" type="presParOf" srcId="{BD8CE784-3037-434B-B352-1122C493128C}" destId="{1C8F212C-9077-4C70-92BE-6021A569C57A}" srcOrd="0" destOrd="0" presId="urn:microsoft.com/office/officeart/2005/8/layout/hierarchy1"/>
    <dgm:cxn modelId="{8FDC11E8-FA72-4E6A-8C29-48C632563B9E}" type="presParOf" srcId="{1C8F212C-9077-4C70-92BE-6021A569C57A}" destId="{823AF34E-FFD3-4AA7-ACB1-0C6E50D771C4}" srcOrd="0" destOrd="0" presId="urn:microsoft.com/office/officeart/2005/8/layout/hierarchy1"/>
    <dgm:cxn modelId="{10BFA277-BC80-4437-A00B-7C31AC1164D5}" type="presParOf" srcId="{1C8F212C-9077-4C70-92BE-6021A569C57A}" destId="{E4BBBF5E-5714-458D-A454-4A29B2314C38}" srcOrd="1" destOrd="0" presId="urn:microsoft.com/office/officeart/2005/8/layout/hierarchy1"/>
    <dgm:cxn modelId="{D477F385-8849-44A5-9780-D4B2E7FD7E50}" type="presParOf" srcId="{BD8CE784-3037-434B-B352-1122C493128C}" destId="{84E1348E-7C31-4E7B-BF3C-6507AE772D4D}" srcOrd="1" destOrd="0" presId="urn:microsoft.com/office/officeart/2005/8/layout/hierarchy1"/>
    <dgm:cxn modelId="{4AA63987-3E8D-41A9-8A38-4D5903533AF9}" type="presParOf" srcId="{84E1348E-7C31-4E7B-BF3C-6507AE772D4D}" destId="{E3EB5534-7812-4C5F-9182-59B6AAF3EEE3}" srcOrd="0" destOrd="0" presId="urn:microsoft.com/office/officeart/2005/8/layout/hierarchy1"/>
    <dgm:cxn modelId="{7C561137-62C9-498D-81A9-8B5566B78A5B}" type="presParOf" srcId="{84E1348E-7C31-4E7B-BF3C-6507AE772D4D}" destId="{60E2A863-7EF1-4F73-822B-293F8145CD46}" srcOrd="1" destOrd="0" presId="urn:microsoft.com/office/officeart/2005/8/layout/hierarchy1"/>
    <dgm:cxn modelId="{160C6551-923D-46F1-B460-02ED82C69E6F}" type="presParOf" srcId="{60E2A863-7EF1-4F73-822B-293F8145CD46}" destId="{DC4E4E09-D639-482F-9B23-147D6F43B194}" srcOrd="0" destOrd="0" presId="urn:microsoft.com/office/officeart/2005/8/layout/hierarchy1"/>
    <dgm:cxn modelId="{8BF77C29-A834-4B0F-B1F6-CDF5B326290A}" type="presParOf" srcId="{DC4E4E09-D639-482F-9B23-147D6F43B194}" destId="{2A2C3689-E35F-49D7-B13B-28925C394EEB}" srcOrd="0" destOrd="0" presId="urn:microsoft.com/office/officeart/2005/8/layout/hierarchy1"/>
    <dgm:cxn modelId="{96BE121B-9099-4916-ACB1-F1C7C98FDBC1}" type="presParOf" srcId="{DC4E4E09-D639-482F-9B23-147D6F43B194}" destId="{CABBACCD-CCB9-4187-8A2F-818E3BCD5B0F}" srcOrd="1" destOrd="0" presId="urn:microsoft.com/office/officeart/2005/8/layout/hierarchy1"/>
    <dgm:cxn modelId="{7F5A6C78-3F13-4132-85A8-DD745D35D8F0}" type="presParOf" srcId="{60E2A863-7EF1-4F73-822B-293F8145CD46}" destId="{4BD985BD-3E66-4068-A054-C9CE957D78F7}" srcOrd="1" destOrd="0" presId="urn:microsoft.com/office/officeart/2005/8/layout/hierarchy1"/>
    <dgm:cxn modelId="{2FF9D7A1-3B62-4D87-B547-789779300315}" type="presParOf" srcId="{84E1348E-7C31-4E7B-BF3C-6507AE772D4D}" destId="{88472954-C083-4AB4-BC6B-E748D40FC2B9}" srcOrd="2" destOrd="0" presId="urn:microsoft.com/office/officeart/2005/8/layout/hierarchy1"/>
    <dgm:cxn modelId="{54171FC5-65B6-4B17-A8C1-232AE1351510}" type="presParOf" srcId="{84E1348E-7C31-4E7B-BF3C-6507AE772D4D}" destId="{AFEB6B0F-894E-4074-BCD5-DA202DB67732}" srcOrd="3" destOrd="0" presId="urn:microsoft.com/office/officeart/2005/8/layout/hierarchy1"/>
    <dgm:cxn modelId="{2BBFEC62-8F90-4B9B-BADC-F70191176583}" type="presParOf" srcId="{AFEB6B0F-894E-4074-BCD5-DA202DB67732}" destId="{43755D7C-82FF-4346-9821-079AD350AE06}" srcOrd="0" destOrd="0" presId="urn:microsoft.com/office/officeart/2005/8/layout/hierarchy1"/>
    <dgm:cxn modelId="{3365DE6D-B6E1-4166-9761-1CB6F8903495}" type="presParOf" srcId="{43755D7C-82FF-4346-9821-079AD350AE06}" destId="{1CB203B7-0E19-4067-A492-826FDD76880A}" srcOrd="0" destOrd="0" presId="urn:microsoft.com/office/officeart/2005/8/layout/hierarchy1"/>
    <dgm:cxn modelId="{D96D287F-B090-4A09-B5AD-CA34A3030EE7}" type="presParOf" srcId="{43755D7C-82FF-4346-9821-079AD350AE06}" destId="{F2653D67-1E04-4CDE-94EE-1D624A8B210D}" srcOrd="1" destOrd="0" presId="urn:microsoft.com/office/officeart/2005/8/layout/hierarchy1"/>
    <dgm:cxn modelId="{13D6E774-C873-4426-8CC2-A5EB46CE8C85}" type="presParOf" srcId="{AFEB6B0F-894E-4074-BCD5-DA202DB67732}" destId="{ACB3DAEB-B0CE-4BDF-B36A-B2067D2046B8}" srcOrd="1" destOrd="0" presId="urn:microsoft.com/office/officeart/2005/8/layout/hierarchy1"/>
    <dgm:cxn modelId="{DCB1CB99-A82C-40CF-856D-8DDC15C5DE31}" type="presParOf" srcId="{84E1348E-7C31-4E7B-BF3C-6507AE772D4D}" destId="{0B365D36-B575-4415-BBC9-49F70B21BC5F}" srcOrd="4" destOrd="0" presId="urn:microsoft.com/office/officeart/2005/8/layout/hierarchy1"/>
    <dgm:cxn modelId="{7DAF4F01-77CA-40DE-B373-40E72ADB23BF}" type="presParOf" srcId="{84E1348E-7C31-4E7B-BF3C-6507AE772D4D}" destId="{A52D9092-74AC-47ED-AB5F-DB272D9BE218}" srcOrd="5" destOrd="0" presId="urn:microsoft.com/office/officeart/2005/8/layout/hierarchy1"/>
    <dgm:cxn modelId="{92C897F5-94C6-4611-8C2D-BD4F7552DE0E}" type="presParOf" srcId="{A52D9092-74AC-47ED-AB5F-DB272D9BE218}" destId="{B496AE95-B7BF-4109-B397-241F762E7C66}" srcOrd="0" destOrd="0" presId="urn:microsoft.com/office/officeart/2005/8/layout/hierarchy1"/>
    <dgm:cxn modelId="{6D3D3914-1E1C-45B4-9FB3-D2F36CD5D3CD}" type="presParOf" srcId="{B496AE95-B7BF-4109-B397-241F762E7C66}" destId="{B1CB49D3-5153-4CC9-A1B2-BA0613F3A743}" srcOrd="0" destOrd="0" presId="urn:microsoft.com/office/officeart/2005/8/layout/hierarchy1"/>
    <dgm:cxn modelId="{1547D14C-0F52-49A3-8DBF-A29B2C207CF3}" type="presParOf" srcId="{B496AE95-B7BF-4109-B397-241F762E7C66}" destId="{99812863-6F87-4679-B65E-B04B98D5D8DC}" srcOrd="1" destOrd="0" presId="urn:microsoft.com/office/officeart/2005/8/layout/hierarchy1"/>
    <dgm:cxn modelId="{89135D8B-4D3C-473C-B960-D9795DAD5902}" type="presParOf" srcId="{A52D9092-74AC-47ED-AB5F-DB272D9BE218}" destId="{5AFF4D08-5611-4B2F-84AF-7E5980B3D220}" srcOrd="1" destOrd="0" presId="urn:microsoft.com/office/officeart/2005/8/layout/hierarchy1"/>
    <dgm:cxn modelId="{770EA12F-D371-4385-BC6A-486B73F21EE5}" type="presParOf" srcId="{84E1348E-7C31-4E7B-BF3C-6507AE772D4D}" destId="{9BC32C2B-A6EF-47E3-84C3-78F4EB69BC65}" srcOrd="6" destOrd="0" presId="urn:microsoft.com/office/officeart/2005/8/layout/hierarchy1"/>
    <dgm:cxn modelId="{F9362684-4CFC-41DF-BBB1-2CFE68A9CDCE}" type="presParOf" srcId="{84E1348E-7C31-4E7B-BF3C-6507AE772D4D}" destId="{399CDDF4-3022-4621-8296-12100D4C412D}" srcOrd="7" destOrd="0" presId="urn:microsoft.com/office/officeart/2005/8/layout/hierarchy1"/>
    <dgm:cxn modelId="{2C834126-CB12-4ED0-B8ED-D421210C7519}" type="presParOf" srcId="{399CDDF4-3022-4621-8296-12100D4C412D}" destId="{0A9B22A5-86D9-452B-9BBC-B1C415C1F39E}" srcOrd="0" destOrd="0" presId="urn:microsoft.com/office/officeart/2005/8/layout/hierarchy1"/>
    <dgm:cxn modelId="{247D7881-5A61-4F36-A8BE-39DE8E4FBAF6}" type="presParOf" srcId="{0A9B22A5-86D9-452B-9BBC-B1C415C1F39E}" destId="{F362A81A-8CF2-4254-8BDE-0EB1A72B7CED}" srcOrd="0" destOrd="0" presId="urn:microsoft.com/office/officeart/2005/8/layout/hierarchy1"/>
    <dgm:cxn modelId="{71F2034B-A234-46F6-86C9-8013967648E5}" type="presParOf" srcId="{0A9B22A5-86D9-452B-9BBC-B1C415C1F39E}" destId="{4868548B-787B-41EE-90C0-028E137D1F2A}" srcOrd="1" destOrd="0" presId="urn:microsoft.com/office/officeart/2005/8/layout/hierarchy1"/>
    <dgm:cxn modelId="{A1E7B029-D2CF-4332-93F6-D65DE06F25BC}" type="presParOf" srcId="{399CDDF4-3022-4621-8296-12100D4C412D}" destId="{33172103-73CF-4048-A27C-63D361578C89}" srcOrd="1" destOrd="0" presId="urn:microsoft.com/office/officeart/2005/8/layout/hierarchy1"/>
    <dgm:cxn modelId="{7E42DDE8-012C-4820-9764-FC1FB8D3A3DF}" type="presParOf" srcId="{218E4D79-090D-4028-8EF9-09D4A80BD444}" destId="{AA0B374D-3B66-4D40-ABCC-EC858F2FA9A8}" srcOrd="1" destOrd="0" presId="urn:microsoft.com/office/officeart/2005/8/layout/hierarchy1"/>
    <dgm:cxn modelId="{F841A4E3-7821-4B24-938A-628A56211F06}" type="presParOf" srcId="{AA0B374D-3B66-4D40-ABCC-EC858F2FA9A8}" destId="{6A5F34D4-E9D3-4E0A-9069-2C250921D05F}" srcOrd="0" destOrd="0" presId="urn:microsoft.com/office/officeart/2005/8/layout/hierarchy1"/>
    <dgm:cxn modelId="{B6D7CB02-709C-41CD-87C4-08B8F7402CB6}" type="presParOf" srcId="{6A5F34D4-E9D3-4E0A-9069-2C250921D05F}" destId="{0047213F-567B-4294-AC34-D0F4EB19769E}" srcOrd="0" destOrd="0" presId="urn:microsoft.com/office/officeart/2005/8/layout/hierarchy1"/>
    <dgm:cxn modelId="{84F38694-0347-4C92-BA5B-EFD30B8E070F}" type="presParOf" srcId="{6A5F34D4-E9D3-4E0A-9069-2C250921D05F}" destId="{111D8A45-09B9-48F6-8E52-F374412EFC96}" srcOrd="1" destOrd="0" presId="urn:microsoft.com/office/officeart/2005/8/layout/hierarchy1"/>
    <dgm:cxn modelId="{FE2822F5-9289-4376-B651-EA9218EEA26A}" type="presParOf" srcId="{AA0B374D-3B66-4D40-ABCC-EC858F2FA9A8}" destId="{B2409342-D782-47BA-AC9E-A459DE786367}"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A1D2D4-899C-4ED8-9009-0FCABD7CEA58}" type="doc">
      <dgm:prSet loTypeId="urn:microsoft.com/office/officeart/2005/8/layout/hList6" loCatId="list" qsTypeId="urn:microsoft.com/office/officeart/2005/8/quickstyle/3d3" qsCatId="3D" csTypeId="urn:microsoft.com/office/officeart/2005/8/colors/accent1_2#2" csCatId="accent1" phldr="1"/>
      <dgm:spPr/>
      <dgm:t>
        <a:bodyPr/>
        <a:lstStyle/>
        <a:p>
          <a:endParaRPr lang="ru-RU"/>
        </a:p>
      </dgm:t>
    </dgm:pt>
    <dgm:pt modelId="{5ED277C4-6D00-4754-9857-7372AF96117E}">
      <dgm:prSet phldrT="[Текст]"/>
      <dgm:spPr/>
      <dgm:t>
        <a:bodyPr/>
        <a:lstStyle/>
        <a:p>
          <a:r>
            <a:rPr lang="en-US" dirty="0" smtClean="0"/>
            <a:t>Swelling followed by the decomposition</a:t>
          </a:r>
          <a:endParaRPr lang="ru-RU" dirty="0"/>
        </a:p>
      </dgm:t>
    </dgm:pt>
    <dgm:pt modelId="{A51AB18D-3774-487B-802F-8AB58BA3174C}" type="parTrans" cxnId="{5E6874E1-74B0-40EF-8AA7-61CD6FC3F24B}">
      <dgm:prSet/>
      <dgm:spPr/>
      <dgm:t>
        <a:bodyPr/>
        <a:lstStyle/>
        <a:p>
          <a:endParaRPr lang="ru-RU"/>
        </a:p>
      </dgm:t>
    </dgm:pt>
    <dgm:pt modelId="{DE5C1EDF-368E-44E5-B0C2-690EBCAA5E72}" type="sibTrans" cxnId="{5E6874E1-74B0-40EF-8AA7-61CD6FC3F24B}">
      <dgm:prSet/>
      <dgm:spPr/>
      <dgm:t>
        <a:bodyPr/>
        <a:lstStyle/>
        <a:p>
          <a:endParaRPr lang="ru-RU"/>
        </a:p>
      </dgm:t>
    </dgm:pt>
    <dgm:pt modelId="{962EEF41-FD4D-4EDB-9D33-F7DAE1925305}">
      <dgm:prSet phldrT="[Текст]"/>
      <dgm:spPr/>
      <dgm:t>
        <a:bodyPr/>
        <a:lstStyle/>
        <a:p>
          <a:r>
            <a:rPr lang="en-US" dirty="0" smtClean="0"/>
            <a:t>The decaying surface</a:t>
          </a:r>
          <a:endParaRPr lang="ru-RU" dirty="0"/>
        </a:p>
      </dgm:t>
    </dgm:pt>
    <dgm:pt modelId="{8CF47AE1-48FB-419E-8A81-F381D9C09F3B}" type="parTrans" cxnId="{966B5390-FE34-4840-89E7-69A6FA151709}">
      <dgm:prSet/>
      <dgm:spPr/>
      <dgm:t>
        <a:bodyPr/>
        <a:lstStyle/>
        <a:p>
          <a:endParaRPr lang="ru-RU"/>
        </a:p>
      </dgm:t>
    </dgm:pt>
    <dgm:pt modelId="{79EB70B5-3B28-4AF1-9B68-4990E40BD813}" type="sibTrans" cxnId="{966B5390-FE34-4840-89E7-69A6FA151709}">
      <dgm:prSet/>
      <dgm:spPr/>
      <dgm:t>
        <a:bodyPr/>
        <a:lstStyle/>
        <a:p>
          <a:endParaRPr lang="ru-RU"/>
        </a:p>
      </dgm:t>
    </dgm:pt>
    <dgm:pt modelId="{BF8EEE0B-4830-4AA5-8814-7C9E2EEB2095}">
      <dgm:prSet/>
      <dgm:spPr/>
      <dgm:t>
        <a:bodyPr/>
        <a:lstStyle/>
        <a:p>
          <a:r>
            <a:rPr lang="en-US" dirty="0" err="1" smtClean="0"/>
            <a:t>Swellable</a:t>
          </a:r>
          <a:r>
            <a:rPr lang="en-US" dirty="0" smtClean="0"/>
            <a:t>, but not disintegrating</a:t>
          </a:r>
          <a:endParaRPr lang="ru-RU" dirty="0"/>
        </a:p>
      </dgm:t>
    </dgm:pt>
    <dgm:pt modelId="{CE967242-D0D9-49BB-A77A-3A62BDA69E4E}" type="parTrans" cxnId="{C5AA5C85-5232-4BD3-AAD7-625CEDB15BDE}">
      <dgm:prSet/>
      <dgm:spPr/>
      <dgm:t>
        <a:bodyPr/>
        <a:lstStyle/>
        <a:p>
          <a:endParaRPr lang="ru-RU"/>
        </a:p>
      </dgm:t>
    </dgm:pt>
    <dgm:pt modelId="{F5DBABA6-4898-444A-BA2D-A86573F1A78C}" type="sibTrans" cxnId="{C5AA5C85-5232-4BD3-AAD7-625CEDB15BDE}">
      <dgm:prSet/>
      <dgm:spPr/>
      <dgm:t>
        <a:bodyPr/>
        <a:lstStyle/>
        <a:p>
          <a:endParaRPr lang="ru-RU"/>
        </a:p>
      </dgm:t>
    </dgm:pt>
    <dgm:pt modelId="{E2B67CAB-7470-4D91-8949-659DF69C1923}">
      <dgm:prSet/>
      <dgm:spPr/>
      <dgm:t>
        <a:bodyPr/>
        <a:lstStyle/>
        <a:p>
          <a:r>
            <a:rPr lang="en-US" dirty="0" smtClean="0"/>
            <a:t>Soluble</a:t>
          </a:r>
          <a:endParaRPr lang="ru-RU" dirty="0"/>
        </a:p>
      </dgm:t>
    </dgm:pt>
    <dgm:pt modelId="{1B5EA795-FC1A-458D-84C7-1C93B061272F}" type="parTrans" cxnId="{ABF94236-56C1-4628-9241-86D7E276EE75}">
      <dgm:prSet/>
      <dgm:spPr/>
      <dgm:t>
        <a:bodyPr/>
        <a:lstStyle/>
        <a:p>
          <a:endParaRPr lang="ru-RU"/>
        </a:p>
      </dgm:t>
    </dgm:pt>
    <dgm:pt modelId="{D66B9DB0-7FDA-46D9-A77A-0A64B0E9ABF3}" type="sibTrans" cxnId="{ABF94236-56C1-4628-9241-86D7E276EE75}">
      <dgm:prSet/>
      <dgm:spPr/>
      <dgm:t>
        <a:bodyPr/>
        <a:lstStyle/>
        <a:p>
          <a:endParaRPr lang="ru-RU"/>
        </a:p>
      </dgm:t>
    </dgm:pt>
    <dgm:pt modelId="{533FA233-C8BE-44F2-97E4-3D549474D84D}" type="pres">
      <dgm:prSet presAssocID="{71A1D2D4-899C-4ED8-9009-0FCABD7CEA58}" presName="Name0" presStyleCnt="0">
        <dgm:presLayoutVars>
          <dgm:dir/>
          <dgm:resizeHandles val="exact"/>
        </dgm:presLayoutVars>
      </dgm:prSet>
      <dgm:spPr/>
      <dgm:t>
        <a:bodyPr/>
        <a:lstStyle/>
        <a:p>
          <a:endParaRPr lang="ru-RU"/>
        </a:p>
      </dgm:t>
    </dgm:pt>
    <dgm:pt modelId="{7DCA2968-0A67-43ED-B4B4-A45FBE9EBF48}" type="pres">
      <dgm:prSet presAssocID="{5ED277C4-6D00-4754-9857-7372AF96117E}" presName="node" presStyleLbl="node1" presStyleIdx="0" presStyleCnt="4" custLinFactNeighborX="-1359" custLinFactNeighborY="250">
        <dgm:presLayoutVars>
          <dgm:bulletEnabled val="1"/>
        </dgm:presLayoutVars>
      </dgm:prSet>
      <dgm:spPr/>
      <dgm:t>
        <a:bodyPr/>
        <a:lstStyle/>
        <a:p>
          <a:endParaRPr lang="ru-RU"/>
        </a:p>
      </dgm:t>
    </dgm:pt>
    <dgm:pt modelId="{210C3296-4501-43B7-B904-49352AC5FE83}" type="pres">
      <dgm:prSet presAssocID="{DE5C1EDF-368E-44E5-B0C2-690EBCAA5E72}" presName="sibTrans" presStyleCnt="0"/>
      <dgm:spPr/>
    </dgm:pt>
    <dgm:pt modelId="{AAF5DC2A-D19F-4FA6-9C62-D2D359673560}" type="pres">
      <dgm:prSet presAssocID="{BF8EEE0B-4830-4AA5-8814-7C9E2EEB2095}" presName="node" presStyleLbl="node1" presStyleIdx="1" presStyleCnt="4">
        <dgm:presLayoutVars>
          <dgm:bulletEnabled val="1"/>
        </dgm:presLayoutVars>
      </dgm:prSet>
      <dgm:spPr/>
      <dgm:t>
        <a:bodyPr/>
        <a:lstStyle/>
        <a:p>
          <a:endParaRPr lang="ru-RU"/>
        </a:p>
      </dgm:t>
    </dgm:pt>
    <dgm:pt modelId="{79865128-85C9-47CD-802B-567A12B7B60D}" type="pres">
      <dgm:prSet presAssocID="{F5DBABA6-4898-444A-BA2D-A86573F1A78C}" presName="sibTrans" presStyleCnt="0"/>
      <dgm:spPr/>
    </dgm:pt>
    <dgm:pt modelId="{F0BE75D3-6002-4E59-8160-F3F39BB6B0A8}" type="pres">
      <dgm:prSet presAssocID="{962EEF41-FD4D-4EDB-9D33-F7DAE1925305}" presName="node" presStyleLbl="node1" presStyleIdx="2" presStyleCnt="4">
        <dgm:presLayoutVars>
          <dgm:bulletEnabled val="1"/>
        </dgm:presLayoutVars>
      </dgm:prSet>
      <dgm:spPr/>
      <dgm:t>
        <a:bodyPr/>
        <a:lstStyle/>
        <a:p>
          <a:endParaRPr lang="ru-RU"/>
        </a:p>
      </dgm:t>
    </dgm:pt>
    <dgm:pt modelId="{3036358F-29D8-4F9D-8906-705BEAD7FC2B}" type="pres">
      <dgm:prSet presAssocID="{79EB70B5-3B28-4AF1-9B68-4990E40BD813}" presName="sibTrans" presStyleCnt="0"/>
      <dgm:spPr/>
    </dgm:pt>
    <dgm:pt modelId="{56C02C4D-AC8A-4326-8ED0-899B26C0BC5B}" type="pres">
      <dgm:prSet presAssocID="{E2B67CAB-7470-4D91-8949-659DF69C1923}" presName="node" presStyleLbl="node1" presStyleIdx="3" presStyleCnt="4">
        <dgm:presLayoutVars>
          <dgm:bulletEnabled val="1"/>
        </dgm:presLayoutVars>
      </dgm:prSet>
      <dgm:spPr/>
      <dgm:t>
        <a:bodyPr/>
        <a:lstStyle/>
        <a:p>
          <a:endParaRPr lang="ru-RU"/>
        </a:p>
      </dgm:t>
    </dgm:pt>
  </dgm:ptLst>
  <dgm:cxnLst>
    <dgm:cxn modelId="{966B5390-FE34-4840-89E7-69A6FA151709}" srcId="{71A1D2D4-899C-4ED8-9009-0FCABD7CEA58}" destId="{962EEF41-FD4D-4EDB-9D33-F7DAE1925305}" srcOrd="2" destOrd="0" parTransId="{8CF47AE1-48FB-419E-8A81-F381D9C09F3B}" sibTransId="{79EB70B5-3B28-4AF1-9B68-4990E40BD813}"/>
    <dgm:cxn modelId="{ABF94236-56C1-4628-9241-86D7E276EE75}" srcId="{71A1D2D4-899C-4ED8-9009-0FCABD7CEA58}" destId="{E2B67CAB-7470-4D91-8949-659DF69C1923}" srcOrd="3" destOrd="0" parTransId="{1B5EA795-FC1A-458D-84C7-1C93B061272F}" sibTransId="{D66B9DB0-7FDA-46D9-A77A-0A64B0E9ABF3}"/>
    <dgm:cxn modelId="{D0DBCCF5-1DD4-4111-BCC7-86F63D488E99}" type="presOf" srcId="{962EEF41-FD4D-4EDB-9D33-F7DAE1925305}" destId="{F0BE75D3-6002-4E59-8160-F3F39BB6B0A8}" srcOrd="0" destOrd="0" presId="urn:microsoft.com/office/officeart/2005/8/layout/hList6"/>
    <dgm:cxn modelId="{52FCBB15-C0E7-47B2-8617-C18E46410157}" type="presOf" srcId="{5ED277C4-6D00-4754-9857-7372AF96117E}" destId="{7DCA2968-0A67-43ED-B4B4-A45FBE9EBF48}" srcOrd="0" destOrd="0" presId="urn:microsoft.com/office/officeart/2005/8/layout/hList6"/>
    <dgm:cxn modelId="{501FD1D5-8AAC-4FA3-A41C-CECDAE827074}" type="presOf" srcId="{E2B67CAB-7470-4D91-8949-659DF69C1923}" destId="{56C02C4D-AC8A-4326-8ED0-899B26C0BC5B}" srcOrd="0" destOrd="0" presId="urn:microsoft.com/office/officeart/2005/8/layout/hList6"/>
    <dgm:cxn modelId="{C5AA5C85-5232-4BD3-AAD7-625CEDB15BDE}" srcId="{71A1D2D4-899C-4ED8-9009-0FCABD7CEA58}" destId="{BF8EEE0B-4830-4AA5-8814-7C9E2EEB2095}" srcOrd="1" destOrd="0" parTransId="{CE967242-D0D9-49BB-A77A-3A62BDA69E4E}" sibTransId="{F5DBABA6-4898-444A-BA2D-A86573F1A78C}"/>
    <dgm:cxn modelId="{72ADA346-A8A7-4EEC-AAA7-17D94C31D96C}" type="presOf" srcId="{BF8EEE0B-4830-4AA5-8814-7C9E2EEB2095}" destId="{AAF5DC2A-D19F-4FA6-9C62-D2D359673560}" srcOrd="0" destOrd="0" presId="urn:microsoft.com/office/officeart/2005/8/layout/hList6"/>
    <dgm:cxn modelId="{6E4F3782-47DD-48A8-8D6E-CE4A5B5002DE}" type="presOf" srcId="{71A1D2D4-899C-4ED8-9009-0FCABD7CEA58}" destId="{533FA233-C8BE-44F2-97E4-3D549474D84D}" srcOrd="0" destOrd="0" presId="urn:microsoft.com/office/officeart/2005/8/layout/hList6"/>
    <dgm:cxn modelId="{5E6874E1-74B0-40EF-8AA7-61CD6FC3F24B}" srcId="{71A1D2D4-899C-4ED8-9009-0FCABD7CEA58}" destId="{5ED277C4-6D00-4754-9857-7372AF96117E}" srcOrd="0" destOrd="0" parTransId="{A51AB18D-3774-487B-802F-8AB58BA3174C}" sibTransId="{DE5C1EDF-368E-44E5-B0C2-690EBCAA5E72}"/>
    <dgm:cxn modelId="{60E3CE4A-655C-4502-8910-F3D348F6BF52}" type="presParOf" srcId="{533FA233-C8BE-44F2-97E4-3D549474D84D}" destId="{7DCA2968-0A67-43ED-B4B4-A45FBE9EBF48}" srcOrd="0" destOrd="0" presId="urn:microsoft.com/office/officeart/2005/8/layout/hList6"/>
    <dgm:cxn modelId="{40139A9B-A988-41CB-85A6-BE119F2ABFA0}" type="presParOf" srcId="{533FA233-C8BE-44F2-97E4-3D549474D84D}" destId="{210C3296-4501-43B7-B904-49352AC5FE83}" srcOrd="1" destOrd="0" presId="urn:microsoft.com/office/officeart/2005/8/layout/hList6"/>
    <dgm:cxn modelId="{84806EF4-449F-4137-84E5-27A35FEE2C78}" type="presParOf" srcId="{533FA233-C8BE-44F2-97E4-3D549474D84D}" destId="{AAF5DC2A-D19F-4FA6-9C62-D2D359673560}" srcOrd="2" destOrd="0" presId="urn:microsoft.com/office/officeart/2005/8/layout/hList6"/>
    <dgm:cxn modelId="{35962214-D80F-4892-8500-16EDAE8B23B8}" type="presParOf" srcId="{533FA233-C8BE-44F2-97E4-3D549474D84D}" destId="{79865128-85C9-47CD-802B-567A12B7B60D}" srcOrd="3" destOrd="0" presId="urn:microsoft.com/office/officeart/2005/8/layout/hList6"/>
    <dgm:cxn modelId="{4834CA30-CE48-45B0-94D3-80D3496F607F}" type="presParOf" srcId="{533FA233-C8BE-44F2-97E4-3D549474D84D}" destId="{F0BE75D3-6002-4E59-8160-F3F39BB6B0A8}" srcOrd="4" destOrd="0" presId="urn:microsoft.com/office/officeart/2005/8/layout/hList6"/>
    <dgm:cxn modelId="{2AF62597-C1E9-4A37-A5B7-FE8DF68B6820}" type="presParOf" srcId="{533FA233-C8BE-44F2-97E4-3D549474D84D}" destId="{3036358F-29D8-4F9D-8906-705BEAD7FC2B}" srcOrd="5" destOrd="0" presId="urn:microsoft.com/office/officeart/2005/8/layout/hList6"/>
    <dgm:cxn modelId="{E345F46C-0C5C-4A05-9E08-5F585D4CB54D}" type="presParOf" srcId="{533FA233-C8BE-44F2-97E4-3D549474D84D}" destId="{56C02C4D-AC8A-4326-8ED0-899B26C0BC5B}"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ru-RU"/>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4E89484-6D8F-4AB5-A78B-D7BBA7585B79}" type="datetimeFigureOut">
              <a:rPr lang="ru-RU"/>
              <a:pPr/>
              <a:t>18.07.2016</a:t>
            </a:fld>
            <a:endParaRPr lang="ru-RU"/>
          </a:p>
        </p:txBody>
      </p:sp>
      <p:sp>
        <p:nvSpPr>
          <p:cNvPr id="25604" name="Rectangle 4"/>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ru-RU"/>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AE656EF-7DA5-4B71-B0A5-62B187A693C7}"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3A0FC29-2E60-4CC0-8757-562D91B18E82}" type="datetime1">
              <a:rPr lang="ru-RU"/>
              <a:pPr>
                <a:defRPr/>
              </a:pPr>
              <a:t>18.07.2016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pPr>
              <a:defRPr/>
            </a:pPr>
            <a:fld id="{001DB669-A833-4DF5-9DD4-B486650098F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01BF240-E6C6-429C-BF02-043AD67D87B0}" type="datetime1">
              <a:rPr lang="ru-RU"/>
              <a:pPr>
                <a:defRPr/>
              </a:pPr>
              <a:t>18.07.2016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pPr>
              <a:defRPr/>
            </a:pPr>
            <a:fld id="{1217CC09-5390-420D-BCA7-52366C7D8CB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D9C670-3957-4684-8B8F-BAD2704F159C}" type="datetime1">
              <a:rPr lang="ru-RU"/>
              <a:pPr>
                <a:defRPr/>
              </a:pPr>
              <a:t>18.07.2016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pPr>
              <a:defRPr/>
            </a:pPr>
            <a:fld id="{2BED3B7D-6315-45E4-8723-84A420951A8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328AAD6-1ECE-43EB-820E-49F998691361}" type="datetime1">
              <a:rPr lang="ru-RU"/>
              <a:pPr>
                <a:defRPr/>
              </a:pPr>
              <a:t>18.07.2016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pPr>
              <a:defRPr/>
            </a:pPr>
            <a:fld id="{1819C7C4-A68C-49DC-8EAD-9D69B5F761F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AE9278A-947C-4658-8A60-150B6DDE0108}" type="datetime1">
              <a:rPr lang="ru-RU"/>
              <a:pPr>
                <a:defRPr/>
              </a:pPr>
              <a:t>18.07.2016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pPr>
              <a:defRPr/>
            </a:pPr>
            <a:fld id="{2B1CA4F1-AE76-482B-8330-65FA3C93AD8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BABB951-EA1E-4DAD-A83B-92833CD670C9}" type="datetime1">
              <a:rPr lang="ru-RU"/>
              <a:pPr>
                <a:defRPr/>
              </a:pPr>
              <a:t>18.07.2016</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pPr>
              <a:defRPr/>
            </a:pPr>
            <a:fld id="{A08EF399-9FCE-4E42-B0B1-7F99ABA3AF2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26D1ED2-001F-486C-B571-CBF157AC6CC8}" type="datetime1">
              <a:rPr lang="ru-RU"/>
              <a:pPr>
                <a:defRPr/>
              </a:pPr>
              <a:t>18.07.2016</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pPr>
              <a:defRPr/>
            </a:pPr>
            <a:fld id="{957AC754-406E-4EEE-974F-FE88391C69A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0B8A442-32D4-4939-B279-FDBF51320A51}" type="datetime1">
              <a:rPr lang="ru-RU"/>
              <a:pPr>
                <a:defRPr/>
              </a:pPr>
              <a:t>18.07.2016</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pPr>
              <a:defRPr/>
            </a:pPr>
            <a:fld id="{4B3FC463-DE25-4645-8EE7-C4BE5E1B61E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7465392-49C8-43B6-B796-5B2710EE87CB}" type="datetime1">
              <a:rPr lang="ru-RU"/>
              <a:pPr>
                <a:defRPr/>
              </a:pPr>
              <a:t>18.07.2016</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pPr>
              <a:defRPr/>
            </a:pPr>
            <a:fld id="{2A546DF4-683B-441F-B2A9-EDD0AFA35B1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C575F59-EBAD-47CB-8EF0-656C66A86172}" type="datetime1">
              <a:rPr lang="ru-RU"/>
              <a:pPr>
                <a:defRPr/>
              </a:pPr>
              <a:t>18.07.2016</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pPr>
              <a:defRPr/>
            </a:pPr>
            <a:fld id="{3FC8EC99-3AFE-4EB0-ABFA-7FFBF9F0905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B9F2504-2729-4ADF-8632-84C7B30D81DB}" type="datetime1">
              <a:rPr lang="ru-RU"/>
              <a:pPr>
                <a:defRPr/>
              </a:pPr>
              <a:t>18.07.2016</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pPr>
              <a:defRPr/>
            </a:pPr>
            <a:fld id="{0D60DE00-1C2F-4C60-ACCD-E15EB3B6050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5045663-F4ED-4812-9190-A27C575751F0}" type="datetime1">
              <a:rPr lang="ru-RU"/>
              <a:pPr>
                <a:defRPr/>
              </a:pPr>
              <a:t>18.07.2016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7CF8641-F1BA-42A6-8314-09FB59163AF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video" Target="NULL"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video" Target="NULL"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09CC0E82-E627-45BE-88D1-8BC0C536A935}" type="slidenum">
              <a:rPr lang="ru-RU"/>
              <a:pPr>
                <a:defRPr/>
              </a:pPr>
              <a:t>1</a:t>
            </a:fld>
            <a:endParaRPr lang="ru-RU"/>
          </a:p>
        </p:txBody>
      </p:sp>
      <p:sp>
        <p:nvSpPr>
          <p:cNvPr id="13313" name="Заголовок 1"/>
          <p:cNvSpPr>
            <a:spLocks noGrp="1"/>
          </p:cNvSpPr>
          <p:nvPr>
            <p:ph type="ctrTitle"/>
          </p:nvPr>
        </p:nvSpPr>
        <p:spPr/>
        <p:txBody>
          <a:bodyPr/>
          <a:lstStyle/>
          <a:p>
            <a:r>
              <a:rPr lang="ru-RU" smtClean="0"/>
              <a:t>№14 </a:t>
            </a:r>
            <a:r>
              <a:rPr lang="en-US" smtClean="0"/>
              <a:t>Effervescent Tablet</a:t>
            </a:r>
            <a:endParaRPr lang="ru-RU" smtClean="0"/>
          </a:p>
        </p:txBody>
      </p:sp>
      <p:sp>
        <p:nvSpPr>
          <p:cNvPr id="13314" name="Подзаголовок 2"/>
          <p:cNvSpPr>
            <a:spLocks noGrp="1"/>
          </p:cNvSpPr>
          <p:nvPr>
            <p:ph type="subTitle" idx="1"/>
          </p:nvPr>
        </p:nvSpPr>
        <p:spPr/>
        <p:txBody>
          <a:bodyPr/>
          <a:lstStyle/>
          <a:p>
            <a:r>
              <a:rPr lang="en-US" u="sng" smtClean="0"/>
              <a:t>Reporter</a:t>
            </a:r>
            <a:r>
              <a:rPr lang="ru-RU" smtClean="0"/>
              <a:t>: </a:t>
            </a:r>
            <a:r>
              <a:rPr lang="en-US" smtClean="0"/>
              <a:t>Andrey Kolyadin</a:t>
            </a:r>
            <a:endParaRPr lang="ru-RU" smtClean="0"/>
          </a:p>
          <a:p>
            <a:r>
              <a:rPr lang="en-US" smtClean="0"/>
              <a:t>Team: Russia-Voronezh</a:t>
            </a:r>
            <a:endParaRPr lang="ru-RU"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79016504-6370-4CA8-A755-E8A8C32D78AC}" type="slidenum">
              <a:rPr lang="ru-RU"/>
              <a:pPr>
                <a:defRPr/>
              </a:pPr>
              <a:t>10</a:t>
            </a:fld>
            <a:endParaRPr lang="ru-RU"/>
          </a:p>
        </p:txBody>
      </p:sp>
      <p:graphicFrame>
        <p:nvGraphicFramePr>
          <p:cNvPr id="5" name="Таблица 4"/>
          <p:cNvGraphicFramePr>
            <a:graphicFrameLocks noGrp="1"/>
          </p:cNvGraphicFramePr>
          <p:nvPr/>
        </p:nvGraphicFramePr>
        <p:xfrm>
          <a:off x="1749425" y="719138"/>
          <a:ext cx="9159875" cy="5121275"/>
        </p:xfrm>
        <a:graphic>
          <a:graphicData uri="http://schemas.openxmlformats.org/drawingml/2006/table">
            <a:tbl>
              <a:tblPr firstRow="1" bandRow="1">
                <a:tableStyleId>{073A0DAA-6AF3-43AB-8588-CEC1D06C72B9}</a:tableStyleId>
              </a:tblPr>
              <a:tblGrid>
                <a:gridCol w="4580128"/>
                <a:gridCol w="4580128"/>
              </a:tblGrid>
              <a:tr h="853384">
                <a:tc gridSpan="2">
                  <a:txBody>
                    <a:bodyPr/>
                    <a:lstStyle/>
                    <a:p>
                      <a:pPr algn="ctr"/>
                      <a:r>
                        <a:rPr lang="ru-RU" dirty="0" smtClean="0">
                          <a:solidFill>
                            <a:sysClr val="windowText" lastClr="000000"/>
                          </a:solidFill>
                        </a:rPr>
                        <a:t>  </a:t>
                      </a:r>
                      <a:r>
                        <a:rPr lang="ru-RU" baseline="0" dirty="0" smtClean="0">
                          <a:solidFill>
                            <a:sysClr val="windowText" lastClr="000000"/>
                          </a:solidFill>
                        </a:rPr>
                        <a:t> </a:t>
                      </a:r>
                      <a:r>
                        <a:rPr lang="en-US" sz="3200" dirty="0" smtClean="0">
                          <a:solidFill>
                            <a:sysClr val="windowText" lastClr="000000"/>
                          </a:solidFill>
                        </a:rPr>
                        <a:t> Dissolution rate </a:t>
                      </a:r>
                      <a:endParaRPr lang="ru-RU" sz="3200" dirty="0">
                        <a:solidFill>
                          <a:sysClr val="windowText" lastClr="000000"/>
                        </a:solidFill>
                      </a:endParaRPr>
                    </a:p>
                  </a:txBody>
                  <a:tcPr>
                    <a:solidFill>
                      <a:schemeClr val="accent1">
                        <a:lumMod val="60000"/>
                        <a:lumOff val="40000"/>
                      </a:schemeClr>
                    </a:solidFill>
                  </a:tcPr>
                </a:tc>
                <a:tc hMerge="1">
                  <a:txBody>
                    <a:bodyPr/>
                    <a:lstStyle/>
                    <a:p>
                      <a:endParaRPr lang="ru-RU" dirty="0"/>
                    </a:p>
                  </a:txBody>
                  <a:tcPr>
                    <a:solidFill>
                      <a:schemeClr val="accent1">
                        <a:lumMod val="60000"/>
                        <a:lumOff val="40000"/>
                      </a:schemeClr>
                    </a:solidFill>
                  </a:tcPr>
                </a:tc>
              </a:tr>
              <a:tr h="853384">
                <a:tc>
                  <a:txBody>
                    <a:bodyPr/>
                    <a:lstStyle/>
                    <a:p>
                      <a:pPr algn="ctr"/>
                      <a:r>
                        <a:rPr lang="ru-RU" sz="2800" dirty="0" smtClean="0"/>
                        <a:t>      </a:t>
                      </a:r>
                      <a:r>
                        <a:rPr lang="en-US" sz="2800" dirty="0" smtClean="0"/>
                        <a:t>Whole tablet</a:t>
                      </a:r>
                      <a:r>
                        <a:rPr lang="ru-RU" sz="2800" dirty="0" smtClean="0"/>
                        <a:t>  </a:t>
                      </a:r>
                      <a:endParaRPr lang="ru-RU" sz="2800" dirty="0"/>
                    </a:p>
                  </a:txBody>
                  <a:tcPr>
                    <a:solidFill>
                      <a:schemeClr val="accent1">
                        <a:lumMod val="40000"/>
                        <a:lumOff val="60000"/>
                      </a:schemeClr>
                    </a:solidFill>
                  </a:tcPr>
                </a:tc>
                <a:tc>
                  <a:txBody>
                    <a:bodyPr/>
                    <a:lstStyle/>
                    <a:p>
                      <a:r>
                        <a:rPr lang="en-US" sz="2800" dirty="0" smtClean="0"/>
                        <a:t>4</a:t>
                      </a:r>
                      <a:r>
                        <a:rPr lang="ru-RU" sz="2800" dirty="0" smtClean="0"/>
                        <a:t>,</a:t>
                      </a:r>
                      <a:r>
                        <a:rPr lang="en-US" sz="2800" dirty="0" smtClean="0"/>
                        <a:t>6 minutes</a:t>
                      </a:r>
                      <a:endParaRPr lang="ru-RU" sz="2800" dirty="0"/>
                    </a:p>
                  </a:txBody>
                  <a:tcPr>
                    <a:solidFill>
                      <a:schemeClr val="accent1">
                        <a:lumMod val="40000"/>
                        <a:lumOff val="60000"/>
                      </a:schemeClr>
                    </a:solidFill>
                  </a:tcPr>
                </a:tc>
              </a:tr>
              <a:tr h="853384">
                <a:tc>
                  <a:txBody>
                    <a:bodyPr/>
                    <a:lstStyle/>
                    <a:p>
                      <a:pPr algn="ctr"/>
                      <a:r>
                        <a:rPr lang="en-US" sz="2800" dirty="0" smtClean="0"/>
                        <a:t>   Half tablet</a:t>
                      </a:r>
                      <a:endParaRPr lang="ru-RU" sz="2800" dirty="0"/>
                    </a:p>
                  </a:txBody>
                  <a:tcPr>
                    <a:solidFill>
                      <a:schemeClr val="accent1">
                        <a:lumMod val="40000"/>
                        <a:lumOff val="60000"/>
                      </a:schemeClr>
                    </a:solidFill>
                  </a:tcPr>
                </a:tc>
                <a:tc>
                  <a:txBody>
                    <a:bodyPr/>
                    <a:lstStyle/>
                    <a:p>
                      <a:r>
                        <a:rPr lang="ru-RU" sz="2800" dirty="0" smtClean="0"/>
                        <a:t>3,7</a:t>
                      </a:r>
                      <a:r>
                        <a:rPr lang="en-US" sz="2800" dirty="0" smtClean="0"/>
                        <a:t> minutes</a:t>
                      </a:r>
                      <a:endParaRPr lang="ru-RU" sz="2800" dirty="0"/>
                    </a:p>
                  </a:txBody>
                  <a:tcPr>
                    <a:solidFill>
                      <a:schemeClr val="accent1">
                        <a:lumMod val="40000"/>
                        <a:lumOff val="60000"/>
                      </a:schemeClr>
                    </a:solidFill>
                  </a:tcPr>
                </a:tc>
              </a:tr>
              <a:tr h="853384">
                <a:tc>
                  <a:txBody>
                    <a:bodyPr/>
                    <a:lstStyle/>
                    <a:p>
                      <a:pPr algn="ctr"/>
                      <a:r>
                        <a:rPr lang="en-US" sz="2800" dirty="0" smtClean="0"/>
                        <a:t>1/4 tablet</a:t>
                      </a:r>
                      <a:endParaRPr lang="ru-RU" sz="2800" dirty="0"/>
                    </a:p>
                  </a:txBody>
                  <a:tcPr>
                    <a:solidFill>
                      <a:schemeClr val="accent1">
                        <a:lumMod val="40000"/>
                        <a:lumOff val="60000"/>
                      </a:schemeClr>
                    </a:solidFill>
                  </a:tcPr>
                </a:tc>
                <a:tc>
                  <a:txBody>
                    <a:bodyPr/>
                    <a:lstStyle/>
                    <a:p>
                      <a:r>
                        <a:rPr lang="ru-RU" sz="2800" dirty="0" smtClean="0"/>
                        <a:t>3,1</a:t>
                      </a:r>
                      <a:r>
                        <a:rPr lang="en-US" sz="2800" dirty="0" smtClean="0"/>
                        <a:t> minutes</a:t>
                      </a:r>
                      <a:endParaRPr lang="ru-RU" sz="2800" dirty="0"/>
                    </a:p>
                  </a:txBody>
                  <a:tcPr>
                    <a:solidFill>
                      <a:schemeClr val="accent1">
                        <a:lumMod val="40000"/>
                        <a:lumOff val="60000"/>
                      </a:schemeClr>
                    </a:solidFill>
                  </a:tcPr>
                </a:tc>
              </a:tr>
              <a:tr h="853384">
                <a:tc>
                  <a:txBody>
                    <a:bodyPr/>
                    <a:lstStyle/>
                    <a:p>
                      <a:pPr algn="ctr"/>
                      <a:r>
                        <a:rPr lang="en-US" sz="2800" dirty="0" smtClean="0"/>
                        <a:t>1/</a:t>
                      </a:r>
                      <a:r>
                        <a:rPr lang="ru-RU" sz="2800" dirty="0" smtClean="0"/>
                        <a:t>6</a:t>
                      </a:r>
                      <a:r>
                        <a:rPr lang="en-US" sz="2800" dirty="0" smtClean="0"/>
                        <a:t> tablet</a:t>
                      </a:r>
                      <a:endParaRPr lang="ru-RU" sz="2800" dirty="0"/>
                    </a:p>
                  </a:txBody>
                  <a:tcPr>
                    <a:solidFill>
                      <a:schemeClr val="accent1">
                        <a:lumMod val="40000"/>
                        <a:lumOff val="60000"/>
                      </a:schemeClr>
                    </a:solidFill>
                  </a:tcPr>
                </a:tc>
                <a:tc>
                  <a:txBody>
                    <a:bodyPr/>
                    <a:lstStyle/>
                    <a:p>
                      <a:r>
                        <a:rPr lang="ru-RU" sz="2800" dirty="0" smtClean="0"/>
                        <a:t>2,4</a:t>
                      </a:r>
                      <a:r>
                        <a:rPr lang="en-US" sz="2800" dirty="0" smtClean="0"/>
                        <a:t> minutes</a:t>
                      </a:r>
                      <a:endParaRPr lang="ru-RU" sz="2800" dirty="0"/>
                    </a:p>
                  </a:txBody>
                  <a:tcPr>
                    <a:solidFill>
                      <a:schemeClr val="accent1">
                        <a:lumMod val="40000"/>
                        <a:lumOff val="60000"/>
                      </a:schemeClr>
                    </a:solidFill>
                  </a:tcPr>
                </a:tc>
              </a:tr>
              <a:tr h="853384">
                <a:tc>
                  <a:txBody>
                    <a:bodyPr/>
                    <a:lstStyle/>
                    <a:p>
                      <a:pPr algn="ctr"/>
                      <a:r>
                        <a:rPr lang="en-US" sz="2800" dirty="0" smtClean="0"/>
                        <a:t>1/</a:t>
                      </a:r>
                      <a:r>
                        <a:rPr lang="ru-RU" sz="2800" dirty="0" smtClean="0"/>
                        <a:t>8</a:t>
                      </a:r>
                      <a:r>
                        <a:rPr lang="en-US" sz="2800" dirty="0" smtClean="0"/>
                        <a:t> tablet</a:t>
                      </a:r>
                      <a:endParaRPr lang="ru-RU" sz="2800" dirty="0"/>
                    </a:p>
                  </a:txBody>
                  <a:tcPr>
                    <a:solidFill>
                      <a:schemeClr val="accent1">
                        <a:lumMod val="40000"/>
                        <a:lumOff val="60000"/>
                      </a:schemeClr>
                    </a:solidFill>
                  </a:tcPr>
                </a:tc>
                <a:tc>
                  <a:txBody>
                    <a:bodyPr/>
                    <a:lstStyle/>
                    <a:p>
                      <a:r>
                        <a:rPr lang="ru-RU" sz="2800" dirty="0" smtClean="0"/>
                        <a:t>1,1</a:t>
                      </a:r>
                      <a:r>
                        <a:rPr lang="en-US" sz="2800" dirty="0" smtClean="0"/>
                        <a:t> minutes</a:t>
                      </a:r>
                      <a:endParaRPr lang="ru-RU" sz="2800" dirty="0"/>
                    </a:p>
                  </a:txBody>
                  <a:tcPr>
                    <a:solidFill>
                      <a:schemeClr val="accent1">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CF2241E1-7908-4711-A280-D48B9F27E02D}" type="slidenum">
              <a:rPr lang="ru-RU"/>
              <a:pPr>
                <a:defRPr/>
              </a:pPr>
              <a:t>11</a:t>
            </a:fld>
            <a:endParaRPr lang="ru-RU"/>
          </a:p>
        </p:txBody>
      </p:sp>
      <p:graphicFrame>
        <p:nvGraphicFramePr>
          <p:cNvPr id="23553" name="Объект 15"/>
          <p:cNvGraphicFramePr>
            <a:graphicFrameLocks noGrp="1"/>
          </p:cNvGraphicFramePr>
          <p:nvPr>
            <p:ph sz="half" idx="1"/>
          </p:nvPr>
        </p:nvGraphicFramePr>
        <p:xfrm>
          <a:off x="787400" y="101600"/>
          <a:ext cx="10182225" cy="6807200"/>
        </p:xfrm>
        <a:graphic>
          <a:graphicData uri="http://schemas.openxmlformats.org/presentationml/2006/ole">
            <p:oleObj spid="_x0000_s23553" r:id="rId3" imgW="10181202" imgH="6803726" progId="Excel.Char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E2C278AC-E230-4AD3-9177-650DE0DD95BD}" type="slidenum">
              <a:rPr lang="ru-RU"/>
              <a:pPr>
                <a:defRPr/>
              </a:pPr>
              <a:t>12</a:t>
            </a:fld>
            <a:endParaRPr lang="ru-RU"/>
          </a:p>
        </p:txBody>
      </p:sp>
      <p:sp>
        <p:nvSpPr>
          <p:cNvPr id="24577" name="Заголовок 4"/>
          <p:cNvSpPr>
            <a:spLocks noGrp="1"/>
          </p:cNvSpPr>
          <p:nvPr>
            <p:ph type="title"/>
          </p:nvPr>
        </p:nvSpPr>
        <p:spPr/>
        <p:txBody>
          <a:bodyPr/>
          <a:lstStyle/>
          <a:p>
            <a:r>
              <a:rPr lang="en-US" b="1" smtClean="0"/>
              <a:t>Conclusions</a:t>
            </a:r>
            <a:endParaRPr lang="ru-RU" b="1" smtClean="0"/>
          </a:p>
        </p:txBody>
      </p:sp>
      <p:sp>
        <p:nvSpPr>
          <p:cNvPr id="24578" name="Объект 5"/>
          <p:cNvSpPr>
            <a:spLocks noGrp="1"/>
          </p:cNvSpPr>
          <p:nvPr>
            <p:ph idx="1"/>
          </p:nvPr>
        </p:nvSpPr>
        <p:spPr>
          <a:xfrm>
            <a:off x="479425" y="1509713"/>
            <a:ext cx="10515600" cy="4351337"/>
          </a:xfrm>
        </p:spPr>
        <p:txBody>
          <a:bodyPr/>
          <a:lstStyle/>
          <a:p>
            <a:pPr marL="0" indent="0">
              <a:buFont typeface="Arial" charset="0"/>
              <a:buNone/>
            </a:pPr>
            <a:r>
              <a:rPr lang="en-US" smtClean="0"/>
              <a:t>Dividing a tablet into several parts or making a powder we are increasing the area of contact of reactants, which in turn affects the time of reaction, accelerating the process.</a:t>
            </a:r>
            <a:endParaRPr lang="ru-RU"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91329C00-538D-49B9-8A46-F4599DFE9F98}" type="slidenum">
              <a:rPr lang="ru-RU"/>
              <a:pPr>
                <a:defRPr/>
              </a:pPr>
              <a:t>2</a:t>
            </a:fld>
            <a:endParaRPr lang="ru-RU"/>
          </a:p>
        </p:txBody>
      </p:sp>
      <p:sp>
        <p:nvSpPr>
          <p:cNvPr id="14337" name="Заголовок 1"/>
          <p:cNvSpPr>
            <a:spLocks noGrp="1"/>
          </p:cNvSpPr>
          <p:nvPr>
            <p:ph type="title"/>
          </p:nvPr>
        </p:nvSpPr>
        <p:spPr/>
        <p:txBody>
          <a:bodyPr/>
          <a:lstStyle/>
          <a:p>
            <a:r>
              <a:rPr lang="en-US" smtClean="0"/>
              <a:t>The problem</a:t>
            </a:r>
            <a:endParaRPr lang="ru-RU" smtClean="0"/>
          </a:p>
        </p:txBody>
      </p:sp>
      <p:sp>
        <p:nvSpPr>
          <p:cNvPr id="14338" name="Объект 2"/>
          <p:cNvSpPr>
            <a:spLocks noGrp="1"/>
          </p:cNvSpPr>
          <p:nvPr>
            <p:ph idx="1"/>
          </p:nvPr>
        </p:nvSpPr>
        <p:spPr>
          <a:xfrm>
            <a:off x="631825" y="1690688"/>
            <a:ext cx="10515600" cy="4351337"/>
          </a:xfrm>
        </p:spPr>
        <p:txBody>
          <a:bodyPr/>
          <a:lstStyle/>
          <a:p>
            <a:pPr marL="0" indent="0">
              <a:buFont typeface="Arial" charset="0"/>
              <a:buNone/>
            </a:pPr>
            <a:r>
              <a:rPr lang="en-US" smtClean="0"/>
              <a:t>The rate of some chemical reactions may depend on surface area. Break effervescent tablets into smaller parts, or stir them into powder, to study how the dissolution rate depends on the surface area.</a:t>
            </a:r>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C77006F3-2997-415D-8E83-F378B405960A}" type="slidenum">
              <a:rPr lang="ru-RU"/>
              <a:pPr>
                <a:defRPr/>
              </a:pPr>
              <a:t>3</a:t>
            </a:fld>
            <a:endParaRPr lang="ru-RU"/>
          </a:p>
        </p:txBody>
      </p:sp>
      <p:sp>
        <p:nvSpPr>
          <p:cNvPr id="15361" name="Заголовок 1"/>
          <p:cNvSpPr>
            <a:spLocks noGrp="1"/>
          </p:cNvSpPr>
          <p:nvPr>
            <p:ph type="title"/>
          </p:nvPr>
        </p:nvSpPr>
        <p:spPr/>
        <p:txBody>
          <a:bodyPr/>
          <a:lstStyle/>
          <a:p>
            <a:r>
              <a:rPr lang="en-US" smtClean="0"/>
              <a:t>Why solubility of tablets is important?</a:t>
            </a:r>
            <a:endParaRPr lang="ru-RU" smtClean="0"/>
          </a:p>
        </p:txBody>
      </p:sp>
      <p:sp>
        <p:nvSpPr>
          <p:cNvPr id="15362" name="Объект 2"/>
          <p:cNvSpPr>
            <a:spLocks noGrp="1"/>
          </p:cNvSpPr>
          <p:nvPr>
            <p:ph idx="1"/>
          </p:nvPr>
        </p:nvSpPr>
        <p:spPr/>
        <p:txBody>
          <a:bodyPr/>
          <a:lstStyle/>
          <a:p>
            <a:r>
              <a:rPr lang="en-US" b="1" smtClean="0"/>
              <a:t>Solubility</a:t>
            </a:r>
            <a:r>
              <a:rPr lang="en-US" smtClean="0"/>
              <a:t> is the most important property of drugs intended for ingestion or resorption in the oral cavity. Due to this property the active substance transfers from the tablet into the solution.</a:t>
            </a:r>
            <a:endParaRPr lang="ru-RU" smtClean="0"/>
          </a:p>
        </p:txBody>
      </p:sp>
      <p:pic>
        <p:nvPicPr>
          <p:cNvPr id="15363" name="Picture 2" descr="http://www.vitaminius.ru/vitaminy/shipuchie-vitaminy.jpg"/>
          <p:cNvPicPr>
            <a:picLocks noChangeAspect="1" noChangeArrowheads="1"/>
          </p:cNvPicPr>
          <p:nvPr/>
        </p:nvPicPr>
        <p:blipFill>
          <a:blip r:embed="rId2"/>
          <a:srcRect/>
          <a:stretch>
            <a:fillRect/>
          </a:stretch>
        </p:blipFill>
        <p:spPr bwMode="auto">
          <a:xfrm>
            <a:off x="3752850" y="3543300"/>
            <a:ext cx="3730625" cy="305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5EEEAAB4-8634-46C8-8F01-A2AE122DF07F}" type="slidenum">
              <a:rPr lang="ru-RU"/>
              <a:pPr>
                <a:defRPr/>
              </a:pPr>
              <a:t>4</a:t>
            </a:fld>
            <a:endParaRPr lang="ru-RU"/>
          </a:p>
        </p:txBody>
      </p:sp>
      <p:sp>
        <p:nvSpPr>
          <p:cNvPr id="16385" name="Заголовок 1"/>
          <p:cNvSpPr>
            <a:spLocks noGrp="1"/>
          </p:cNvSpPr>
          <p:nvPr>
            <p:ph type="title"/>
          </p:nvPr>
        </p:nvSpPr>
        <p:spPr/>
        <p:txBody>
          <a:bodyPr/>
          <a:lstStyle/>
          <a:p>
            <a:r>
              <a:rPr lang="en-US" smtClean="0"/>
              <a:t>Theoretical basis</a:t>
            </a:r>
            <a:endParaRPr lang="ru-RU" smtClean="0"/>
          </a:p>
        </p:txBody>
      </p:sp>
      <p:sp>
        <p:nvSpPr>
          <p:cNvPr id="16386" name="Объект 2"/>
          <p:cNvSpPr>
            <a:spLocks noGrp="1"/>
          </p:cNvSpPr>
          <p:nvPr>
            <p:ph idx="1"/>
          </p:nvPr>
        </p:nvSpPr>
        <p:spPr/>
        <p:txBody>
          <a:bodyPr/>
          <a:lstStyle/>
          <a:p>
            <a:r>
              <a:rPr lang="en-US" smtClean="0"/>
              <a:t>Solubility is the ability of the substance to interact with other substances to form a homogeneous system, i.e. a solution in which the substance is in the form of individual atoms, ions, molecules or complexes.</a:t>
            </a:r>
            <a:endParaRPr lang="ru-RU" smtClean="0"/>
          </a:p>
        </p:txBody>
      </p:sp>
      <p:pic>
        <p:nvPicPr>
          <p:cNvPr id="16387" name="Рисунок 3"/>
          <p:cNvPicPr>
            <a:picLocks noChangeAspect="1"/>
          </p:cNvPicPr>
          <p:nvPr/>
        </p:nvPicPr>
        <p:blipFill>
          <a:blip r:embed="rId2"/>
          <a:srcRect/>
          <a:stretch>
            <a:fillRect/>
          </a:stretch>
        </p:blipFill>
        <p:spPr bwMode="auto">
          <a:xfrm>
            <a:off x="3544888" y="3032125"/>
            <a:ext cx="5102225" cy="382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DE2E0B1E-B243-46DB-BFE9-5B348347306E}" type="slidenum">
              <a:rPr lang="ru-RU"/>
              <a:pPr>
                <a:defRPr/>
              </a:pPr>
              <a:t>5</a:t>
            </a:fld>
            <a:endParaRPr lang="ru-RU"/>
          </a:p>
        </p:txBody>
      </p:sp>
      <p:sp>
        <p:nvSpPr>
          <p:cNvPr id="17409" name="Заголовок 1"/>
          <p:cNvSpPr>
            <a:spLocks noGrp="1"/>
          </p:cNvSpPr>
          <p:nvPr>
            <p:ph type="title"/>
          </p:nvPr>
        </p:nvSpPr>
        <p:spPr/>
        <p:txBody>
          <a:bodyPr/>
          <a:lstStyle/>
          <a:p>
            <a:pPr algn="ctr"/>
            <a:r>
              <a:rPr lang="en-US" smtClean="0"/>
              <a:t>Factors affecting solubility</a:t>
            </a:r>
            <a:endParaRPr lang="ru-RU" smtClean="0"/>
          </a:p>
        </p:txBody>
      </p:sp>
      <p:graphicFrame>
        <p:nvGraphicFramePr>
          <p:cNvPr id="6" name="Объект 5"/>
          <p:cNvGraphicFramePr>
            <a:graphicFrameLocks noGrp="1"/>
          </p:cNvGraphicFramePr>
          <p:nvPr>
            <p:ph idx="1"/>
          </p:nvPr>
        </p:nvGraphicFramePr>
        <p:xfrm>
          <a:off x="838200" y="1469036"/>
          <a:ext cx="11004030" cy="4707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AA3DECEE-6E73-4A52-B0F3-C43E48242F23}" type="slidenum">
              <a:rPr lang="ru-RU"/>
              <a:pPr>
                <a:defRPr/>
              </a:pPr>
              <a:t>6</a:t>
            </a:fld>
            <a:endParaRPr lang="ru-RU"/>
          </a:p>
        </p:txBody>
      </p:sp>
      <p:sp>
        <p:nvSpPr>
          <p:cNvPr id="2" name="Заголовок 1"/>
          <p:cNvSpPr>
            <a:spLocks noGrp="1"/>
          </p:cNvSpPr>
          <p:nvPr>
            <p:ph type="title"/>
          </p:nvPr>
        </p:nvSpPr>
        <p:spPr>
          <a:xfrm>
            <a:off x="838200" y="365125"/>
            <a:ext cx="10515600" cy="1163638"/>
          </a:xfrm>
        </p:spPr>
        <p:txBody>
          <a:bodyPr rtlCol="0">
            <a:normAutofit fontScale="90000"/>
          </a:bodyPr>
          <a:lstStyle/>
          <a:p>
            <a:pPr fontAlgn="auto">
              <a:spcAft>
                <a:spcPts val="0"/>
              </a:spcAft>
              <a:defRPr/>
            </a:pPr>
            <a:r>
              <a:rPr lang="en-US" dirty="0"/>
              <a:t>Tablets types, depending on their solubility and disintegration</a:t>
            </a:r>
            <a:endParaRPr lang="ru-RU" dirty="0"/>
          </a:p>
        </p:txBody>
      </p:sp>
      <p:graphicFrame>
        <p:nvGraphicFramePr>
          <p:cNvPr id="4" name="Объект 3"/>
          <p:cNvGraphicFramePr>
            <a:graphicFrameLocks noGrp="1"/>
          </p:cNvGraphicFramePr>
          <p:nvPr>
            <p:ph idx="1"/>
          </p:nvPr>
        </p:nvGraphicFramePr>
        <p:xfrm>
          <a:off x="838200" y="18510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1D24FEFB-23CD-4987-BA7F-489851DFF0EA}" type="slidenum">
              <a:rPr lang="ru-RU"/>
              <a:pPr>
                <a:defRPr/>
              </a:pPr>
              <a:t>7</a:t>
            </a:fld>
            <a:endParaRPr lang="ru-RU"/>
          </a:p>
        </p:txBody>
      </p:sp>
      <p:sp>
        <p:nvSpPr>
          <p:cNvPr id="19457" name="Заголовок 1"/>
          <p:cNvSpPr>
            <a:spLocks noGrp="1"/>
          </p:cNvSpPr>
          <p:nvPr>
            <p:ph type="title"/>
          </p:nvPr>
        </p:nvSpPr>
        <p:spPr>
          <a:xfrm>
            <a:off x="839788" y="457200"/>
            <a:ext cx="3932237" cy="741363"/>
          </a:xfrm>
        </p:spPr>
        <p:txBody>
          <a:bodyPr/>
          <a:lstStyle/>
          <a:p>
            <a:r>
              <a:rPr lang="en-US" b="1" smtClean="0"/>
              <a:t>Experiment 1</a:t>
            </a:r>
            <a:endParaRPr lang="ru-RU" b="1" smtClean="0"/>
          </a:p>
        </p:txBody>
      </p:sp>
      <p:pic>
        <p:nvPicPr>
          <p:cNvPr id="4" name="Shape">
            <a:hlinkClick r:id="" action="ppaction://media"/>
          </p:cNvPr>
          <p:cNvPicPr>
            <a:picLocks noGrp="1" noChangeAspect="1"/>
          </p:cNvPicPr>
          <p:nvPr>
            <p:ph type="pic" idx="1"/>
            <a:videoFile r:link="rId1"/>
          </p:nvPr>
        </p:nvPicPr>
        <p:blipFill>
          <a:blip r:embed="rId3"/>
          <a:srcRect l="14117" r="14117"/>
          <a:stretch>
            <a:fillRect/>
          </a:stretch>
        </p:blipFill>
        <p:spPr>
          <a:xfrm>
            <a:off x="4772025" y="1319213"/>
            <a:ext cx="7253288" cy="4079875"/>
          </a:xfrm>
        </p:spPr>
      </p:pic>
      <p:sp>
        <p:nvSpPr>
          <p:cNvPr id="19459" name="Текст 4"/>
          <p:cNvSpPr>
            <a:spLocks noGrp="1"/>
          </p:cNvSpPr>
          <p:nvPr>
            <p:ph type="body" sz="half" idx="2"/>
          </p:nvPr>
        </p:nvSpPr>
        <p:spPr>
          <a:xfrm>
            <a:off x="674688" y="1198563"/>
            <a:ext cx="3932237" cy="750887"/>
          </a:xfrm>
        </p:spPr>
        <p:txBody>
          <a:bodyPr/>
          <a:lstStyle/>
          <a:p>
            <a:r>
              <a:rPr lang="en-US" sz="2400" smtClean="0"/>
              <a:t>Dissolve half of  metamizole tablet in water</a:t>
            </a:r>
            <a:endParaRPr lang="ru-RU" sz="2400" smtClean="0"/>
          </a:p>
        </p:txBody>
      </p:sp>
      <p:pic>
        <p:nvPicPr>
          <p:cNvPr id="19460" name="Picture 2" descr="https://pp.vk.me/c604426/v604426047/680a/GeIO8AocaA4.jpg"/>
          <p:cNvPicPr>
            <a:picLocks noChangeAspect="1" noChangeArrowheads="1"/>
          </p:cNvPicPr>
          <p:nvPr/>
        </p:nvPicPr>
        <p:blipFill>
          <a:blip r:embed="rId4"/>
          <a:srcRect/>
          <a:stretch>
            <a:fillRect/>
          </a:stretch>
        </p:blipFill>
        <p:spPr bwMode="auto">
          <a:xfrm>
            <a:off x="134938" y="2768600"/>
            <a:ext cx="4554537" cy="2630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35BE4863-7775-44AC-95D4-FC856419B3D7}" type="slidenum">
              <a:rPr lang="ru-RU"/>
              <a:pPr>
                <a:defRPr/>
              </a:pPr>
              <a:t>8</a:t>
            </a:fld>
            <a:endParaRPr lang="ru-RU"/>
          </a:p>
        </p:txBody>
      </p:sp>
      <p:pic>
        <p:nvPicPr>
          <p:cNvPr id="6" name="Shape">
            <a:hlinkClick r:id="" action="ppaction://media"/>
          </p:cNvPr>
          <p:cNvPicPr>
            <a:picLocks noGrp="1" noChangeAspect="1"/>
          </p:cNvPicPr>
          <p:nvPr>
            <p:ph idx="1"/>
            <a:videoFile r:link="rId1"/>
          </p:nvPr>
        </p:nvPicPr>
        <p:blipFill>
          <a:blip r:embed="rId3"/>
          <a:srcRect/>
          <a:stretch>
            <a:fillRect/>
          </a:stretch>
        </p:blipFill>
        <p:spPr>
          <a:xfrm>
            <a:off x="5183188" y="1687513"/>
            <a:ext cx="6172200" cy="3471862"/>
          </a:xfrm>
        </p:spPr>
      </p:pic>
      <p:sp>
        <p:nvSpPr>
          <p:cNvPr id="20482" name="Текст 4"/>
          <p:cNvSpPr>
            <a:spLocks noGrp="1"/>
          </p:cNvSpPr>
          <p:nvPr>
            <p:ph type="body" sz="half" idx="2"/>
          </p:nvPr>
        </p:nvSpPr>
        <p:spPr>
          <a:xfrm>
            <a:off x="839788" y="1169988"/>
            <a:ext cx="3932237" cy="779462"/>
          </a:xfrm>
        </p:spPr>
        <p:txBody>
          <a:bodyPr/>
          <a:lstStyle/>
          <a:p>
            <a:r>
              <a:rPr lang="en-US" sz="2400" smtClean="0"/>
              <a:t>Make powder of metamizol tablet and dissolve it in water</a:t>
            </a:r>
            <a:endParaRPr lang="ru-RU" sz="2400" smtClean="0"/>
          </a:p>
        </p:txBody>
      </p:sp>
      <p:pic>
        <p:nvPicPr>
          <p:cNvPr id="20483" name="Picture 2" descr="https://pp.vk.me/c604426/v604426047/67ec/shvk4p8xbkg.jpg"/>
          <p:cNvPicPr>
            <a:picLocks noChangeAspect="1" noChangeArrowheads="1"/>
          </p:cNvPicPr>
          <p:nvPr/>
        </p:nvPicPr>
        <p:blipFill>
          <a:blip r:embed="rId4"/>
          <a:srcRect/>
          <a:stretch>
            <a:fillRect/>
          </a:stretch>
        </p:blipFill>
        <p:spPr bwMode="auto">
          <a:xfrm>
            <a:off x="306388" y="2530475"/>
            <a:ext cx="4672012" cy="262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D3A14C1E-A22F-476F-BF56-C4687FF21E3D}" type="slidenum">
              <a:rPr lang="ru-RU"/>
              <a:pPr>
                <a:defRPr/>
              </a:pPr>
              <a:t>9</a:t>
            </a:fld>
            <a:endParaRPr lang="ru-RU"/>
          </a:p>
        </p:txBody>
      </p:sp>
      <p:sp>
        <p:nvSpPr>
          <p:cNvPr id="7170" name="Rectangle 2"/>
          <p:cNvSpPr>
            <a:spLocks noGrp="1" noChangeArrowheads="1"/>
          </p:cNvSpPr>
          <p:nvPr>
            <p:ph type="title"/>
          </p:nvPr>
        </p:nvSpPr>
        <p:spPr>
          <a:xfrm>
            <a:off x="134938" y="468313"/>
            <a:ext cx="4179887" cy="776287"/>
          </a:xfrm>
        </p:spPr>
        <p:txBody>
          <a:bodyPr rtlCol="0">
            <a:normAutofit fontScale="90000"/>
          </a:bodyPr>
          <a:lstStyle/>
          <a:p>
            <a:pPr fontAlgn="auto">
              <a:spcAft>
                <a:spcPts val="0"/>
              </a:spcAft>
              <a:defRPr/>
            </a:pPr>
            <a:r>
              <a:rPr lang="en-US" altLang="ru-RU" sz="3200" b="1" dirty="0" smtClean="0"/>
              <a:t>Experiment 2</a:t>
            </a:r>
            <a:br>
              <a:rPr lang="en-US" altLang="ru-RU" sz="3200" b="1" dirty="0" smtClean="0"/>
            </a:br>
            <a:r>
              <a:rPr lang="ru-RU" altLang="ru-RU" sz="3200" b="1" dirty="0" smtClean="0"/>
              <a:t> </a:t>
            </a:r>
            <a:r>
              <a:rPr lang="en-US" altLang="ru-RU" sz="3200" b="1" dirty="0" smtClean="0"/>
              <a:t>Dissolve</a:t>
            </a:r>
            <a:r>
              <a:rPr lang="ru-RU" altLang="ru-RU" sz="3200" b="1" dirty="0" smtClean="0"/>
              <a:t> </a:t>
            </a:r>
            <a:r>
              <a:rPr lang="en-US" altLang="ru-RU" sz="3200" b="1" dirty="0"/>
              <a:t>tablet</a:t>
            </a:r>
            <a:r>
              <a:rPr lang="en-US" altLang="ru-RU" sz="3200" b="1" dirty="0" smtClean="0"/>
              <a:t> </a:t>
            </a:r>
            <a:r>
              <a:rPr lang="en-US" altLang="ru-RU" sz="3200" b="1" dirty="0"/>
              <a:t>of ascorbic acid in water</a:t>
            </a:r>
            <a:endParaRPr lang="ru-RU" altLang="ru-RU" sz="3200" b="1" dirty="0" smtClean="0"/>
          </a:p>
        </p:txBody>
      </p:sp>
      <p:pic>
        <p:nvPicPr>
          <p:cNvPr id="21506" name="Объект 5"/>
          <p:cNvPicPr>
            <a:picLocks noGrp="1" noChangeAspect="1"/>
          </p:cNvPicPr>
          <p:nvPr>
            <p:ph sz="half" idx="1"/>
          </p:nvPr>
        </p:nvPicPr>
        <p:blipFill>
          <a:blip r:embed="rId2"/>
          <a:srcRect/>
          <a:stretch>
            <a:fillRect/>
          </a:stretch>
        </p:blipFill>
        <p:spPr>
          <a:xfrm>
            <a:off x="2747963" y="1500188"/>
            <a:ext cx="2938462" cy="5221287"/>
          </a:xfrm>
        </p:spPr>
      </p:pic>
      <p:pic>
        <p:nvPicPr>
          <p:cNvPr id="21507" name="Объект 6"/>
          <p:cNvPicPr>
            <a:picLocks noGrp="1" noChangeAspect="1"/>
          </p:cNvPicPr>
          <p:nvPr>
            <p:ph sz="half" idx="2"/>
          </p:nvPr>
        </p:nvPicPr>
        <p:blipFill>
          <a:blip r:embed="rId3"/>
          <a:srcRect/>
          <a:stretch>
            <a:fillRect/>
          </a:stretch>
        </p:blipFill>
        <p:spPr>
          <a:xfrm>
            <a:off x="6462713" y="1343025"/>
            <a:ext cx="2924175" cy="5195888"/>
          </a:xfrm>
        </p:spPr>
      </p:pic>
      <p:sp>
        <p:nvSpPr>
          <p:cNvPr id="21508" name="Номер слайда 7"/>
          <p:cNvSpPr txBox="1">
            <a:spLocks noGrp="1"/>
          </p:cNvSpPr>
          <p:nvPr/>
        </p:nvSpPr>
        <p:spPr bwMode="auto">
          <a:xfrm>
            <a:off x="8610600" y="6356350"/>
            <a:ext cx="2743200" cy="365125"/>
          </a:xfrm>
          <a:prstGeom prst="rect">
            <a:avLst/>
          </a:prstGeom>
          <a:noFill/>
          <a:ln w="9525">
            <a:noFill/>
            <a:miter lim="800000"/>
            <a:headEnd/>
            <a:tailEnd/>
          </a:ln>
        </p:spPr>
        <p:txBody>
          <a:bodyPr anchor="ctr"/>
          <a:lstStyle/>
          <a:p>
            <a:pPr algn="r"/>
            <a:fld id="{3FC3EE6C-6740-4AA7-ACE6-9251BB7E0CF0}" type="slidenum">
              <a:rPr lang="ru-RU" altLang="ru-RU" sz="1400"/>
              <a:pPr algn="r"/>
              <a:t>9</a:t>
            </a:fld>
            <a:endParaRPr lang="ru-RU" altLang="ru-RU"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1811</TotalTime>
  <Words>214</Words>
  <Application>Microsoft Office PowerPoint</Application>
  <PresentationFormat>Произвольный</PresentationFormat>
  <Paragraphs>29</Paragraphs>
  <Slides>12</Slides>
  <Notes>0</Notes>
  <HiddenSlides>0</HiddenSlides>
  <MMClips>2</MMClips>
  <ScaleCrop>false</ScaleCrop>
  <HeadingPairs>
    <vt:vector size="8" baseType="variant">
      <vt:variant>
        <vt:lpstr>Использованные шрифты</vt:lpstr>
      </vt:variant>
      <vt:variant>
        <vt:i4>3</vt:i4>
      </vt:variant>
      <vt:variant>
        <vt:lpstr>Шаблон оформления</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7" baseType="lpstr">
      <vt:lpstr>Calibri</vt:lpstr>
      <vt:lpstr>Arial</vt:lpstr>
      <vt:lpstr>Calibri Light</vt:lpstr>
      <vt:lpstr>Тема Office</vt:lpstr>
      <vt:lpstr>Диаграмма Microsoft Excel</vt:lpstr>
      <vt:lpstr>№14 Effervescent Tablet</vt:lpstr>
      <vt:lpstr>The problem</vt:lpstr>
      <vt:lpstr>Why solubility of tablets is important?</vt:lpstr>
      <vt:lpstr>Theoretical basis</vt:lpstr>
      <vt:lpstr>Factors affecting solubility</vt:lpstr>
      <vt:lpstr>Tablets types, depending on their solubility and disintegration</vt:lpstr>
      <vt:lpstr>Experiment 1</vt:lpstr>
      <vt:lpstr>Слайд 8</vt:lpstr>
      <vt:lpstr>Experiment 2  Dissolve tablet of ascorbic acid in water</vt:lpstr>
      <vt:lpstr>Слайд 10</vt:lpstr>
      <vt:lpstr>Слайд 11</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Растворимая таблетка</dc:title>
  <dc:creator>настя</dc:creator>
  <cp:lastModifiedBy>Туся</cp:lastModifiedBy>
  <cp:revision>39</cp:revision>
  <dcterms:created xsi:type="dcterms:W3CDTF">2016-05-04T18:22:33Z</dcterms:created>
  <dcterms:modified xsi:type="dcterms:W3CDTF">2016-07-18T07:25:45Z</dcterms:modified>
</cp:coreProperties>
</file>