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76" r:id="rId4"/>
    <p:sldId id="294" r:id="rId5"/>
    <p:sldId id="281" r:id="rId6"/>
    <p:sldId id="280" r:id="rId7"/>
    <p:sldId id="282" r:id="rId8"/>
    <p:sldId id="285" r:id="rId9"/>
    <p:sldId id="286" r:id="rId10"/>
    <p:sldId id="295" r:id="rId11"/>
    <p:sldId id="287" r:id="rId12"/>
    <p:sldId id="288" r:id="rId13"/>
    <p:sldId id="289" r:id="rId14"/>
    <p:sldId id="262" r:id="rId15"/>
    <p:sldId id="284" r:id="rId16"/>
    <p:sldId id="296" r:id="rId17"/>
    <p:sldId id="291" r:id="rId18"/>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 initials="1" lastIdx="1" clrIdx="0">
    <p:extLst>
      <p:ext uri="{19B8F6BF-5375-455C-9EA6-DF929625EA0E}">
        <p15:presenceInfo xmlns:p15="http://schemas.microsoft.com/office/powerpoint/2012/main" userId="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D0"/>
    <a:srgbClr val="DF4203"/>
    <a:srgbClr val="07DB5D"/>
    <a:srgbClr val="FFD9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94631" autoAdjust="0"/>
  </p:normalViewPr>
  <p:slideViewPr>
    <p:cSldViewPr snapToGrid="0">
      <p:cViewPr varScale="1">
        <p:scale>
          <a:sx n="70" d="100"/>
          <a:sy n="70" d="100"/>
        </p:scale>
        <p:origin x="72" y="18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template.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32693569553804E-2"/>
          <c:y val="3.1333297215299601E-2"/>
          <c:w val="0.94660063976377951"/>
          <c:h val="0.95543994616512029"/>
        </c:manualLayout>
      </c:layout>
      <c:lineChart>
        <c:grouping val="standard"/>
        <c:varyColors val="0"/>
        <c:ser>
          <c:idx val="0"/>
          <c:order val="0"/>
          <c:tx>
            <c:strRef>
              <c:f>[template.xls]fon!$J$2</c:f>
              <c:strCache>
                <c:ptCount val="1"/>
                <c:pt idx="0">
                  <c:v>log f [Hz]</c:v>
                </c:pt>
              </c:strCache>
            </c:strRef>
          </c:tx>
          <c:spPr>
            <a:ln w="22225" cap="rnd" cmpd="sng" algn="ctr">
              <a:solidFill>
                <a:schemeClr val="accent1"/>
              </a:solidFill>
              <a:round/>
            </a:ln>
            <a:effectLst/>
          </c:spPr>
          <c:marker>
            <c:symbol val="none"/>
          </c:marker>
          <c:val>
            <c:numRef>
              <c:f>[template.xls]fon!$J$3:$J$2049</c:f>
              <c:numCache>
                <c:formatCode>General</c:formatCode>
                <c:ptCount val="2047"/>
                <c:pt idx="0">
                  <c:v>1.0320786591475857</c:v>
                </c:pt>
                <c:pt idx="1">
                  <c:v>1.3331086346429708</c:v>
                </c:pt>
                <c:pt idx="2">
                  <c:v>1.5091999004215175</c:v>
                </c:pt>
                <c:pt idx="3">
                  <c:v>1.6341386303069521</c:v>
                </c:pt>
                <c:pt idx="4">
                  <c:v>1.7310486473487277</c:v>
                </c:pt>
                <c:pt idx="5">
                  <c:v>1.8102298893626332</c:v>
                </c:pt>
                <c:pt idx="6">
                  <c:v>1.8771766818744746</c:v>
                </c:pt>
                <c:pt idx="7">
                  <c:v>1.9351686310130822</c:v>
                </c:pt>
                <c:pt idx="8">
                  <c:v>1.9863211506592697</c:v>
                </c:pt>
                <c:pt idx="9">
                  <c:v>2.0320786430127091</c:v>
                </c:pt>
                <c:pt idx="10">
                  <c:v>2.0734713259707234</c:v>
                </c:pt>
                <c:pt idx="11">
                  <c:v>2.1112598883880471</c:v>
                </c:pt>
                <c:pt idx="12">
                  <c:v>2.146021992837257</c:v>
                </c:pt>
                <c:pt idx="13">
                  <c:v>2.1782066775384559</c:v>
                </c:pt>
                <c:pt idx="14">
                  <c:v>2.2081698993792438</c:v>
                </c:pt>
                <c:pt idx="15">
                  <c:v>2.236198624155989</c:v>
                </c:pt>
                <c:pt idx="16">
                  <c:v>2.2625275639164277</c:v>
                </c:pt>
                <c:pt idx="17">
                  <c:v>2.287351146323251</c:v>
                </c:pt>
                <c:pt idx="18">
                  <c:v>2.3108322431163337</c:v>
                </c:pt>
                <c:pt idx="19">
                  <c:v>2.3331086366598304</c:v>
                </c:pt>
                <c:pt idx="20">
                  <c:v>2.3542979365941368</c:v>
                </c:pt>
                <c:pt idx="21">
                  <c:v>2.3745013216347046</c:v>
                </c:pt>
                <c:pt idx="22">
                  <c:v>2.3938064776272689</c:v>
                </c:pt>
                <c:pt idx="23">
                  <c:v>2.4122898840520284</c:v>
                </c:pt>
                <c:pt idx="24">
                  <c:v>2.4300186500712586</c:v>
                </c:pt>
                <c:pt idx="25">
                  <c:v>2.4470519900526688</c:v>
                </c:pt>
                <c:pt idx="26">
                  <c:v>2.4634424053789319</c:v>
                </c:pt>
                <c:pt idx="27">
                  <c:v>2.4792366732024371</c:v>
                </c:pt>
                <c:pt idx="28">
                  <c:v>2.4944766389643522</c:v>
                </c:pt>
                <c:pt idx="29">
                  <c:v>2.5091998963877984</c:v>
                </c:pt>
                <c:pt idx="30">
                  <c:v>2.5234403347650618</c:v>
                </c:pt>
                <c:pt idx="31">
                  <c:v>2.5372286198199703</c:v>
                </c:pt>
                <c:pt idx="32">
                  <c:v>2.5505925819127251</c:v>
                </c:pt>
                <c:pt idx="33">
                  <c:v>2.5635575583940207</c:v>
                </c:pt>
                <c:pt idx="34">
                  <c:v>2.5761466862104934</c:v>
                </c:pt>
                <c:pt idx="35">
                  <c:v>2.5883811419872322</c:v>
                </c:pt>
                <c:pt idx="36">
                  <c:v>2.6002803657714706</c:v>
                </c:pt>
                <c:pt idx="37">
                  <c:v>2.6118622377188099</c:v>
                </c:pt>
                <c:pt idx="38">
                  <c:v>2.6231432485912065</c:v>
                </c:pt>
                <c:pt idx="39">
                  <c:v>2.6341386333322414</c:v>
                </c:pt>
                <c:pt idx="40">
                  <c:v>2.64486249815831</c:v>
                </c:pt>
                <c:pt idx="41">
                  <c:v>2.655327932258118</c:v>
                </c:pt>
                <c:pt idx="42">
                  <c:v>2.6655470969037616</c:v>
                </c:pt>
                <c:pt idx="43">
                  <c:v>2.6755313182154401</c:v>
                </c:pt>
                <c:pt idx="44">
                  <c:v>2.6852911549952885</c:v>
                </c:pt>
                <c:pt idx="45">
                  <c:v>2.6948364732912502</c:v>
                </c:pt>
                <c:pt idx="46">
                  <c:v>2.7041764990603023</c:v>
                </c:pt>
                <c:pt idx="47">
                  <c:v>2.7133198788756516</c:v>
                </c:pt>
                <c:pt idx="48">
                  <c:v>2.7222747218887315</c:v>
                </c:pt>
                <c:pt idx="49">
                  <c:v>2.7310486457352399</c:v>
                </c:pt>
                <c:pt idx="50">
                  <c:v>2.7396488178451648</c:v>
                </c:pt>
                <c:pt idx="51">
                  <c:v>2.7480819849409346</c:v>
                </c:pt>
                <c:pt idx="52">
                  <c:v>2.7563545112435555</c:v>
                </c:pt>
                <c:pt idx="53">
                  <c:v>2.7644724010429131</c:v>
                </c:pt>
                <c:pt idx="54">
                  <c:v>2.7724413310401457</c:v>
                </c:pt>
                <c:pt idx="55">
                  <c:v>2.7802666688664184</c:v>
                </c:pt>
                <c:pt idx="56">
                  <c:v>2.7879534971283264</c:v>
                </c:pt>
                <c:pt idx="57">
                  <c:v>2.7955066353238025</c:v>
                </c:pt>
                <c:pt idx="58">
                  <c:v>2.8029306530140183</c:v>
                </c:pt>
                <c:pt idx="59">
                  <c:v>2.8102298920517796</c:v>
                </c:pt>
                <c:pt idx="60">
                  <c:v>2.8174084763041858</c:v>
                </c:pt>
                <c:pt idx="61">
                  <c:v>2.8244703310796431</c:v>
                </c:pt>
                <c:pt idx="62">
                  <c:v>2.8314191906735267</c:v>
                </c:pt>
                <c:pt idx="63">
                  <c:v>2.8382586154839515</c:v>
                </c:pt>
                <c:pt idx="64">
                  <c:v>2.8449919984144203</c:v>
                </c:pt>
                <c:pt idx="65">
                  <c:v>2.8516225769655366</c:v>
                </c:pt>
                <c:pt idx="66">
                  <c:v>2.8581534443890306</c:v>
                </c:pt>
                <c:pt idx="67">
                  <c:v>2.8645875540580019</c:v>
                </c:pt>
                <c:pt idx="68">
                  <c:v>2.8709277323469315</c:v>
                </c:pt>
                <c:pt idx="69">
                  <c:v>2.8771766812982289</c:v>
                </c:pt>
                <c:pt idx="70">
                  <c:v>2.8833369902546475</c:v>
                </c:pt>
                <c:pt idx="71">
                  <c:v>2.889411138211452</c:v>
                </c:pt>
                <c:pt idx="72">
                  <c:v>2.8954015015859849</c:v>
                </c:pt>
                <c:pt idx="73">
                  <c:v>2.9013103614354518</c:v>
                </c:pt>
                <c:pt idx="74">
                  <c:v>2.9071399047909212</c:v>
                </c:pt>
                <c:pt idx="75">
                  <c:v>2.9128922339135435</c:v>
                </c:pt>
                <c:pt idx="76">
                  <c:v>2.9185693665088399</c:v>
                </c:pt>
                <c:pt idx="77">
                  <c:v>2.9241732442551878</c:v>
                </c:pt>
                <c:pt idx="78">
                  <c:v>2.9297057325671192</c:v>
                </c:pt>
                <c:pt idx="79">
                  <c:v>2.9351686284920078</c:v>
                </c:pt>
                <c:pt idx="80">
                  <c:v>2.9405636605965846</c:v>
                </c:pt>
                <c:pt idx="81">
                  <c:v>2.9458924938222912</c:v>
                </c:pt>
                <c:pt idx="82">
                  <c:v>2.95115673402801</c:v>
                </c:pt>
                <c:pt idx="83">
                  <c:v>2.9563579274418945</c:v>
                </c:pt>
                <c:pt idx="84">
                  <c:v>2.9614975673033359</c:v>
                </c:pt>
                <c:pt idx="85">
                  <c:v>2.9665770925677428</c:v>
                </c:pt>
                <c:pt idx="86">
                  <c:v>2.9715978941476604</c:v>
                </c:pt>
                <c:pt idx="87">
                  <c:v>2.9765613138794214</c:v>
                </c:pt>
                <c:pt idx="88">
                  <c:v>2.9814686481166501</c:v>
                </c:pt>
                <c:pt idx="89">
                  <c:v>2.9863211511074605</c:v>
                </c:pt>
                <c:pt idx="90">
                  <c:v>2.9911200337380452</c:v>
                </c:pt>
                <c:pt idx="91">
                  <c:v>2.9958664689552315</c:v>
                </c:pt>
                <c:pt idx="92">
                  <c:v>3.0005615899184575</c:v>
                </c:pt>
                <c:pt idx="93">
                  <c:v>3.0052064951534025</c:v>
                </c:pt>
                <c:pt idx="94">
                  <c:v>3.0098022466031487</c:v>
                </c:pt>
                <c:pt idx="95">
                  <c:v>3.0143498745396324</c:v>
                </c:pt>
                <c:pt idx="96">
                  <c:v>3.0188503759482423</c:v>
                </c:pt>
                <c:pt idx="97">
                  <c:v>3.0233047171411087</c:v>
                </c:pt>
                <c:pt idx="98">
                  <c:v>3.0277138362249412</c:v>
                </c:pt>
                <c:pt idx="99">
                  <c:v>3.0320786413992211</c:v>
                </c:pt>
                <c:pt idx="100">
                  <c:v>3.0364000153575903</c:v>
                </c:pt>
                <c:pt idx="101">
                  <c:v>3.0406788131136833</c:v>
                </c:pt>
                <c:pt idx="102">
                  <c:v>3.0449158662297129</c:v>
                </c:pt>
                <c:pt idx="103">
                  <c:v>3.0491119809927731</c:v>
                </c:pt>
                <c:pt idx="104">
                  <c:v>3.0532679405459922</c:v>
                </c:pt>
                <c:pt idx="105">
                  <c:v>3.0573845069075367</c:v>
                </c:pt>
                <c:pt idx="106">
                  <c:v>3.0614624191145894</c:v>
                </c:pt>
                <c:pt idx="107">
                  <c:v>3.0655023970803872</c:v>
                </c:pt>
                <c:pt idx="108">
                  <c:v>3.0695051393250421</c:v>
                </c:pt>
                <c:pt idx="109">
                  <c:v>3.0734713267041269</c:v>
                </c:pt>
                <c:pt idx="110">
                  <c:v>3.077401620127735</c:v>
                </c:pt>
                <c:pt idx="111">
                  <c:v>3.0812966641702459</c:v>
                </c:pt>
                <c:pt idx="112">
                  <c:v>3.0851570851396568</c:v>
                </c:pt>
                <c:pt idx="113">
                  <c:v>3.0889834927923072</c:v>
                </c:pt>
                <c:pt idx="114">
                  <c:v>3.0927764819632877</c:v>
                </c:pt>
                <c:pt idx="115">
                  <c:v>3.096536630640049</c:v>
                </c:pt>
                <c:pt idx="116">
                  <c:v>3.1002645033108687</c:v>
                </c:pt>
                <c:pt idx="117">
                  <c:v>3.1039606486779996</c:v>
                </c:pt>
                <c:pt idx="118">
                  <c:v>3.1076256029137803</c:v>
                </c:pt>
                <c:pt idx="119">
                  <c:v>3.1112598877157605</c:v>
                </c:pt>
                <c:pt idx="120">
                  <c:v>3.114864011795679</c:v>
                </c:pt>
                <c:pt idx="121">
                  <c:v>3.1184384722987994</c:v>
                </c:pt>
                <c:pt idx="122">
                  <c:v>3.1219837528779726</c:v>
                </c:pt>
                <c:pt idx="123">
                  <c:v>3.1255003267436243</c:v>
                </c:pt>
                <c:pt idx="124">
                  <c:v>3.1289886544072778</c:v>
                </c:pt>
                <c:pt idx="125">
                  <c:v>3.1324491866576443</c:v>
                </c:pt>
                <c:pt idx="126">
                  <c:v>3.1358823623170644</c:v>
                </c:pt>
                <c:pt idx="127">
                  <c:v>3.1392886111479323</c:v>
                </c:pt>
                <c:pt idx="128">
                  <c:v>3.1426683519361158</c:v>
                </c:pt>
                <c:pt idx="129">
                  <c:v>3.1460219937681151</c:v>
                </c:pt>
                <c:pt idx="130">
                  <c:v>3.1493499372520528</c:v>
                </c:pt>
                <c:pt idx="131">
                  <c:v>3.1526525726295178</c:v>
                </c:pt>
                <c:pt idx="132">
                  <c:v>3.1559302825240163</c:v>
                </c:pt>
                <c:pt idx="133">
                  <c:v>3.1591834397519878</c:v>
                </c:pt>
                <c:pt idx="134">
                  <c:v>3.162412410013745</c:v>
                </c:pt>
                <c:pt idx="135">
                  <c:v>3.1656175500185801</c:v>
                </c:pt>
                <c:pt idx="136">
                  <c:v>3.168799208638069</c:v>
                </c:pt>
                <c:pt idx="137">
                  <c:v>3.1719577280109128</c:v>
                </c:pt>
                <c:pt idx="138">
                  <c:v>3.1750934416997474</c:v>
                </c:pt>
                <c:pt idx="139">
                  <c:v>3.178206677250333</c:v>
                </c:pt>
                <c:pt idx="140">
                  <c:v>3.1812977540660441</c:v>
                </c:pt>
                <c:pt idx="141">
                  <c:v>3.1843669859186288</c:v>
                </c:pt>
                <c:pt idx="142">
                  <c:v>3.1874146788417166</c:v>
                </c:pt>
                <c:pt idx="143">
                  <c:v>3.1904411335953138</c:v>
                </c:pt>
                <c:pt idx="144">
                  <c:v>3.1934466438567459</c:v>
                </c:pt>
                <c:pt idx="145">
                  <c:v>3.1964314972499661</c:v>
                </c:pt>
                <c:pt idx="146">
                  <c:v>3.199395976333991</c:v>
                </c:pt>
                <c:pt idx="147">
                  <c:v>3.2023403568268844</c:v>
                </c:pt>
                <c:pt idx="148">
                  <c:v>3.2052649099630983</c:v>
                </c:pt>
                <c:pt idx="149">
                  <c:v>3.2081699004549025</c:v>
                </c:pt>
                <c:pt idx="150">
                  <c:v>3.2110555888099297</c:v>
                </c:pt>
                <c:pt idx="151">
                  <c:v>3.2139222295775247</c:v>
                </c:pt>
                <c:pt idx="152">
                  <c:v>3.2167700723011854</c:v>
                </c:pt>
                <c:pt idx="153">
                  <c:v>3.2195993624347508</c:v>
                </c:pt>
                <c:pt idx="154">
                  <c:v>3.2224103396215606</c:v>
                </c:pt>
                <c:pt idx="155">
                  <c:v>3.2252032399191686</c:v>
                </c:pt>
                <c:pt idx="156">
                  <c:v>3.2279782938290089</c:v>
                </c:pt>
                <c:pt idx="157">
                  <c:v>3.2307357284863993</c:v>
                </c:pt>
                <c:pt idx="158">
                  <c:v>3.233475765709525</c:v>
                </c:pt>
                <c:pt idx="159">
                  <c:v>3.236198624155989</c:v>
                </c:pt>
                <c:pt idx="160">
                  <c:v>3.2389045176415259</c:v>
                </c:pt>
                <c:pt idx="161">
                  <c:v>3.2415936560115708</c:v>
                </c:pt>
                <c:pt idx="162">
                  <c:v>3.2442662459813558</c:v>
                </c:pt>
                <c:pt idx="163">
                  <c:v>3.2469224894862725</c:v>
                </c:pt>
                <c:pt idx="164">
                  <c:v>3.2495625857598083</c:v>
                </c:pt>
                <c:pt idx="165">
                  <c:v>3.2521867294489963</c:v>
                </c:pt>
                <c:pt idx="166">
                  <c:v>3.2547951126627437</c:v>
                </c:pt>
                <c:pt idx="167">
                  <c:v>3.2573879233459784</c:v>
                </c:pt>
                <c:pt idx="168">
                  <c:v>3.25996534609882</c:v>
                </c:pt>
                <c:pt idx="169">
                  <c:v>3.2625275629673172</c:v>
                </c:pt>
                <c:pt idx="170">
                  <c:v>3.2650747518479886</c:v>
                </c:pt>
                <c:pt idx="171">
                  <c:v>3.2676070884662427</c:v>
                </c:pt>
                <c:pt idx="172">
                  <c:v>3.270124744555996</c:v>
                </c:pt>
                <c:pt idx="173">
                  <c:v>3.2726278898116417</c:v>
                </c:pt>
                <c:pt idx="174">
                  <c:v>3.2751166900855155</c:v>
                </c:pt>
                <c:pt idx="175">
                  <c:v>3.2775913093142139</c:v>
                </c:pt>
                <c:pt idx="176">
                  <c:v>3.2800519079615742</c:v>
                </c:pt>
                <c:pt idx="177">
                  <c:v>3.2824986437806314</c:v>
                </c:pt>
                <c:pt idx="178">
                  <c:v>3.2849316725503783</c:v>
                </c:pt>
                <c:pt idx="179">
                  <c:v>3.2873511465473464</c:v>
                </c:pt>
                <c:pt idx="180">
                  <c:v>3.2897572164110347</c:v>
                </c:pt>
                <c:pt idx="181">
                  <c:v>3.2921500294020265</c:v>
                </c:pt>
                <c:pt idx="182">
                  <c:v>3.2945297312442698</c:v>
                </c:pt>
                <c:pt idx="183">
                  <c:v>3.2968964646192127</c:v>
                </c:pt>
                <c:pt idx="184">
                  <c:v>3.2992503698894504</c:v>
                </c:pt>
                <c:pt idx="185">
                  <c:v>3.3015915857993057</c:v>
                </c:pt>
                <c:pt idx="186">
                  <c:v>3.3039202479961181</c:v>
                </c:pt>
                <c:pt idx="187">
                  <c:v>3.3062364908173838</c:v>
                </c:pt>
                <c:pt idx="188">
                  <c:v>3.3085404456066132</c:v>
                </c:pt>
                <c:pt idx="189">
                  <c:v>3.3108322424794308</c:v>
                </c:pt>
                <c:pt idx="190">
                  <c:v>3.3131120086553962</c:v>
                </c:pt>
                <c:pt idx="191">
                  <c:v>3.3153798702036137</c:v>
                </c:pt>
                <c:pt idx="192">
                  <c:v>3.3176359505992759</c:v>
                </c:pt>
                <c:pt idx="193">
                  <c:v>3.3198803714042997</c:v>
                </c:pt>
                <c:pt idx="194">
                  <c:v>3.3221132529272253</c:v>
                </c:pt>
                <c:pt idx="195">
                  <c:v>3.3243347128050895</c:v>
                </c:pt>
                <c:pt idx="196">
                  <c:v>3.3265448677000493</c:v>
                </c:pt>
                <c:pt idx="197">
                  <c:v>3.3287438316851992</c:v>
                </c:pt>
                <c:pt idx="198">
                  <c:v>3.3309317179224394</c:v>
                </c:pt>
                <c:pt idx="199">
                  <c:v>3.3331086372648886</c:v>
                </c:pt>
                <c:pt idx="200">
                  <c:v>3.3352746989080102</c:v>
                </c:pt>
                <c:pt idx="201">
                  <c:v>3.3374300110215716</c:v>
                </c:pt>
                <c:pt idx="202">
                  <c:v>3.3395746793760197</c:v>
                </c:pt>
                <c:pt idx="203">
                  <c:v>3.3417088089753957</c:v>
                </c:pt>
                <c:pt idx="204">
                  <c:v>3.3438325024943287</c:v>
                </c:pt>
                <c:pt idx="205">
                  <c:v>3.3459458618936941</c:v>
                </c:pt>
                <c:pt idx="206">
                  <c:v>3.3480489868717282</c:v>
                </c:pt>
                <c:pt idx="207">
                  <c:v>3.350141976462826</c:v>
                </c:pt>
                <c:pt idx="208">
                  <c:v>3.352224927695556</c:v>
                </c:pt>
                <c:pt idx="209">
                  <c:v>3.3542979362099734</c:v>
                </c:pt>
                <c:pt idx="210">
                  <c:v>3.3563610968574982</c:v>
                </c:pt>
                <c:pt idx="211">
                  <c:v>3.3584145023812484</c:v>
                </c:pt>
                <c:pt idx="212">
                  <c:v>3.3604582449743101</c:v>
                </c:pt>
                <c:pt idx="213">
                  <c:v>3.3624924147785706</c:v>
                </c:pt>
                <c:pt idx="214">
                  <c:v>3.3645171014273956</c:v>
                </c:pt>
                <c:pt idx="215">
                  <c:v>3.3665323927443684</c:v>
                </c:pt>
                <c:pt idx="216">
                  <c:v>3.3685383753369758</c:v>
                </c:pt>
                <c:pt idx="217">
                  <c:v>3.3705351351740562</c:v>
                </c:pt>
                <c:pt idx="218">
                  <c:v>3.3725227563056475</c:v>
                </c:pt>
                <c:pt idx="219">
                  <c:v>3.3745013223681082</c:v>
                </c:pt>
                <c:pt idx="220">
                  <c:v>3.3764709151281371</c:v>
                </c:pt>
                <c:pt idx="221">
                  <c:v>3.3784316159734153</c:v>
                </c:pt>
                <c:pt idx="222">
                  <c:v>3.380383504469088</c:v>
                </c:pt>
                <c:pt idx="223">
                  <c:v>3.3823266598342272</c:v>
                </c:pt>
                <c:pt idx="224">
                  <c:v>3.38426115968986</c:v>
                </c:pt>
                <c:pt idx="225">
                  <c:v>3.3861870806251546</c:v>
                </c:pt>
                <c:pt idx="226">
                  <c:v>3.3881044987487172</c:v>
                </c:pt>
                <c:pt idx="227">
                  <c:v>3.3900134884562885</c:v>
                </c:pt>
                <c:pt idx="228">
                  <c:v>3.3919141238729793</c:v>
                </c:pt>
                <c:pt idx="229">
                  <c:v>3.3938064774518897</c:v>
                </c:pt>
                <c:pt idx="230">
                  <c:v>3.3956906214031224</c:v>
                </c:pt>
                <c:pt idx="231">
                  <c:v>3.3975666264778974</c:v>
                </c:pt>
                <c:pt idx="232">
                  <c:v>3.3994345625152631</c:v>
                </c:pt>
                <c:pt idx="233">
                  <c:v>3.4012944989748499</c:v>
                </c:pt>
                <c:pt idx="234">
                  <c:v>3.4031465037396167</c:v>
                </c:pt>
                <c:pt idx="235">
                  <c:v>3.404990644512901</c:v>
                </c:pt>
                <c:pt idx="236">
                  <c:v>3.4068269874569808</c:v>
                </c:pt>
                <c:pt idx="237">
                  <c:v>3.4086555985777616</c:v>
                </c:pt>
                <c:pt idx="238">
                  <c:v>3.4104765423743628</c:v>
                </c:pt>
                <c:pt idx="239">
                  <c:v>3.4122898832116704</c:v>
                </c:pt>
                <c:pt idx="240">
                  <c:v>3.4140956841481587</c:v>
                </c:pt>
                <c:pt idx="241">
                  <c:v>3.4158940074596602</c:v>
                </c:pt>
                <c:pt idx="242">
                  <c:v>3.4176849151502502</c:v>
                </c:pt>
                <c:pt idx="243">
                  <c:v>3.4194684677974645</c:v>
                </c:pt>
                <c:pt idx="244">
                  <c:v>3.421244725895467</c:v>
                </c:pt>
                <c:pt idx="245">
                  <c:v>3.4230137485419538</c:v>
                </c:pt>
                <c:pt idx="246">
                  <c:v>3.4247755947699368</c:v>
                </c:pt>
                <c:pt idx="247">
                  <c:v>3.4265303224076056</c:v>
                </c:pt>
                <c:pt idx="248">
                  <c:v>3.4282779885856756</c:v>
                </c:pt>
                <c:pt idx="249">
                  <c:v>3.4300186502326078</c:v>
                </c:pt>
                <c:pt idx="250">
                  <c:v>3.4317523629509701</c:v>
                </c:pt>
                <c:pt idx="251">
                  <c:v>3.4334791823216255</c:v>
                </c:pt>
                <c:pt idx="252">
                  <c:v>3.4351991626260583</c:v>
                </c:pt>
                <c:pt idx="253">
                  <c:v>3.4369123581398533</c:v>
                </c:pt>
                <c:pt idx="254">
                  <c:v>3.4386188218648135</c:v>
                </c:pt>
                <c:pt idx="255">
                  <c:v>3.4403186068119136</c:v>
                </c:pt>
                <c:pt idx="256">
                  <c:v>3.4420117649000264</c:v>
                </c:pt>
                <c:pt idx="257">
                  <c:v>3.443698347443751</c:v>
                </c:pt>
                <c:pt idx="258">
                  <c:v>3.4453784056299854</c:v>
                </c:pt>
                <c:pt idx="259">
                  <c:v>3.4470519894320963</c:v>
                </c:pt>
                <c:pt idx="260">
                  <c:v>3.448719148867323</c:v>
                </c:pt>
                <c:pt idx="261">
                  <c:v>3.450379932762075</c:v>
                </c:pt>
                <c:pt idx="262">
                  <c:v>3.4520343899994077</c:v>
                </c:pt>
                <c:pt idx="263">
                  <c:v>3.4536825684462915</c:v>
                </c:pt>
                <c:pt idx="264">
                  <c:v>3.4553245154273586</c:v>
                </c:pt>
                <c:pt idx="265">
                  <c:v>3.4569602781879976</c:v>
                </c:pt>
                <c:pt idx="266">
                  <c:v>3.4585899028363127</c:v>
                </c:pt>
                <c:pt idx="267">
                  <c:v>3.4602134355664811</c:v>
                </c:pt>
                <c:pt idx="268">
                  <c:v>3.4618309214556122</c:v>
                </c:pt>
                <c:pt idx="269">
                  <c:v>3.4634424056777262</c:v>
                </c:pt>
                <c:pt idx="270">
                  <c:v>3.4650479323093499</c:v>
                </c:pt>
                <c:pt idx="271">
                  <c:v>3.4666475455342627</c:v>
                </c:pt>
                <c:pt idx="272">
                  <c:v>3.468241288605463</c:v>
                </c:pt>
                <c:pt idx="273">
                  <c:v>3.4698292043020502</c:v>
                </c:pt>
                <c:pt idx="274">
                  <c:v>3.4714113353761644</c:v>
                </c:pt>
                <c:pt idx="275">
                  <c:v>3.4729877235287447</c:v>
                </c:pt>
                <c:pt idx="276">
                  <c:v>3.474558410591817</c:v>
                </c:pt>
                <c:pt idx="277">
                  <c:v>3.4761234373637286</c:v>
                </c:pt>
                <c:pt idx="278">
                  <c:v>3.4776828447826977</c:v>
                </c:pt>
                <c:pt idx="279">
                  <c:v>3.4792366729143143</c:v>
                </c:pt>
                <c:pt idx="280">
                  <c:v>3.4807849613961723</c:v>
                </c:pt>
                <c:pt idx="281">
                  <c:v>3.4823277498730651</c:v>
                </c:pt>
                <c:pt idx="282">
                  <c:v>3.4838650769976294</c:v>
                </c:pt>
                <c:pt idx="283">
                  <c:v>3.48539698158261</c:v>
                </c:pt>
                <c:pt idx="284">
                  <c:v>3.4869235014643452</c:v>
                </c:pt>
                <c:pt idx="285">
                  <c:v>3.488444674646737</c:v>
                </c:pt>
                <c:pt idx="286">
                  <c:v>3.4899605381725669</c:v>
                </c:pt>
                <c:pt idx="287">
                  <c:v>3.491471129259295</c:v>
                </c:pt>
                <c:pt idx="288">
                  <c:v>3.4929764843176763</c:v>
                </c:pt>
                <c:pt idx="289">
                  <c:v>3.4944766393816336</c:v>
                </c:pt>
                <c:pt idx="290">
                  <c:v>3.4959716305292887</c:v>
                </c:pt>
                <c:pt idx="291">
                  <c:v>3.4974614929139474</c:v>
                </c:pt>
                <c:pt idx="292">
                  <c:v>3.4989462618799867</c:v>
                </c:pt>
                <c:pt idx="293">
                  <c:v>3.5004259718607709</c:v>
                </c:pt>
                <c:pt idx="294">
                  <c:v>3.501900657486773</c:v>
                </c:pt>
                <c:pt idx="295">
                  <c:v>3.5033703526271398</c:v>
                </c:pt>
                <c:pt idx="296">
                  <c:v>3.504835090808788</c:v>
                </c:pt>
                <c:pt idx="297">
                  <c:v>3.5062949056270791</c:v>
                </c:pt>
                <c:pt idx="298">
                  <c:v>3.5077498297991987</c:v>
                </c:pt>
                <c:pt idx="299">
                  <c:v>3.5091998962533411</c:v>
                </c:pt>
                <c:pt idx="300">
                  <c:v>3.5106451370520291</c:v>
                </c:pt>
                <c:pt idx="301">
                  <c:v>3.5120855844739105</c:v>
                </c:pt>
                <c:pt idx="302">
                  <c:v>3.5135212699441265</c:v>
                </c:pt>
                <c:pt idx="303">
                  <c:v>3.5149522251088179</c:v>
                </c:pt>
                <c:pt idx="304">
                  <c:v>3.5163784809047107</c:v>
                </c:pt>
                <c:pt idx="305">
                  <c:v>3.5178000679651666</c:v>
                </c:pt>
                <c:pt idx="306">
                  <c:v>3.5192170170183106</c:v>
                </c:pt>
                <c:pt idx="307">
                  <c:v>3.5206293579677674</c:v>
                </c:pt>
                <c:pt idx="308">
                  <c:v>3.5220371209493755</c:v>
                </c:pt>
                <c:pt idx="309">
                  <c:v>3.5234403352855419</c:v>
                </c:pt>
                <c:pt idx="310">
                  <c:v>3.5248390305350079</c:v>
                </c:pt>
                <c:pt idx="311">
                  <c:v>3.5262332355831498</c:v>
                </c:pt>
                <c:pt idx="312">
                  <c:v>3.5276229790384583</c:v>
                </c:pt>
                <c:pt idx="313">
                  <c:v>3.5290082896214527</c:v>
                </c:pt>
                <c:pt idx="314">
                  <c:v>3.5303891952656543</c:v>
                </c:pt>
                <c:pt idx="315">
                  <c:v>3.5317657241503801</c:v>
                </c:pt>
                <c:pt idx="316">
                  <c:v>3.533137903678051</c:v>
                </c:pt>
                <c:pt idx="317">
                  <c:v>3.5345057615003528</c:v>
                </c:pt>
                <c:pt idx="318">
                  <c:v>3.5358693245019239</c:v>
                </c:pt>
                <c:pt idx="319">
                  <c:v>3.5372286198199703</c:v>
                </c:pt>
                <c:pt idx="320">
                  <c:v>3.5385836739599128</c:v>
                </c:pt>
                <c:pt idx="321">
                  <c:v>3.5399345131802362</c:v>
                </c:pt>
                <c:pt idx="322">
                  <c:v>3.5412811638701931</c:v>
                </c:pt>
                <c:pt idx="323">
                  <c:v>3.542623651675552</c:v>
                </c:pt>
                <c:pt idx="324">
                  <c:v>3.5439620025022101</c:v>
                </c:pt>
                <c:pt idx="325">
                  <c:v>3.5452962415216032</c:v>
                </c:pt>
                <c:pt idx="326">
                  <c:v>3.5466263941680598</c:v>
                </c:pt>
                <c:pt idx="327">
                  <c:v>3.5479524852732327</c:v>
                </c:pt>
                <c:pt idx="328">
                  <c:v>3.5492745394423757</c:v>
                </c:pt>
                <c:pt idx="329">
                  <c:v>3.5505925814237895</c:v>
                </c:pt>
                <c:pt idx="330">
                  <c:v>3.5519066352529332</c:v>
                </c:pt>
                <c:pt idx="331">
                  <c:v>3.5532167252344751</c:v>
                </c:pt>
                <c:pt idx="332">
                  <c:v>3.55452287496853</c:v>
                </c:pt>
                <c:pt idx="333">
                  <c:v>3.5558251083267249</c:v>
                </c:pt>
                <c:pt idx="334">
                  <c:v>3.5571234484842305</c:v>
                </c:pt>
                <c:pt idx="335">
                  <c:v>3.5584179188899081</c:v>
                </c:pt>
                <c:pt idx="336">
                  <c:v>3.5597085424237696</c:v>
                </c:pt>
                <c:pt idx="337">
                  <c:v>3.5609953417628013</c:v>
                </c:pt>
                <c:pt idx="338">
                  <c:v>3.5622783397403301</c:v>
                </c:pt>
                <c:pt idx="339">
                  <c:v>3.5635575585126595</c:v>
                </c:pt>
                <c:pt idx="340">
                  <c:v>3.5648330205147416</c:v>
                </c:pt>
                <c:pt idx="341">
                  <c:v>3.5661047475119698</c:v>
                </c:pt>
                <c:pt idx="342">
                  <c:v>3.5673727615501849</c:v>
                </c:pt>
                <c:pt idx="343">
                  <c:v>3.568637084130224</c:v>
                </c:pt>
                <c:pt idx="344">
                  <c:v>3.5698977365660309</c:v>
                </c:pt>
                <c:pt idx="345">
                  <c:v>3.5711547403365587</c:v>
                </c:pt>
                <c:pt idx="346">
                  <c:v>3.5724081162691417</c:v>
                </c:pt>
                <c:pt idx="347">
                  <c:v>3.5736578854756229</c:v>
                </c:pt>
                <c:pt idx="348">
                  <c:v>3.5749040684231255</c:v>
                </c:pt>
                <c:pt idx="349">
                  <c:v>3.5761466858647459</c:v>
                </c:pt>
                <c:pt idx="350">
                  <c:v>3.5773857579156103</c:v>
                </c:pt>
                <c:pt idx="351">
                  <c:v>3.5786213049781952</c:v>
                </c:pt>
                <c:pt idx="352">
                  <c:v>3.5798533469378797</c:v>
                </c:pt>
                <c:pt idx="353">
                  <c:v>3.5810819035116088</c:v>
                </c:pt>
                <c:pt idx="354">
                  <c:v>3.5823069945906663</c:v>
                </c:pt>
                <c:pt idx="355">
                  <c:v>3.5835286394446126</c:v>
                </c:pt>
                <c:pt idx="356">
                  <c:v>3.5847468576334429</c:v>
                </c:pt>
                <c:pt idx="357">
                  <c:v>3.5859616681016857</c:v>
                </c:pt>
                <c:pt idx="358">
                  <c:v>3.5871730900854057</c:v>
                </c:pt>
                <c:pt idx="359">
                  <c:v>3.5883811423233754</c:v>
                </c:pt>
                <c:pt idx="360">
                  <c:v>3.5895858433987384</c:v>
                </c:pt>
                <c:pt idx="361">
                  <c:v>3.5907872120750155</c:v>
                </c:pt>
                <c:pt idx="362">
                  <c:v>3.5919852665153416</c:v>
                </c:pt>
                <c:pt idx="363">
                  <c:v>3.5931800251768244</c:v>
                </c:pt>
                <c:pt idx="364">
                  <c:v>3.5943715059220036</c:v>
                </c:pt>
                <c:pt idx="365">
                  <c:v>3.5955597269082511</c:v>
                </c:pt>
                <c:pt idx="366">
                  <c:v>3.5967447057040678</c:v>
                </c:pt>
                <c:pt idx="367">
                  <c:v>3.5979264601735816</c:v>
                </c:pt>
                <c:pt idx="368">
                  <c:v>3.59910500770695</c:v>
                </c:pt>
                <c:pt idx="369">
                  <c:v>3.6002803655534317</c:v>
                </c:pt>
                <c:pt idx="370">
                  <c:v>3.6014525511490869</c:v>
                </c:pt>
                <c:pt idx="371">
                  <c:v>3.6026215813548532</c:v>
                </c:pt>
                <c:pt idx="372">
                  <c:v>3.6037874733290285</c:v>
                </c:pt>
                <c:pt idx="373">
                  <c:v>3.6049502436600993</c:v>
                </c:pt>
                <c:pt idx="374">
                  <c:v>3.6061099092345059</c:v>
                </c:pt>
                <c:pt idx="375">
                  <c:v>3.6072664864813651</c:v>
                </c:pt>
                <c:pt idx="376">
                  <c:v>3.6084199916991699</c:v>
                </c:pt>
                <c:pt idx="377">
                  <c:v>3.6095704413773064</c:v>
                </c:pt>
                <c:pt idx="378">
                  <c:v>3.6107178514481806</c:v>
                </c:pt>
                <c:pt idx="379">
                  <c:v>3.611862238143412</c:v>
                </c:pt>
                <c:pt idx="380">
                  <c:v>3.6130036171425988</c:v>
                </c:pt>
                <c:pt idx="381">
                  <c:v>3.6141420044249721</c:v>
                </c:pt>
                <c:pt idx="382">
                  <c:v>3.6152774154226099</c:v>
                </c:pt>
                <c:pt idx="383">
                  <c:v>3.6164098658675949</c:v>
                </c:pt>
                <c:pt idx="384">
                  <c:v>3.6175393710544026</c:v>
                </c:pt>
                <c:pt idx="385">
                  <c:v>3.6186659461587567</c:v>
                </c:pt>
                <c:pt idx="386">
                  <c:v>3.6197896065515476</c:v>
                </c:pt>
                <c:pt idx="387">
                  <c:v>3.620910367068281</c:v>
                </c:pt>
                <c:pt idx="388">
                  <c:v>3.6220282428452144</c:v>
                </c:pt>
                <c:pt idx="389">
                  <c:v>3.6231432484877777</c:v>
                </c:pt>
                <c:pt idx="390">
                  <c:v>3.6242553989023789</c:v>
                </c:pt>
                <c:pt idx="391">
                  <c:v>3.625364708571972</c:v>
                </c:pt>
                <c:pt idx="392">
                  <c:v>3.6264711918690762</c:v>
                </c:pt>
                <c:pt idx="393">
                  <c:v>3.6275748633640301</c:v>
                </c:pt>
                <c:pt idx="394">
                  <c:v>3.6286757371073772</c:v>
                </c:pt>
                <c:pt idx="395">
                  <c:v>3.629773827451042</c:v>
                </c:pt>
                <c:pt idx="396">
                  <c:v>3.6308691482314277</c:v>
                </c:pt>
                <c:pt idx="397">
                  <c:v>3.6319617135864206</c:v>
                </c:pt>
                <c:pt idx="398">
                  <c:v>3.6330515371425829</c:v>
                </c:pt>
                <c:pt idx="399">
                  <c:v>3.6341386328280265</c:v>
                </c:pt>
                <c:pt idx="400">
                  <c:v>3.6352230141642554</c:v>
                </c:pt>
                <c:pt idx="401">
                  <c:v>3.6363046945719915</c:v>
                </c:pt>
                <c:pt idx="402">
                  <c:v>3.6373836876724526</c:v>
                </c:pt>
                <c:pt idx="403">
                  <c:v>3.6384600065857082</c:v>
                </c:pt>
                <c:pt idx="404">
                  <c:v>3.6395336647334071</c:v>
                </c:pt>
                <c:pt idx="405">
                  <c:v>3.640604675040001</c:v>
                </c:pt>
                <c:pt idx="406">
                  <c:v>3.6416730507314785</c:v>
                </c:pt>
                <c:pt idx="407">
                  <c:v>3.6427388046393769</c:v>
                </c:pt>
                <c:pt idx="408">
                  <c:v>3.6438019495012419</c:v>
                </c:pt>
                <c:pt idx="409">
                  <c:v>3.6448624982566935</c:v>
                </c:pt>
                <c:pt idx="410">
                  <c:v>3.6459204633577316</c:v>
                </c:pt>
                <c:pt idx="411">
                  <c:v>3.6469758575576754</c:v>
                </c:pt>
                <c:pt idx="412">
                  <c:v>3.6480286931259438</c:v>
                </c:pt>
                <c:pt idx="413">
                  <c:v>3.6490789826331422</c:v>
                </c:pt>
                <c:pt idx="414">
                  <c:v>3.6501267381696327</c:v>
                </c:pt>
                <c:pt idx="415">
                  <c:v>3.6511719721268068</c:v>
                </c:pt>
                <c:pt idx="416">
                  <c:v>3.6522146965161419</c:v>
                </c:pt>
                <c:pt idx="417">
                  <c:v>3.6532549232630367</c:v>
                </c:pt>
                <c:pt idx="418">
                  <c:v>3.654292664496444</c:v>
                </c:pt>
                <c:pt idx="419">
                  <c:v>3.6553279318739542</c:v>
                </c:pt>
                <c:pt idx="420">
                  <c:v>3.6563607373536975</c:v>
                </c:pt>
                <c:pt idx="421">
                  <c:v>3.6573910924258932</c:v>
                </c:pt>
                <c:pt idx="422">
                  <c:v>3.6584190088810664</c:v>
                </c:pt>
                <c:pt idx="423">
                  <c:v>3.6594444981403642</c:v>
                </c:pt>
                <c:pt idx="424">
                  <c:v>3.6604675715444439</c:v>
                </c:pt>
                <c:pt idx="425">
                  <c:v>3.6614882406382914</c:v>
                </c:pt>
                <c:pt idx="426">
                  <c:v>3.6625065165073756</c:v>
                </c:pt>
                <c:pt idx="427">
                  <c:v>3.6635224105367978</c:v>
                </c:pt>
                <c:pt idx="428">
                  <c:v>3.6645359336554053</c:v>
                </c:pt>
                <c:pt idx="429">
                  <c:v>3.6655470970913768</c:v>
                </c:pt>
                <c:pt idx="430">
                  <c:v>3.6665559116198505</c:v>
                </c:pt>
                <c:pt idx="431">
                  <c:v>3.6675623883149764</c:v>
                </c:pt>
                <c:pt idx="432">
                  <c:v>3.6685665378941859</c:v>
                </c:pt>
                <c:pt idx="433">
                  <c:v>3.669568371000957</c:v>
                </c:pt>
                <c:pt idx="434">
                  <c:v>3.6705678984836791</c:v>
                </c:pt>
                <c:pt idx="435">
                  <c:v>3.6715651307455213</c:v>
                </c:pt>
                <c:pt idx="436">
                  <c:v>3.672560078487793</c:v>
                </c:pt>
                <c:pt idx="437">
                  <c:v>3.6735527519696283</c:v>
                </c:pt>
                <c:pt idx="438">
                  <c:v>3.6745431617479283</c:v>
                </c:pt>
                <c:pt idx="439">
                  <c:v>3.6755313180320894</c:v>
                </c:pt>
                <c:pt idx="440">
                  <c:v>3.6765172309621859</c:v>
                </c:pt>
                <c:pt idx="441">
                  <c:v>3.6775009108833787</c:v>
                </c:pt>
                <c:pt idx="442">
                  <c:v>3.678482367706061</c:v>
                </c:pt>
                <c:pt idx="443">
                  <c:v>3.6794616116373966</c:v>
                </c:pt>
                <c:pt idx="444">
                  <c:v>3.6804386524526693</c:v>
                </c:pt>
                <c:pt idx="445">
                  <c:v>3.6814135002235115</c:v>
                </c:pt>
                <c:pt idx="446">
                  <c:v>3.6823861645925207</c:v>
                </c:pt>
                <c:pt idx="447">
                  <c:v>3.683356655498208</c:v>
                </c:pt>
                <c:pt idx="448">
                  <c:v>3.6843249825426914</c:v>
                </c:pt>
                <c:pt idx="449">
                  <c:v>3.6852911552642031</c:v>
                </c:pt>
                <c:pt idx="450">
                  <c:v>3.6862551834059745</c:v>
                </c:pt>
                <c:pt idx="451">
                  <c:v>3.6872170762891359</c:v>
                </c:pt>
                <c:pt idx="452">
                  <c:v>3.6881768435295919</c:v>
                </c:pt>
                <c:pt idx="453">
                  <c:v>3.68913449432385</c:v>
                </c:pt>
                <c:pt idx="454">
                  <c:v>3.6900900381627175</c:v>
                </c:pt>
                <c:pt idx="455">
                  <c:v>3.6910434842087287</c:v>
                </c:pt>
                <c:pt idx="456">
                  <c:v>3.6919948415643979</c:v>
                </c:pt>
                <c:pt idx="457">
                  <c:v>3.6929441195369606</c:v>
                </c:pt>
                <c:pt idx="458">
                  <c:v>3.693891327020848</c:v>
                </c:pt>
                <c:pt idx="459">
                  <c:v>3.6948364732035608</c:v>
                </c:pt>
                <c:pt idx="460">
                  <c:v>3.695779566862369</c:v>
                </c:pt>
                <c:pt idx="461">
                  <c:v>3.6967206170671036</c:v>
                </c:pt>
                <c:pt idx="462">
                  <c:v>3.6976596324799016</c:v>
                </c:pt>
                <c:pt idx="463">
                  <c:v>3.6985966220549451</c:v>
                </c:pt>
                <c:pt idx="464">
                  <c:v>3.6995315944279699</c:v>
                </c:pt>
                <c:pt idx="465">
                  <c:v>3.7004645581792444</c:v>
                </c:pt>
                <c:pt idx="466">
                  <c:v>3.7013955220931685</c:v>
                </c:pt>
                <c:pt idx="467">
                  <c:v>3.7023244945526406</c:v>
                </c:pt>
                <c:pt idx="468">
                  <c:v>3.7032514842312736</c:v>
                </c:pt>
                <c:pt idx="469">
                  <c:v>3.7041764994035975</c:v>
                </c:pt>
                <c:pt idx="470">
                  <c:v>3.7050995486343128</c:v>
                </c:pt>
                <c:pt idx="471">
                  <c:v>3.7060206401768823</c:v>
                </c:pt>
                <c:pt idx="472">
                  <c:v>3.7069397822325456</c:v>
                </c:pt>
                <c:pt idx="473">
                  <c:v>3.7078569832060615</c:v>
                </c:pt>
                <c:pt idx="474">
                  <c:v>3.7087722511090084</c:v>
                </c:pt>
                <c:pt idx="475">
                  <c:v>3.7096855942417428</c:v>
                </c:pt>
                <c:pt idx="476">
                  <c:v>3.710597020513752</c:v>
                </c:pt>
                <c:pt idx="477">
                  <c:v>3.7115065381227317</c:v>
                </c:pt>
                <c:pt idx="478">
                  <c:v>3.7124141548777851</c:v>
                </c:pt>
                <c:pt idx="479">
                  <c:v>3.7133198788756516</c:v>
                </c:pt>
                <c:pt idx="480">
                  <c:v>3.7142237179105853</c:v>
                </c:pt>
                <c:pt idx="481">
                  <c:v>3.7151256797284531</c:v>
                </c:pt>
                <c:pt idx="482">
                  <c:v>3.7160257722776744</c:v>
                </c:pt>
                <c:pt idx="483">
                  <c:v>3.7169240031236415</c:v>
                </c:pt>
                <c:pt idx="484">
                  <c:v>3.7178203801179222</c:v>
                </c:pt>
                <c:pt idx="485">
                  <c:v>3.7187149107312334</c:v>
                </c:pt>
                <c:pt idx="486">
                  <c:v>3.7196076027198752</c:v>
                </c:pt>
                <c:pt idx="487">
                  <c:v>3.7204984635441041</c:v>
                </c:pt>
                <c:pt idx="488">
                  <c:v>3.7213875006185289</c:v>
                </c:pt>
                <c:pt idx="489">
                  <c:v>3.7222747215594483</c:v>
                </c:pt>
                <c:pt idx="490">
                  <c:v>3.723160133607629</c:v>
                </c:pt>
                <c:pt idx="491">
                  <c:v>3.7240437442879211</c:v>
                </c:pt>
                <c:pt idx="492">
                  <c:v>3.7249255607517253</c:v>
                </c:pt>
                <c:pt idx="493">
                  <c:v>3.725805590433918</c:v>
                </c:pt>
                <c:pt idx="494">
                  <c:v>3.7266838403979814</c:v>
                </c:pt>
                <c:pt idx="495">
                  <c:v>3.7275603179902617</c:v>
                </c:pt>
                <c:pt idx="496">
                  <c:v>3.7284350302689044</c:v>
                </c:pt>
                <c:pt idx="497">
                  <c:v>3.7293079842496568</c:v>
                </c:pt>
                <c:pt idx="498">
                  <c:v>3.7301791871487153</c:v>
                </c:pt>
                <c:pt idx="499">
                  <c:v>3.7310486458159144</c:v>
                </c:pt>
                <c:pt idx="500">
                  <c:v>3.7319163673824063</c:v>
                </c:pt>
                <c:pt idx="501">
                  <c:v>3.7327823586149513</c:v>
                </c:pt>
                <c:pt idx="502">
                  <c:v>3.7336466265610038</c:v>
                </c:pt>
                <c:pt idx="503">
                  <c:v>3.7345091779856068</c:v>
                </c:pt>
                <c:pt idx="504">
                  <c:v>3.7353700196137334</c:v>
                </c:pt>
                <c:pt idx="505">
                  <c:v>3.7362291583697576</c:v>
                </c:pt>
                <c:pt idx="506">
                  <c:v>3.7370866008184827</c:v>
                </c:pt>
                <c:pt idx="507">
                  <c:v>3.7379423538038345</c:v>
                </c:pt>
                <c:pt idx="508">
                  <c:v>3.7387964238120581</c:v>
                </c:pt>
                <c:pt idx="509">
                  <c:v>3.739648817607887</c:v>
                </c:pt>
                <c:pt idx="510">
                  <c:v>3.7404995416002418</c:v>
                </c:pt>
                <c:pt idx="511">
                  <c:v>3.7413486024758948</c:v>
                </c:pt>
                <c:pt idx="512">
                  <c:v>3.7421960066462812</c:v>
                </c:pt>
                <c:pt idx="513">
                  <c:v>3.7430417604855304</c:v>
                </c:pt>
                <c:pt idx="514">
                  <c:v>3.7438858705657316</c:v>
                </c:pt>
                <c:pt idx="515">
                  <c:v>3.7447283431077323</c:v>
                </c:pt>
                <c:pt idx="516">
                  <c:v>3.7455691846086356</c:v>
                </c:pt>
                <c:pt idx="517">
                  <c:v>3.7464084012160956</c:v>
                </c:pt>
                <c:pt idx="518">
                  <c:v>3.7472459993533795</c:v>
                </c:pt>
                <c:pt idx="519">
                  <c:v>3.7480819851736493</c:v>
                </c:pt>
                <c:pt idx="520">
                  <c:v>3.7489163647947499</c:v>
                </c:pt>
                <c:pt idx="521">
                  <c:v>3.7497491445313043</c:v>
                </c:pt>
                <c:pt idx="522">
                  <c:v>3.7505803303528773</c:v>
                </c:pt>
                <c:pt idx="523">
                  <c:v>3.7514099285030356</c:v>
                </c:pt>
                <c:pt idx="524">
                  <c:v>3.7522379448820109</c:v>
                </c:pt>
                <c:pt idx="525">
                  <c:v>3.753064385663389</c:v>
                </c:pt>
                <c:pt idx="526">
                  <c:v>3.7538892566791242</c:v>
                </c:pt>
                <c:pt idx="527">
                  <c:v>3.7547125640338765</c:v>
                </c:pt>
                <c:pt idx="528">
                  <c:v>3.7555343135686101</c:v>
                </c:pt>
                <c:pt idx="529">
                  <c:v>3.7563545110913399</c:v>
                </c:pt>
                <c:pt idx="530">
                  <c:v>3.7571731626052722</c:v>
                </c:pt>
                <c:pt idx="531">
                  <c:v>3.7579902737761568</c:v>
                </c:pt>
                <c:pt idx="532">
                  <c:v>3.7588058505408264</c:v>
                </c:pt>
                <c:pt idx="533">
                  <c:v>3.759619898500294</c:v>
                </c:pt>
                <c:pt idx="534">
                  <c:v>3.7604324235260047</c:v>
                </c:pt>
                <c:pt idx="535">
                  <c:v>3.7612434312304623</c:v>
                </c:pt>
                <c:pt idx="536">
                  <c:v>3.762052927194925</c:v>
                </c:pt>
                <c:pt idx="537">
                  <c:v>3.7628609171945695</c:v>
                </c:pt>
                <c:pt idx="538">
                  <c:v>3.7636674066727709</c:v>
                </c:pt>
                <c:pt idx="539">
                  <c:v>3.7644724013417075</c:v>
                </c:pt>
                <c:pt idx="540">
                  <c:v>3.7652759065833337</c:v>
                </c:pt>
                <c:pt idx="541">
                  <c:v>3.7660779280477539</c:v>
                </c:pt>
                <c:pt idx="542">
                  <c:v>3.7668784710564109</c:v>
                </c:pt>
                <c:pt idx="543">
                  <c:v>3.7676775411982439</c:v>
                </c:pt>
                <c:pt idx="544">
                  <c:v>3.7684751438090873</c:v>
                </c:pt>
                <c:pt idx="545">
                  <c:v>3.7692712841955669</c:v>
                </c:pt>
                <c:pt idx="546">
                  <c:v>3.7700659678565396</c:v>
                </c:pt>
                <c:pt idx="547">
                  <c:v>3.7708591999660315</c:v>
                </c:pt>
                <c:pt idx="548">
                  <c:v>3.7716509859639324</c:v>
                </c:pt>
                <c:pt idx="549">
                  <c:v>3.7724413309668052</c:v>
                </c:pt>
                <c:pt idx="550">
                  <c:v>3.7732302403564248</c:v>
                </c:pt>
                <c:pt idx="551">
                  <c:v>3.7740177192658004</c:v>
                </c:pt>
                <c:pt idx="552">
                  <c:v>3.7748037728002037</c:v>
                </c:pt>
                <c:pt idx="553">
                  <c:v>3.7755884062557978</c:v>
                </c:pt>
                <c:pt idx="554">
                  <c:v>3.776371624609113</c:v>
                </c:pt>
                <c:pt idx="555">
                  <c:v>3.777153433100259</c:v>
                </c:pt>
                <c:pt idx="556">
                  <c:v>3.7779338366511621</c:v>
                </c:pt>
                <c:pt idx="557">
                  <c:v>3.778712840446679</c:v>
                </c:pt>
                <c:pt idx="558">
                  <c:v>3.7794904493549177</c:v>
                </c:pt>
                <c:pt idx="559">
                  <c:v>3.7802666685062647</c:v>
                </c:pt>
                <c:pt idx="560">
                  <c:v>3.7810415027876827</c:v>
                </c:pt>
                <c:pt idx="561">
                  <c:v>3.7818149570601536</c:v>
                </c:pt>
                <c:pt idx="562">
                  <c:v>3.7825870363737999</c:v>
                </c:pt>
                <c:pt idx="563">
                  <c:v>3.7833577454655267</c:v>
                </c:pt>
                <c:pt idx="564">
                  <c:v>3.7841270893328889</c:v>
                </c:pt>
                <c:pt idx="565">
                  <c:v>3.7848950726616106</c:v>
                </c:pt>
                <c:pt idx="566">
                  <c:v>3.7856617003974171</c:v>
                </c:pt>
                <c:pt idx="567">
                  <c:v>3.7864269772465913</c:v>
                </c:pt>
                <c:pt idx="568">
                  <c:v>3.7871909078907047</c:v>
                </c:pt>
                <c:pt idx="569">
                  <c:v>3.7879534971990934</c:v>
                </c:pt>
                <c:pt idx="570">
                  <c:v>3.7887147497326668</c:v>
                </c:pt>
                <c:pt idx="571">
                  <c:v>3.7894746703107183</c:v>
                </c:pt>
                <c:pt idx="572">
                  <c:v>3.7902332634454554</c:v>
                </c:pt>
                <c:pt idx="573">
                  <c:v>3.7909905339068222</c:v>
                </c:pt>
                <c:pt idx="574">
                  <c:v>3.7917464861590036</c:v>
                </c:pt>
                <c:pt idx="575">
                  <c:v>3.7925011249232763</c:v>
                </c:pt>
                <c:pt idx="576">
                  <c:v>3.7932544546863807</c:v>
                </c:pt>
                <c:pt idx="577">
                  <c:v>3.7940064799118698</c:v>
                </c:pt>
                <c:pt idx="578">
                  <c:v>3.7947572052492715</c:v>
                </c:pt>
                <c:pt idx="579">
                  <c:v>3.7955066350456148</c:v>
                </c:pt>
                <c:pt idx="580">
                  <c:v>3.7962547739034127</c:v>
                </c:pt>
                <c:pt idx="581">
                  <c:v>3.7970016261239623</c:v>
                </c:pt>
                <c:pt idx="582">
                  <c:v>3.7977471962634026</c:v>
                </c:pt>
                <c:pt idx="583">
                  <c:v>3.7984914886469991</c:v>
                </c:pt>
                <c:pt idx="584">
                  <c:v>3.799234507577935</c:v>
                </c:pt>
                <c:pt idx="585">
                  <c:v>3.799976257543968</c:v>
                </c:pt>
                <c:pt idx="586">
                  <c:v>3.8007167427347941</c:v>
                </c:pt>
                <c:pt idx="587">
                  <c:v>3.8014559675933528</c:v>
                </c:pt>
                <c:pt idx="588">
                  <c:v>3.8021939362657644</c:v>
                </c:pt>
                <c:pt idx="589">
                  <c:v>3.8029306531507543</c:v>
                </c:pt>
                <c:pt idx="590">
                  <c:v>3.803666122351459</c:v>
                </c:pt>
                <c:pt idx="591">
                  <c:v>3.804400348222984</c:v>
                </c:pt>
                <c:pt idx="592">
                  <c:v>3.8051333348940863</c:v>
                </c:pt>
                <c:pt idx="593">
                  <c:v>3.8058650864727692</c:v>
                </c:pt>
                <c:pt idx="594">
                  <c:v>3.8065956072497991</c:v>
                </c:pt>
                <c:pt idx="595">
                  <c:v>3.8073249012233807</c:v>
                </c:pt>
                <c:pt idx="596">
                  <c:v>3.808052972642102</c:v>
                </c:pt>
                <c:pt idx="597">
                  <c:v>3.8087798254631799</c:v>
                </c:pt>
                <c:pt idx="598">
                  <c:v>3.8095054638935841</c:v>
                </c:pt>
                <c:pt idx="599">
                  <c:v>3.8102298919173223</c:v>
                </c:pt>
                <c:pt idx="600">
                  <c:v>3.8109531134986088</c:v>
                </c:pt>
                <c:pt idx="601">
                  <c:v>3.8116751327830158</c:v>
                </c:pt>
                <c:pt idx="602">
                  <c:v>3.8123959536276728</c:v>
                </c:pt>
                <c:pt idx="603">
                  <c:v>3.8131155801378918</c:v>
                </c:pt>
                <c:pt idx="604">
                  <c:v>3.8138340161316977</c:v>
                </c:pt>
                <c:pt idx="605">
                  <c:v>3.814551265674671</c:v>
                </c:pt>
                <c:pt idx="606">
                  <c:v>3.8152673325462483</c:v>
                </c:pt>
                <c:pt idx="607">
                  <c:v>3.8159822207727991</c:v>
                </c:pt>
                <c:pt idx="608">
                  <c:v>3.8166959341619173</c:v>
                </c:pt>
                <c:pt idx="609">
                  <c:v>3.8174084765025653</c:v>
                </c:pt>
                <c:pt idx="610">
                  <c:v>3.8181198517632491</c:v>
                </c:pt>
                <c:pt idx="611">
                  <c:v>3.8188300636291479</c:v>
                </c:pt>
                <c:pt idx="612">
                  <c:v>3.8195391160308172</c:v>
                </c:pt>
                <c:pt idx="613">
                  <c:v>3.8202470126165959</c:v>
                </c:pt>
                <c:pt idx="614">
                  <c:v>3.8209537572795802</c:v>
                </c:pt>
                <c:pt idx="615">
                  <c:v>3.821659353697231</c:v>
                </c:pt>
                <c:pt idx="616">
                  <c:v>3.8223638055292199</c:v>
                </c:pt>
                <c:pt idx="617">
                  <c:v>3.8230671166133563</c:v>
                </c:pt>
                <c:pt idx="618">
                  <c:v>3.8237692905079639</c:v>
                </c:pt>
                <c:pt idx="619">
                  <c:v>3.8244703310145831</c:v>
                </c:pt>
                <c:pt idx="620">
                  <c:v>3.825170241656346</c:v>
                </c:pt>
                <c:pt idx="621">
                  <c:v>3.8258690261989892</c:v>
                </c:pt>
                <c:pt idx="622">
                  <c:v>3.8265666881309071</c:v>
                </c:pt>
                <c:pt idx="623">
                  <c:v>3.8272632311824881</c:v>
                </c:pt>
                <c:pt idx="624">
                  <c:v>3.8279586588723755</c:v>
                </c:pt>
                <c:pt idx="625">
                  <c:v>3.8286529747024391</c:v>
                </c:pt>
                <c:pt idx="626">
                  <c:v>3.8293461823508848</c:v>
                </c:pt>
                <c:pt idx="627">
                  <c:v>3.8300382852212027</c:v>
                </c:pt>
                <c:pt idx="628">
                  <c:v>3.8307292869573573</c:v>
                </c:pt>
                <c:pt idx="629">
                  <c:v>3.8314191909296356</c:v>
                </c:pt>
                <c:pt idx="630">
                  <c:v>3.8321080007481938</c:v>
                </c:pt>
                <c:pt idx="631">
                  <c:v>3.8327957198143614</c:v>
                </c:pt>
                <c:pt idx="632">
                  <c:v>3.8334823515134366</c:v>
                </c:pt>
                <c:pt idx="633">
                  <c:v>3.8341678994056556</c:v>
                </c:pt>
                <c:pt idx="634">
                  <c:v>3.8348523667801291</c:v>
                </c:pt>
                <c:pt idx="635">
                  <c:v>3.835535757164334</c:v>
                </c:pt>
                <c:pt idx="636">
                  <c:v>3.8362180738156262</c:v>
                </c:pt>
                <c:pt idx="637">
                  <c:v>3.8368993202291297</c:v>
                </c:pt>
                <c:pt idx="638">
                  <c:v>3.8375794996308468</c:v>
                </c:pt>
                <c:pt idx="639">
                  <c:v>3.8382586154839515</c:v>
                </c:pt>
                <c:pt idx="640">
                  <c:v>3.838936671046413</c:v>
                </c:pt>
                <c:pt idx="641">
                  <c:v>3.8396136695610639</c:v>
                </c:pt>
                <c:pt idx="642">
                  <c:v>3.8402896144438903</c:v>
                </c:pt>
                <c:pt idx="643">
                  <c:v>3.8409645088442175</c:v>
                </c:pt>
                <c:pt idx="644">
                  <c:v>3.8416383561470577</c:v>
                </c:pt>
                <c:pt idx="645">
                  <c:v>3.8423111594717327</c:v>
                </c:pt>
                <c:pt idx="646">
                  <c:v>3.842982922172661</c:v>
                </c:pt>
                <c:pt idx="647">
                  <c:v>3.8436536474017817</c:v>
                </c:pt>
                <c:pt idx="648">
                  <c:v>3.8443233382965487</c:v>
                </c:pt>
                <c:pt idx="649">
                  <c:v>3.8449919981661913</c:v>
                </c:pt>
                <c:pt idx="650">
                  <c:v>3.8456596300566384</c:v>
                </c:pt>
                <c:pt idx="651">
                  <c:v>3.8463262372474509</c:v>
                </c:pt>
                <c:pt idx="652">
                  <c:v>3.8469918227558342</c:v>
                </c:pt>
                <c:pt idx="653">
                  <c:v>3.8476563898320411</c:v>
                </c:pt>
                <c:pt idx="654">
                  <c:v>3.8483199414649043</c:v>
                </c:pt>
                <c:pt idx="655">
                  <c:v>3.8489824808757245</c:v>
                </c:pt>
                <c:pt idx="656">
                  <c:v>3.8496440110867058</c:v>
                </c:pt>
                <c:pt idx="657">
                  <c:v>3.850304535106357</c:v>
                </c:pt>
                <c:pt idx="658">
                  <c:v>3.8509640561132019</c:v>
                </c:pt>
                <c:pt idx="659">
                  <c:v>3.8516225770266534</c:v>
                </c:pt>
                <c:pt idx="660">
                  <c:v>3.8522801009971466</c:v>
                </c:pt>
                <c:pt idx="661">
                  <c:v>3.8529366309169144</c:v>
                </c:pt>
                <c:pt idx="662">
                  <c:v>3.85359216990864</c:v>
                </c:pt>
                <c:pt idx="663">
                  <c:v>3.8542467208984559</c:v>
                </c:pt>
                <c:pt idx="664">
                  <c:v>3.8549002867993778</c:v>
                </c:pt>
                <c:pt idx="665">
                  <c:v>3.8555528706930775</c:v>
                </c:pt>
                <c:pt idx="666">
                  <c:v>3.8562044754052742</c:v>
                </c:pt>
                <c:pt idx="667">
                  <c:v>3.8568551039907062</c:v>
                </c:pt>
                <c:pt idx="668">
                  <c:v>3.857504759249045</c:v>
                </c:pt>
                <c:pt idx="669">
                  <c:v>3.8581534442084164</c:v>
                </c:pt>
                <c:pt idx="670">
                  <c:v>3.8588011616427558</c:v>
                </c:pt>
                <c:pt idx="671">
                  <c:v>3.8594479145538894</c:v>
                </c:pt>
                <c:pt idx="672">
                  <c:v>3.8600937057502631</c:v>
                </c:pt>
                <c:pt idx="673">
                  <c:v>3.8607385380279031</c:v>
                </c:pt>
                <c:pt idx="674">
                  <c:v>3.8613824143497637</c:v>
                </c:pt>
                <c:pt idx="675">
                  <c:v>3.8620253374267826</c:v>
                </c:pt>
                <c:pt idx="676">
                  <c:v>3.8626673101963802</c:v>
                </c:pt>
                <c:pt idx="677">
                  <c:v>3.8633083353448172</c:v>
                </c:pt>
                <c:pt idx="678">
                  <c:v>3.8639484157842787</c:v>
                </c:pt>
                <c:pt idx="679">
                  <c:v>3.86458755423596</c:v>
                </c:pt>
                <c:pt idx="680">
                  <c:v>3.8652257534091472</c:v>
                </c:pt>
                <c:pt idx="681">
                  <c:v>3.8658630161787229</c:v>
                </c:pt>
                <c:pt idx="682">
                  <c:v>3.8664993451705234</c:v>
                </c:pt>
                <c:pt idx="683">
                  <c:v>3.8671347432349235</c:v>
                </c:pt>
                <c:pt idx="684">
                  <c:v>3.8677692129740877</c:v>
                </c:pt>
                <c:pt idx="685">
                  <c:v>3.8684027572141662</c:v>
                </c:pt>
                <c:pt idx="686">
                  <c:v>3.8690353785339267</c:v>
                </c:pt>
                <c:pt idx="687">
                  <c:v>3.8696670797355757</c:v>
                </c:pt>
                <c:pt idx="688">
                  <c:v>3.8702978634333034</c:v>
                </c:pt>
                <c:pt idx="689">
                  <c:v>3.8709277322300122</c:v>
                </c:pt>
                <c:pt idx="690">
                  <c:v>3.8715566888925048</c:v>
                </c:pt>
                <c:pt idx="691">
                  <c:v>3.8721847359422492</c:v>
                </c:pt>
                <c:pt idx="692">
                  <c:v>3.8728118761227845</c:v>
                </c:pt>
                <c:pt idx="693">
                  <c:v>3.8734381119331229</c:v>
                </c:pt>
                <c:pt idx="694">
                  <c:v>3.8740634460938055</c:v>
                </c:pt>
                <c:pt idx="695">
                  <c:v>3.8746878811396042</c:v>
                </c:pt>
                <c:pt idx="696">
                  <c:v>3.8753114195944565</c:v>
                </c:pt>
                <c:pt idx="697">
                  <c:v>3.8759340641448965</c:v>
                </c:pt>
                <c:pt idx="698">
                  <c:v>3.8765558172349257</c:v>
                </c:pt>
                <c:pt idx="699">
                  <c:v>3.8771766815287272</c:v>
                </c:pt>
                <c:pt idx="700">
                  <c:v>3.877796659448741</c:v>
                </c:pt>
                <c:pt idx="701">
                  <c:v>3.8784157536370518</c:v>
                </c:pt>
                <c:pt idx="702">
                  <c:v>3.8790339664947848</c:v>
                </c:pt>
                <c:pt idx="703">
                  <c:v>3.8796513006421764</c:v>
                </c:pt>
                <c:pt idx="704">
                  <c:v>3.8802677585164949</c:v>
                </c:pt>
                <c:pt idx="705">
                  <c:v>3.8808833425447262</c:v>
                </c:pt>
                <c:pt idx="706">
                  <c:v>3.8814980553147929</c:v>
                </c:pt>
                <c:pt idx="707">
                  <c:v>3.8821118991755896</c:v>
                </c:pt>
                <c:pt idx="708">
                  <c:v>3.8827248766937981</c:v>
                </c:pt>
                <c:pt idx="709">
                  <c:v>3.8833369901978347</c:v>
                </c:pt>
                <c:pt idx="710">
                  <c:v>3.8839482422333762</c:v>
                </c:pt>
                <c:pt idx="711">
                  <c:v>3.8845586351652472</c:v>
                </c:pt>
                <c:pt idx="712">
                  <c:v>3.8851681713483939</c:v>
                </c:pt>
                <c:pt idx="713">
                  <c:v>3.8857768532974242</c:v>
                </c:pt>
                <c:pt idx="714">
                  <c:v>3.8863846832905669</c:v>
                </c:pt>
                <c:pt idx="715">
                  <c:v>3.8869916638220041</c:v>
                </c:pt>
                <c:pt idx="716">
                  <c:v>3.8875977971502835</c:v>
                </c:pt>
                <c:pt idx="717">
                  <c:v>3.888203085749387</c:v>
                </c:pt>
                <c:pt idx="718">
                  <c:v>3.8888075318584021</c:v>
                </c:pt>
                <c:pt idx="719">
                  <c:v>3.8894111379313325</c:v>
                </c:pt>
                <c:pt idx="720">
                  <c:v>3.8900139062439698</c:v>
                </c:pt>
                <c:pt idx="721">
                  <c:v>3.8906158390627197</c:v>
                </c:pt>
                <c:pt idx="722">
                  <c:v>3.8912169388120299</c:v>
                </c:pt>
                <c:pt idx="723">
                  <c:v>3.8918172076832827</c:v>
                </c:pt>
                <c:pt idx="724">
                  <c:v>3.8924166480814897</c:v>
                </c:pt>
                <c:pt idx="725">
                  <c:v>3.8930152621793224</c:v>
                </c:pt>
                <c:pt idx="726">
                  <c:v>3.8936130523625696</c:v>
                </c:pt>
                <c:pt idx="727">
                  <c:v>3.8942100208408057</c:v>
                </c:pt>
                <c:pt idx="728">
                  <c:v>3.8948061698145806</c:v>
                </c:pt>
                <c:pt idx="729">
                  <c:v>3.8954015016412411</c:v>
                </c:pt>
                <c:pt idx="730">
                  <c:v>3.8959960184475784</c:v>
                </c:pt>
                <c:pt idx="731">
                  <c:v>3.8965897225722324</c:v>
                </c:pt>
                <c:pt idx="732">
                  <c:v>3.8971826161239953</c:v>
                </c:pt>
                <c:pt idx="733">
                  <c:v>3.8977747014230042</c:v>
                </c:pt>
                <c:pt idx="734">
                  <c:v>3.8983659805602491</c:v>
                </c:pt>
                <c:pt idx="735">
                  <c:v>3.8989564558375629</c:v>
                </c:pt>
                <c:pt idx="736">
                  <c:v>3.8995461293830607</c:v>
                </c:pt>
                <c:pt idx="737">
                  <c:v>3.9001350033162736</c:v>
                </c:pt>
                <c:pt idx="738">
                  <c:v>3.9007230799119474</c:v>
                </c:pt>
                <c:pt idx="739">
                  <c:v>3.9013103612174129</c:v>
                </c:pt>
                <c:pt idx="740">
                  <c:v>3.9018968494895989</c:v>
                </c:pt>
                <c:pt idx="741">
                  <c:v>3.9024825467587054</c:v>
                </c:pt>
                <c:pt idx="742">
                  <c:v>3.9030674552640328</c:v>
                </c:pt>
                <c:pt idx="743">
                  <c:v>3.9036515770730511</c:v>
                </c:pt>
                <c:pt idx="744">
                  <c:v>3.9042349142449733</c:v>
                </c:pt>
                <c:pt idx="745">
                  <c:v>3.9048174689930097</c:v>
                </c:pt>
                <c:pt idx="746">
                  <c:v>3.9053992433053382</c:v>
                </c:pt>
                <c:pt idx="747">
                  <c:v>3.9059802393780072</c:v>
                </c:pt>
                <c:pt idx="748">
                  <c:v>3.906560459182701</c:v>
                </c:pt>
                <c:pt idx="749">
                  <c:v>3.9071399048984872</c:v>
                </c:pt>
                <c:pt idx="750">
                  <c:v>3.907718578480734</c:v>
                </c:pt>
                <c:pt idx="751">
                  <c:v>3.9082964820917065</c:v>
                </c:pt>
                <c:pt idx="752">
                  <c:v>3.9088736177242009</c:v>
                </c:pt>
                <c:pt idx="753">
                  <c:v>3.9094499873631512</c:v>
                </c:pt>
                <c:pt idx="754">
                  <c:v>3.9100255931459484</c:v>
                </c:pt>
                <c:pt idx="755">
                  <c:v>3.9106004369879317</c:v>
                </c:pt>
                <c:pt idx="756">
                  <c:v>3.9111745210101279</c:v>
                </c:pt>
                <c:pt idx="757">
                  <c:v>3.9117478471121618</c:v>
                </c:pt>
                <c:pt idx="758">
                  <c:v>3.9123204173988659</c:v>
                </c:pt>
                <c:pt idx="759">
                  <c:v>3.9128922338073933</c:v>
                </c:pt>
                <c:pt idx="760">
                  <c:v>3.9134632982673243</c:v>
                </c:pt>
                <c:pt idx="761">
                  <c:v>3.9140336128595155</c:v>
                </c:pt>
                <c:pt idx="762">
                  <c:v>3.9146031794450322</c:v>
                </c:pt>
                <c:pt idx="763">
                  <c:v>3.9151720000889534</c:v>
                </c:pt>
                <c:pt idx="764">
                  <c:v>3.9157400766372041</c:v>
                </c:pt>
                <c:pt idx="765">
                  <c:v>3.9163074111392504</c:v>
                </c:pt>
                <c:pt idx="766">
                  <c:v>3.9168740054260365</c:v>
                </c:pt>
                <c:pt idx="767">
                  <c:v>3.9174398615315762</c:v>
                </c:pt>
                <c:pt idx="768">
                  <c:v>3.9180049813244437</c:v>
                </c:pt>
                <c:pt idx="769">
                  <c:v>3.9185693666659978</c:v>
                </c:pt>
                <c:pt idx="770">
                  <c:v>3.9191330195673704</c:v>
                </c:pt>
                <c:pt idx="771">
                  <c:v>3.919695941822738</c:v>
                </c:pt>
                <c:pt idx="772">
                  <c:v>3.9202581354281731</c:v>
                </c:pt>
                <c:pt idx="773">
                  <c:v>3.9208196021634136</c:v>
                </c:pt>
                <c:pt idx="774">
                  <c:v>3.9213803440096275</c:v>
                </c:pt>
                <c:pt idx="775">
                  <c:v>3.9219403627842433</c:v>
                </c:pt>
                <c:pt idx="776">
                  <c:v>3.922499660297734</c:v>
                </c:pt>
                <c:pt idx="777">
                  <c:v>3.9230582385091957</c:v>
                </c:pt>
                <c:pt idx="778">
                  <c:v>3.9236160991629196</c:v>
                </c:pt>
                <c:pt idx="779">
                  <c:v>3.9241732442034731</c:v>
                </c:pt>
                <c:pt idx="780">
                  <c:v>3.9247296753612244</c:v>
                </c:pt>
                <c:pt idx="781">
                  <c:v>3.9252853945663597</c:v>
                </c:pt>
                <c:pt idx="782">
                  <c:v>3.9258404035354695</c:v>
                </c:pt>
                <c:pt idx="783">
                  <c:v>3.9263947041845024</c:v>
                </c:pt>
                <c:pt idx="784">
                  <c:v>3.9269482982677975</c:v>
                </c:pt>
                <c:pt idx="785">
                  <c:v>3.927501187533057</c:v>
                </c:pt>
                <c:pt idx="786">
                  <c:v>3.9280533738751457</c:v>
                </c:pt>
                <c:pt idx="787">
                  <c:v>3.9286048589768221</c:v>
                </c:pt>
                <c:pt idx="788">
                  <c:v>3.9291556447190703</c:v>
                </c:pt>
                <c:pt idx="789">
                  <c:v>3.929705732771358</c:v>
                </c:pt>
                <c:pt idx="790">
                  <c:v>3.9302551250009281</c:v>
                </c:pt>
                <c:pt idx="791">
                  <c:v>3.9308038231150233</c:v>
                </c:pt>
                <c:pt idx="792">
                  <c:v>3.9313518288144889</c:v>
                </c:pt>
                <c:pt idx="793">
                  <c:v>3.9318991439462114</c:v>
                </c:pt>
                <c:pt idx="794">
                  <c:v>3.9324457701470208</c:v>
                </c:pt>
                <c:pt idx="795">
                  <c:v>3.9329917092504019</c:v>
                </c:pt>
                <c:pt idx="796">
                  <c:v>3.9335369628803605</c:v>
                </c:pt>
                <c:pt idx="797">
                  <c:v>3.9340815328571122</c:v>
                </c:pt>
                <c:pt idx="798">
                  <c:v>3.9346254207919684</c:v>
                </c:pt>
                <c:pt idx="799">
                  <c:v>3.9351686284920078</c:v>
                </c:pt>
                <c:pt idx="800">
                  <c:v>3.9357111576063337</c:v>
                </c:pt>
                <c:pt idx="801">
                  <c:v>3.9362530097779409</c:v>
                </c:pt>
                <c:pt idx="802">
                  <c:v>3.9367941867944429</c:v>
                </c:pt>
                <c:pt idx="803">
                  <c:v>3.9373346902359727</c:v>
                </c:pt>
                <c:pt idx="804">
                  <c:v>3.9378745218773279</c:v>
                </c:pt>
                <c:pt idx="805">
                  <c:v>3.9384136832863876</c:v>
                </c:pt>
                <c:pt idx="806">
                  <c:v>3.9389521762252588</c:v>
                </c:pt>
                <c:pt idx="807">
                  <c:v>3.9394900022996113</c:v>
                </c:pt>
                <c:pt idx="808">
                  <c:v>3.9400271631092201</c:v>
                </c:pt>
                <c:pt idx="809">
                  <c:v>3.9405636603973884</c:v>
                </c:pt>
                <c:pt idx="810">
                  <c:v>3.9410994957018946</c:v>
                </c:pt>
                <c:pt idx="811">
                  <c:v>3.9416346707536585</c:v>
                </c:pt>
                <c:pt idx="812">
                  <c:v>3.9421691870786275</c:v>
                </c:pt>
                <c:pt idx="813">
                  <c:v>3.9427030463954598</c:v>
                </c:pt>
                <c:pt idx="814">
                  <c:v>3.9432362502183875</c:v>
                </c:pt>
                <c:pt idx="815">
                  <c:v>3.9437688002539253</c:v>
                </c:pt>
                <c:pt idx="816">
                  <c:v>3.94430069805408</c:v>
                </c:pt>
                <c:pt idx="817">
                  <c:v>3.9448319451652232</c:v>
                </c:pt>
                <c:pt idx="818">
                  <c:v>3.9453625432758739</c:v>
                </c:pt>
                <c:pt idx="819">
                  <c:v>3.945892493871483</c:v>
                </c:pt>
                <c:pt idx="820">
                  <c:v>3.9464217986287173</c:v>
                </c:pt>
                <c:pt idx="821">
                  <c:v>3.9469504590217128</c:v>
                </c:pt>
                <c:pt idx="822">
                  <c:v>3.9474784767153972</c:v>
                </c:pt>
                <c:pt idx="823">
                  <c:v>3.9480058532216566</c:v>
                </c:pt>
                <c:pt idx="824">
                  <c:v>3.9485325900469332</c:v>
                </c:pt>
                <c:pt idx="825">
                  <c:v>3.9490586888387593</c:v>
                </c:pt>
                <c:pt idx="826">
                  <c:v>3.9495841510434655</c:v>
                </c:pt>
                <c:pt idx="827">
                  <c:v>3.9501089782971235</c:v>
                </c:pt>
                <c:pt idx="828">
                  <c:v>3.9506331720351322</c:v>
                </c:pt>
                <c:pt idx="829">
                  <c:v>3.9511567338822129</c:v>
                </c:pt>
                <c:pt idx="830">
                  <c:v>3.9516796652629389</c:v>
                </c:pt>
                <c:pt idx="831">
                  <c:v>3.952201967790788</c:v>
                </c:pt>
                <c:pt idx="832">
                  <c:v>3.9527236429280372</c:v>
                </c:pt>
                <c:pt idx="833">
                  <c:v>3.953244692131757</c:v>
                </c:pt>
                <c:pt idx="834">
                  <c:v>3.9537651169987624</c:v>
                </c:pt>
                <c:pt idx="835">
                  <c:v>3.9542849189270179</c:v>
                </c:pt>
                <c:pt idx="836">
                  <c:v>3.9548040995023603</c:v>
                </c:pt>
                <c:pt idx="837">
                  <c:v>3.9553226601122899</c:v>
                </c:pt>
                <c:pt idx="838">
                  <c:v>3.9558406023317692</c:v>
                </c:pt>
                <c:pt idx="839">
                  <c:v>3.9563579275859562</c:v>
                </c:pt>
                <c:pt idx="840">
                  <c:v>3.9568746372949786</c:v>
                </c:pt>
                <c:pt idx="841">
                  <c:v>3.9573907330176787</c:v>
                </c:pt>
                <c:pt idx="842">
                  <c:v>3.9579062161158349</c:v>
                </c:pt>
                <c:pt idx="843">
                  <c:v>3.9584210881376674</c:v>
                </c:pt>
                <c:pt idx="844">
                  <c:v>3.9589353504348388</c:v>
                </c:pt>
                <c:pt idx="845">
                  <c:v>3.9594490045450477</c:v>
                </c:pt>
                <c:pt idx="846">
                  <c:v>3.9599620518099359</c:v>
                </c:pt>
                <c:pt idx="847">
                  <c:v>3.9604744937567782</c:v>
                </c:pt>
                <c:pt idx="848">
                  <c:v>3.9609863317648033</c:v>
                </c:pt>
                <c:pt idx="849">
                  <c:v>3.9614975672084252</c:v>
                </c:pt>
                <c:pt idx="850">
                  <c:v>3.9620082015994647</c:v>
                </c:pt>
                <c:pt idx="851">
                  <c:v>3.9625182362549283</c:v>
                </c:pt>
                <c:pt idx="852">
                  <c:v>3.9630276726764539</c:v>
                </c:pt>
                <c:pt idx="853">
                  <c:v>3.9635365121713568</c:v>
                </c:pt>
                <c:pt idx="854">
                  <c:v>3.9640447562311856</c:v>
                </c:pt>
                <c:pt idx="855">
                  <c:v>3.9645524062007791</c:v>
                </c:pt>
                <c:pt idx="856">
                  <c:v>3.9650594634203205</c:v>
                </c:pt>
                <c:pt idx="857">
                  <c:v>3.9655659293663996</c:v>
                </c:pt>
                <c:pt idx="858">
                  <c:v>3.9660718053225019</c:v>
                </c:pt>
                <c:pt idx="859">
                  <c:v>3.9665770927553576</c:v>
                </c:pt>
                <c:pt idx="860">
                  <c:v>3.9670817929390787</c:v>
                </c:pt>
                <c:pt idx="861">
                  <c:v>3.9675859073306263</c:v>
                </c:pt>
                <c:pt idx="862">
                  <c:v>3.9680894371948248</c:v>
                </c:pt>
                <c:pt idx="863">
                  <c:v>3.9685923839789576</c:v>
                </c:pt>
                <c:pt idx="864">
                  <c:v>3.9690947489852801</c:v>
                </c:pt>
                <c:pt idx="865">
                  <c:v>3.9695965335115884</c:v>
                </c:pt>
                <c:pt idx="866">
                  <c:v>3.9700977389908134</c:v>
                </c:pt>
                <c:pt idx="867">
                  <c:v>3.9705983666649383</c:v>
                </c:pt>
                <c:pt idx="868">
                  <c:v>3.971098417957434</c:v>
                </c:pt>
                <c:pt idx="869">
                  <c:v>3.9715978941012962</c:v>
                </c:pt>
                <c:pt idx="870">
                  <c:v>3.972096796510622</c:v>
                </c:pt>
                <c:pt idx="871">
                  <c:v>3.9725951264557606</c:v>
                </c:pt>
                <c:pt idx="872">
                  <c:v>3.9730928852027461</c:v>
                </c:pt>
                <c:pt idx="873">
                  <c:v>3.9735900741517742</c:v>
                </c:pt>
                <c:pt idx="874">
                  <c:v>3.9740866945137339</c:v>
                </c:pt>
                <c:pt idx="875">
                  <c:v>3.9745827476796567</c:v>
                </c:pt>
                <c:pt idx="876">
                  <c:v>3.9750782348517313</c:v>
                </c:pt>
                <c:pt idx="877">
                  <c:v>3.9755731574119095</c:v>
                </c:pt>
                <c:pt idx="878">
                  <c:v>3.9760675165537593</c:v>
                </c:pt>
                <c:pt idx="879">
                  <c:v>3.9765613136502327</c:v>
                </c:pt>
                <c:pt idx="880">
                  <c:v>3.9770545499321432</c:v>
                </c:pt>
                <c:pt idx="881">
                  <c:v>3.9775472266261671</c:v>
                </c:pt>
                <c:pt idx="882">
                  <c:v>3.9780393450919083</c:v>
                </c:pt>
                <c:pt idx="883">
                  <c:v>3.9785309065017298</c:v>
                </c:pt>
                <c:pt idx="884">
                  <c:v>3.9790219122064356</c:v>
                </c:pt>
                <c:pt idx="885">
                  <c:v>3.9795123633700422</c:v>
                </c:pt>
                <c:pt idx="886">
                  <c:v>3.9800022613346329</c:v>
                </c:pt>
                <c:pt idx="887">
                  <c:v>3.9804916073013774</c:v>
                </c:pt>
                <c:pt idx="888">
                  <c:v>3.9809804024674422</c:v>
                </c:pt>
                <c:pt idx="889">
                  <c:v>3.981468648161973</c:v>
                </c:pt>
                <c:pt idx="890">
                  <c:v>3.9819563455284506</c:v>
                </c:pt>
                <c:pt idx="891">
                  <c:v>3.9824434958874924</c:v>
                </c:pt>
                <c:pt idx="892">
                  <c:v>3.982930100374495</c:v>
                </c:pt>
                <c:pt idx="893">
                  <c:v>3.9834161603016218</c:v>
                </c:pt>
                <c:pt idx="894">
                  <c:v>3.9839016767962581</c:v>
                </c:pt>
                <c:pt idx="895">
                  <c:v>3.9843866511621893</c:v>
                </c:pt>
                <c:pt idx="896">
                  <c:v>3.9848710845638302</c:v>
                </c:pt>
                <c:pt idx="897">
                  <c:v>3.9853549781617539</c:v>
                </c:pt>
                <c:pt idx="898">
                  <c:v>3.9858383332473144</c:v>
                </c:pt>
                <c:pt idx="899">
                  <c:v>3.9863211509281844</c:v>
                </c:pt>
                <c:pt idx="900">
                  <c:v>3.9868034324875214</c:v>
                </c:pt>
                <c:pt idx="901">
                  <c:v>3.9872851790252359</c:v>
                </c:pt>
                <c:pt idx="902">
                  <c:v>3.9877663918163617</c:v>
                </c:pt>
                <c:pt idx="903">
                  <c:v>3.9882470719977379</c:v>
                </c:pt>
                <c:pt idx="904">
                  <c:v>3.988727220702482</c:v>
                </c:pt>
                <c:pt idx="905">
                  <c:v>3.9892068391935731</c:v>
                </c:pt>
                <c:pt idx="906">
                  <c:v>3.9896859285518209</c:v>
                </c:pt>
                <c:pt idx="907">
                  <c:v>3.9901644900322553</c:v>
                </c:pt>
                <c:pt idx="908">
                  <c:v>3.9906425247081643</c:v>
                </c:pt>
                <c:pt idx="909">
                  <c:v>3.9911200338266988</c:v>
                </c:pt>
                <c:pt idx="910">
                  <c:v>3.9915970184536911</c:v>
                </c:pt>
                <c:pt idx="911">
                  <c:v>3.9920734798284805</c:v>
                </c:pt>
                <c:pt idx="912">
                  <c:v>3.9925494190536921</c:v>
                </c:pt>
                <c:pt idx="913">
                  <c:v>3.9930248372283792</c:v>
                </c:pt>
                <c:pt idx="914">
                  <c:v>3.993499735580289</c:v>
                </c:pt>
                <c:pt idx="915">
                  <c:v>3.9939741151569055</c:v>
                </c:pt>
                <c:pt idx="916">
                  <c:v>3.994447977178333</c:v>
                </c:pt>
                <c:pt idx="917">
                  <c:v>3.9949213226848292</c:v>
                </c:pt>
                <c:pt idx="918">
                  <c:v>3.995394152888919</c:v>
                </c:pt>
                <c:pt idx="919">
                  <c:v>3.995866468867542</c:v>
                </c:pt>
                <c:pt idx="920">
                  <c:v>3.9963382716941758</c:v>
                </c:pt>
                <c:pt idx="921">
                  <c:v>3.9968095625700997</c:v>
                </c:pt>
                <c:pt idx="922">
                  <c:v>3.9972803425177821</c:v>
                </c:pt>
                <c:pt idx="923">
                  <c:v>3.9977506127310845</c:v>
                </c:pt>
                <c:pt idx="924">
                  <c:v>3.9982203742254692</c:v>
                </c:pt>
                <c:pt idx="925">
                  <c:v>3.9986896281874436</c:v>
                </c:pt>
                <c:pt idx="926">
                  <c:v>3.999158375625524</c:v>
                </c:pt>
                <c:pt idx="927">
                  <c:v>3.9996266177189264</c:v>
                </c:pt>
                <c:pt idx="928">
                  <c:v>4.0000943555127018</c:v>
                </c:pt>
                <c:pt idx="929">
                  <c:v>4.0005615900485774</c:v>
                </c:pt>
                <c:pt idx="930">
                  <c:v>4.0010283224949461</c:v>
                </c:pt>
                <c:pt idx="931">
                  <c:v>4.0014945538432256</c:v>
                </c:pt>
                <c:pt idx="932">
                  <c:v>4.0019602852546701</c:v>
                </c:pt>
                <c:pt idx="933">
                  <c:v>4.002425517713962</c:v>
                </c:pt>
                <c:pt idx="934">
                  <c:v>4.0028902523752787</c:v>
                </c:pt>
                <c:pt idx="935">
                  <c:v>4.0033544902597171</c:v>
                </c:pt>
                <c:pt idx="936">
                  <c:v>4.0038182323851519</c:v>
                </c:pt>
                <c:pt idx="937">
                  <c:v>4.0042814798952548</c:v>
                </c:pt>
                <c:pt idx="938">
                  <c:v>4.0047442337581209</c:v>
                </c:pt>
                <c:pt idx="939">
                  <c:v>4.0052064951104906</c:v>
                </c:pt>
                <c:pt idx="940">
                  <c:v>4.0056682649139255</c:v>
                </c:pt>
                <c:pt idx="941">
                  <c:v>4.006129544298294</c:v>
                </c:pt>
                <c:pt idx="942">
                  <c:v>4.0065903342186786</c:v>
                </c:pt>
                <c:pt idx="943">
                  <c:v>4.0070506357981328</c:v>
                </c:pt>
                <c:pt idx="944">
                  <c:v>4.0075104500280014</c:v>
                </c:pt>
                <c:pt idx="945">
                  <c:v>4.0079697778965269</c:v>
                </c:pt>
                <c:pt idx="946">
                  <c:v>4.0084286205166482</c:v>
                </c:pt>
                <c:pt idx="947">
                  <c:v>4.0088869788274932</c:v>
                </c:pt>
                <c:pt idx="948">
                  <c:v>4.0093448539353265</c:v>
                </c:pt>
                <c:pt idx="949">
                  <c:v>4.0098022467729892</c:v>
                </c:pt>
                <c:pt idx="950">
                  <c:v>4.010259158440129</c:v>
                </c:pt>
                <c:pt idx="951">
                  <c:v>4.0107155899057236</c:v>
                </c:pt>
                <c:pt idx="952">
                  <c:v>4.0111715421357452</c:v>
                </c:pt>
                <c:pt idx="953">
                  <c:v>4.0116270162200154</c:v>
                </c:pt>
                <c:pt idx="954">
                  <c:v>4.012082013075891</c:v>
                </c:pt>
                <c:pt idx="955">
                  <c:v>4.0125365337867125</c:v>
                </c:pt>
                <c:pt idx="956">
                  <c:v>4.0129905792637359</c:v>
                </c:pt>
                <c:pt idx="957">
                  <c:v>4.0134441505838714</c:v>
                </c:pt>
                <c:pt idx="958">
                  <c:v>4.0138972486523254</c:v>
                </c:pt>
                <c:pt idx="959">
                  <c:v>4.0143498745396329</c:v>
                </c:pt>
                <c:pt idx="960">
                  <c:v>4.0148020291869733</c:v>
                </c:pt>
                <c:pt idx="961">
                  <c:v>4.015253713532636</c:v>
                </c:pt>
                <c:pt idx="962">
                  <c:v>4.015704928637688</c:v>
                </c:pt>
                <c:pt idx="963">
                  <c:v>4.0161556753924339</c:v>
                </c:pt>
                <c:pt idx="964">
                  <c:v>4.0166059548516939</c:v>
                </c:pt>
                <c:pt idx="965">
                  <c:v>4.0170557678998984</c:v>
                </c:pt>
                <c:pt idx="966">
                  <c:v>4.0175051155856734</c:v>
                </c:pt>
                <c:pt idx="967">
                  <c:v>4.0179539988292934</c:v>
                </c:pt>
                <c:pt idx="968">
                  <c:v>4.0184024185482281</c:v>
                </c:pt>
                <c:pt idx="969">
                  <c:v>4.018850375781903</c:v>
                </c:pt>
                <c:pt idx="970">
                  <c:v>4.0192978714002798</c:v>
                </c:pt>
                <c:pt idx="971">
                  <c:v>4.0197449064367134</c:v>
                </c:pt>
                <c:pt idx="972">
                  <c:v>4.0201914817554609</c:v>
                </c:pt>
                <c:pt idx="973">
                  <c:v>4.020637598383856</c:v>
                </c:pt>
                <c:pt idx="974">
                  <c:v>4.0210832571805009</c:v>
                </c:pt>
                <c:pt idx="975">
                  <c:v>4.0215284591667562</c:v>
                </c:pt>
                <c:pt idx="976">
                  <c:v>4.0219732052369004</c:v>
                </c:pt>
                <c:pt idx="977">
                  <c:v>4.0224174962825101</c:v>
                </c:pt>
                <c:pt idx="978">
                  <c:v>4.0228613333160776</c:v>
                </c:pt>
                <c:pt idx="979">
                  <c:v>4.0233047171822687</c:v>
                </c:pt>
                <c:pt idx="980">
                  <c:v>4.0237476488877224</c:v>
                </c:pt>
                <c:pt idx="981">
                  <c:v>4.0241901292716102</c:v>
                </c:pt>
                <c:pt idx="982">
                  <c:v>4.0246321593347645</c:v>
                </c:pt>
                <c:pt idx="983">
                  <c:v>4.0250737399519023</c:v>
                </c:pt>
                <c:pt idx="984">
                  <c:v>4.0255148719951164</c:v>
                </c:pt>
                <c:pt idx="985">
                  <c:v>4.0259555564566165</c:v>
                </c:pt>
                <c:pt idx="986">
                  <c:v>4.0263957941620383</c:v>
                </c:pt>
                <c:pt idx="987">
                  <c:v>4.0268355860978993</c:v>
                </c:pt>
                <c:pt idx="988">
                  <c:v>4.0272749330844979</c:v>
                </c:pt>
                <c:pt idx="989">
                  <c:v>4.0277138361027074</c:v>
                </c:pt>
                <c:pt idx="990">
                  <c:v>4.0281522959675318</c:v>
                </c:pt>
                <c:pt idx="991">
                  <c:v>4.0285903136542425</c:v>
                </c:pt>
                <c:pt idx="992">
                  <c:v>4.029027890013217</c:v>
                </c:pt>
                <c:pt idx="993">
                  <c:v>4.0294650258923053</c:v>
                </c:pt>
                <c:pt idx="994">
                  <c:v>4.0299017222584581</c:v>
                </c:pt>
                <c:pt idx="995">
                  <c:v>4.0303379799136385</c:v>
                </c:pt>
                <c:pt idx="996">
                  <c:v>4.0307737998193058</c:v>
                </c:pt>
                <c:pt idx="997">
                  <c:v>4.0312091827722787</c:v>
                </c:pt>
                <c:pt idx="998">
                  <c:v>4.0316441297285701</c:v>
                </c:pt>
                <c:pt idx="999">
                  <c:v>4.0320786415202328</c:v>
                </c:pt>
                <c:pt idx="1000">
                  <c:v>4.0325127189768644</c:v>
                </c:pt>
                <c:pt idx="1001">
                  <c:v>4.0329463630463875</c:v>
                </c:pt>
                <c:pt idx="1002">
                  <c:v>4.0333795745129422</c:v>
                </c:pt>
                <c:pt idx="1003">
                  <c:v>4.0338123543191085</c:v>
                </c:pt>
                <c:pt idx="1004">
                  <c:v>4.0342447032440294</c:v>
                </c:pt>
                <c:pt idx="1005">
                  <c:v>4.0346766222249846</c:v>
                </c:pt>
                <c:pt idx="1006">
                  <c:v>4.0351081120361574</c:v>
                </c:pt>
                <c:pt idx="1007">
                  <c:v>4.0355391736095703</c:v>
                </c:pt>
                <c:pt idx="1008">
                  <c:v>4.0359698077544648</c:v>
                </c:pt>
                <c:pt idx="1009">
                  <c:v>4.0364000152777146</c:v>
                </c:pt>
                <c:pt idx="1010">
                  <c:v>4.0368297971035334</c:v>
                </c:pt>
                <c:pt idx="1011">
                  <c:v>4.0372591539938796</c:v>
                </c:pt>
                <c:pt idx="1012">
                  <c:v>4.0376880868678109</c:v>
                </c:pt>
                <c:pt idx="1013">
                  <c:v>4.0381165964824639</c:v>
                </c:pt>
                <c:pt idx="1014">
                  <c:v>4.0385446837517796</c:v>
                </c:pt>
                <c:pt idx="1015">
                  <c:v>4.0389723494678158</c:v>
                </c:pt>
                <c:pt idx="1016">
                  <c:v>4.0393995944203303</c:v>
                </c:pt>
                <c:pt idx="1017">
                  <c:v>4.0398264195156628</c:v>
                </c:pt>
                <c:pt idx="1018">
                  <c:v>4.0402528254990688</c:v>
                </c:pt>
                <c:pt idx="1019">
                  <c:v>4.0406788132718683</c:v>
                </c:pt>
                <c:pt idx="1020">
                  <c:v>4.0411043835746288</c:v>
                </c:pt>
                <c:pt idx="1021">
                  <c:v>4.0415295373036919</c:v>
                </c:pt>
                <c:pt idx="1022">
                  <c:v>4.041954275194974</c:v>
                </c:pt>
                <c:pt idx="1023">
                  <c:v>4.0423785981398765</c:v>
                </c:pt>
                <c:pt idx="1024">
                  <c:v>4.0428025069090543</c:v>
                </c:pt>
                <c:pt idx="1025">
                  <c:v>4.0432260022709476</c:v>
                </c:pt>
                <c:pt idx="1026">
                  <c:v>4.0436490851096165</c:v>
                </c:pt>
                <c:pt idx="1027">
                  <c:v>4.0440717561495116</c:v>
                </c:pt>
                <c:pt idx="1028">
                  <c:v>4.0444940162698471</c:v>
                </c:pt>
                <c:pt idx="1029">
                  <c:v>4.0449158661905509</c:v>
                </c:pt>
                <c:pt idx="1030">
                  <c:v>4.0453373067860259</c:v>
                </c:pt>
                <c:pt idx="1031">
                  <c:v>4.0457583388108</c:v>
                </c:pt>
                <c:pt idx="1032">
                  <c:v>4.046178963017244</c:v>
                </c:pt>
                <c:pt idx="1033">
                  <c:v>4.0465991802726169</c:v>
                </c:pt>
                <c:pt idx="1034">
                  <c:v>4.0470189912856931</c:v>
                </c:pt>
                <c:pt idx="1035">
                  <c:v>4.047438396919012</c:v>
                </c:pt>
                <c:pt idx="1036">
                  <c:v>4.0478573978769496</c:v>
                </c:pt>
                <c:pt idx="1037">
                  <c:v>4.0482759950173604</c:v>
                </c:pt>
                <c:pt idx="1038">
                  <c:v>4.0486941890402566</c:v>
                </c:pt>
                <c:pt idx="1039">
                  <c:v>4.0491119807988447</c:v>
                </c:pt>
                <c:pt idx="1040">
                  <c:v>4.0495293710275524</c:v>
                </c:pt>
                <c:pt idx="1041">
                  <c:v>4.0499463604587307</c:v>
                </c:pt>
                <c:pt idx="1042">
                  <c:v>4.0503629499386804</c:v>
                </c:pt>
                <c:pt idx="1043">
                  <c:v>4.0507791401566484</c:v>
                </c:pt>
                <c:pt idx="1044">
                  <c:v>4.0511949319543747</c:v>
                </c:pt>
                <c:pt idx="1045">
                  <c:v>4.0516103260168581</c:v>
                </c:pt>
                <c:pt idx="1046">
                  <c:v>4.0520253231813141</c:v>
                </c:pt>
                <c:pt idx="1047">
                  <c:v>4.0524399241670173</c:v>
                </c:pt>
                <c:pt idx="1048">
                  <c:v>4.0528541296912186</c:v>
                </c:pt>
                <c:pt idx="1049">
                  <c:v>4.0532679405844085</c:v>
                </c:pt>
                <c:pt idx="1050">
                  <c:v>4.0536813575211106</c:v>
                </c:pt>
                <c:pt idx="1051">
                  <c:v>4.0540943813273707</c:v>
                </c:pt>
                <c:pt idx="1052">
                  <c:v>4.0545070126735796</c:v>
                </c:pt>
                <c:pt idx="1053">
                  <c:v>4.0549192523813762</c:v>
                </c:pt>
                <c:pt idx="1054">
                  <c:v>4.0553311011170479</c:v>
                </c:pt>
                <c:pt idx="1055">
                  <c:v>4.0557425596978574</c:v>
                </c:pt>
                <c:pt idx="1056">
                  <c:v>4.0561536288241866</c:v>
                </c:pt>
                <c:pt idx="1057">
                  <c:v>4.0565643091944654</c:v>
                </c:pt>
                <c:pt idx="1058">
                  <c:v>4.0569746016194523</c:v>
                </c:pt>
                <c:pt idx="1059">
                  <c:v>4.0573845067553211</c:v>
                </c:pt>
                <c:pt idx="1060">
                  <c:v>4.0577940254085334</c:v>
                </c:pt>
                <c:pt idx="1061">
                  <c:v>4.0582031582312714</c:v>
                </c:pt>
                <c:pt idx="1062">
                  <c:v>4.0586119060257326</c:v>
                </c:pt>
                <c:pt idx="1063">
                  <c:v>4.0590202694780491</c:v>
                </c:pt>
                <c:pt idx="1064">
                  <c:v>4.0594282492724538</c:v>
                </c:pt>
                <c:pt idx="1065">
                  <c:v>4.0598358462048072</c:v>
                </c:pt>
                <c:pt idx="1066">
                  <c:v>4.060243060917446</c:v>
                </c:pt>
                <c:pt idx="1067">
                  <c:v>4.0606498942020437</c:v>
                </c:pt>
                <c:pt idx="1068">
                  <c:v>4.0610563466970504</c:v>
                </c:pt>
                <c:pt idx="1069">
                  <c:v>4.0614624191899864</c:v>
                </c:pt>
                <c:pt idx="1070">
                  <c:v>4.0618681123154419</c:v>
                </c:pt>
                <c:pt idx="1071">
                  <c:v>4.062273426856815</c:v>
                </c:pt>
                <c:pt idx="1072">
                  <c:v>4.0626783634824619</c:v>
                </c:pt>
                <c:pt idx="1073">
                  <c:v>4.0630829228589063</c:v>
                </c:pt>
                <c:pt idx="1074">
                  <c:v>4.0634871057634143</c:v>
                </c:pt>
                <c:pt idx="1075">
                  <c:v>4.063890912821063</c:v>
                </c:pt>
                <c:pt idx="1076">
                  <c:v>4.0642943448050683</c:v>
                </c:pt>
                <c:pt idx="1077">
                  <c:v>4.0646974023367521</c:v>
                </c:pt>
                <c:pt idx="1078">
                  <c:v>4.0651000861853115</c:v>
                </c:pt>
                <c:pt idx="1079">
                  <c:v>4.0655023970056883</c:v>
                </c:pt>
                <c:pt idx="1080">
                  <c:v>4.0659043354510427</c:v>
                </c:pt>
                <c:pt idx="1081">
                  <c:v>4.0663059022845953</c:v>
                </c:pt>
                <c:pt idx="1082">
                  <c:v>4.0667070981184006</c:v>
                </c:pt>
                <c:pt idx="1083">
                  <c:v>4.0671079237117356</c:v>
                </c:pt>
                <c:pt idx="1084">
                  <c:v>4.0675083796729945</c:v>
                </c:pt>
                <c:pt idx="1085">
                  <c:v>4.0679084667575349</c:v>
                </c:pt>
                <c:pt idx="1086">
                  <c:v>4.0683081855701237</c:v>
                </c:pt>
                <c:pt idx="1087">
                  <c:v>4.0687075368622256</c:v>
                </c:pt>
                <c:pt idx="1088">
                  <c:v>4.0691065212720448</c:v>
                </c:pt>
                <c:pt idx="1089">
                  <c:v>4.0695051394360622</c:v>
                </c:pt>
                <c:pt idx="1090">
                  <c:v>4.0699033920999597</c:v>
                </c:pt>
                <c:pt idx="1091">
                  <c:v>4.0703012798595477</c:v>
                </c:pt>
                <c:pt idx="1092">
                  <c:v>4.0706988034566862</c:v>
                </c:pt>
                <c:pt idx="1093">
                  <c:v>4.0710959634836499</c:v>
                </c:pt>
                <c:pt idx="1094">
                  <c:v>4.0714927606785034</c:v>
                </c:pt>
                <c:pt idx="1095">
                  <c:v>4.0718891956668166</c:v>
                </c:pt>
                <c:pt idx="1096">
                  <c:v>4.0722852690724771</c:v>
                </c:pt>
                <c:pt idx="1097">
                  <c:v>4.0726809816279133</c:v>
                </c:pt>
                <c:pt idx="1098">
                  <c:v>4.0730763339166725</c:v>
                </c:pt>
                <c:pt idx="1099">
                  <c:v>4.0734713266674571</c:v>
                </c:pt>
                <c:pt idx="1100">
                  <c:v>4.0738659604603669</c:v>
                </c:pt>
                <c:pt idx="1101">
                  <c:v>4.0742602360204057</c:v>
                </c:pt>
                <c:pt idx="1102">
                  <c:v>4.0746541539242553</c:v>
                </c:pt>
                <c:pt idx="1103">
                  <c:v>4.0750477148932447</c:v>
                </c:pt>
                <c:pt idx="1104">
                  <c:v>4.0754409195371641</c:v>
                </c:pt>
                <c:pt idx="1105">
                  <c:v>4.075833768464185</c:v>
                </c:pt>
                <c:pt idx="1106">
                  <c:v>4.0762262623901737</c:v>
                </c:pt>
                <c:pt idx="1107">
                  <c:v>4.0766184018833735</c:v>
                </c:pt>
                <c:pt idx="1108">
                  <c:v>4.0770101876560441</c:v>
                </c:pt>
                <c:pt idx="1109">
                  <c:v>4.0774016202730943</c:v>
                </c:pt>
                <c:pt idx="1110">
                  <c:v>4.0777927004432009</c:v>
                </c:pt>
                <c:pt idx="1111">
                  <c:v>4.0781834287642402</c:v>
                </c:pt>
                <c:pt idx="1112">
                  <c:v>4.0785738058325069</c:v>
                </c:pt>
                <c:pt idx="1113">
                  <c:v>4.0789638323513531</c:v>
                </c:pt>
                <c:pt idx="1114">
                  <c:v>4.0793535088774604</c:v>
                </c:pt>
                <c:pt idx="1115">
                  <c:v>4.0797428361106602</c:v>
                </c:pt>
                <c:pt idx="1116">
                  <c:v>4.0801318146043881</c:v>
                </c:pt>
                <c:pt idx="1117">
                  <c:v>4.0805204450549786</c:v>
                </c:pt>
                <c:pt idx="1118">
                  <c:v>4.080908728012643</c:v>
                </c:pt>
                <c:pt idx="1119">
                  <c:v>4.0812966641702459</c:v>
                </c:pt>
                <c:pt idx="1120">
                  <c:v>4.0816842541107796</c:v>
                </c:pt>
                <c:pt idx="1121">
                  <c:v>4.0820714984157132</c:v>
                </c:pt>
                <c:pt idx="1122">
                  <c:v>4.0824583977727471</c:v>
                </c:pt>
                <c:pt idx="1123">
                  <c:v>4.0828449527241348</c:v>
                </c:pt>
                <c:pt idx="1124">
                  <c:v>4.0832311639541681</c:v>
                </c:pt>
                <c:pt idx="1125">
                  <c:v>4.0836170320019578</c:v>
                </c:pt>
                <c:pt idx="1126">
                  <c:v>4.0840025575484074</c:v>
                </c:pt>
                <c:pt idx="1127">
                  <c:v>4.0843877411652674</c:v>
                </c:pt>
                <c:pt idx="1128">
                  <c:v>4.084772583422799</c:v>
                </c:pt>
                <c:pt idx="1129">
                  <c:v>4.0851570849968697</c:v>
                </c:pt>
                <c:pt idx="1130">
                  <c:v>4.0855412464188321</c:v>
                </c:pt>
                <c:pt idx="1131">
                  <c:v>4.0859250683612256</c:v>
                </c:pt>
                <c:pt idx="1132">
                  <c:v>4.0863085513523361</c:v>
                </c:pt>
                <c:pt idx="1133">
                  <c:v>4.0866916960613979</c:v>
                </c:pt>
                <c:pt idx="1134">
                  <c:v>4.0870745030136568</c:v>
                </c:pt>
                <c:pt idx="1135">
                  <c:v>4.0874569728750645</c:v>
                </c:pt>
                <c:pt idx="1136">
                  <c:v>4.0878391062033197</c:v>
                </c:pt>
                <c:pt idx="1137">
                  <c:v>4.0882209035546859</c:v>
                </c:pt>
                <c:pt idx="1138">
                  <c:v>4.0886023655902317</c:v>
                </c:pt>
                <c:pt idx="1139">
                  <c:v>4.0889834928276905</c:v>
                </c:pt>
                <c:pt idx="1140">
                  <c:v>4.0893642859249075</c:v>
                </c:pt>
                <c:pt idx="1141">
                  <c:v>4.089744745396648</c:v>
                </c:pt>
                <c:pt idx="1142">
                  <c:v>4.0901248718975518</c:v>
                </c:pt>
                <c:pt idx="1143">
                  <c:v>4.0905046659746995</c:v>
                </c:pt>
                <c:pt idx="1144">
                  <c:v>4.0908841281737693</c:v>
                </c:pt>
                <c:pt idx="1145">
                  <c:v>4.0912632591446343</c:v>
                </c:pt>
                <c:pt idx="1146">
                  <c:v>4.0916420593947382</c:v>
                </c:pt>
                <c:pt idx="1147">
                  <c:v>4.092020529570803</c:v>
                </c:pt>
                <c:pt idx="1148">
                  <c:v>4.0923986701773787</c:v>
                </c:pt>
                <c:pt idx="1149">
                  <c:v>4.0927764818580608</c:v>
                </c:pt>
                <c:pt idx="1150">
                  <c:v>4.0931539651145235</c:v>
                </c:pt>
                <c:pt idx="1151">
                  <c:v>4.0935311205872571</c:v>
                </c:pt>
                <c:pt idx="1152">
                  <c:v>4.0939079488100694</c:v>
                </c:pt>
                <c:pt idx="1153">
                  <c:v>4.0942844503154072</c:v>
                </c:pt>
                <c:pt idx="1154">
                  <c:v>4.0946606257391407</c:v>
                </c:pt>
                <c:pt idx="1155">
                  <c:v>4.095036475575851</c:v>
                </c:pt>
                <c:pt idx="1156">
                  <c:v>4.0954120004583503</c:v>
                </c:pt>
                <c:pt idx="1157">
                  <c:v>4.0957872008784193</c:v>
                </c:pt>
                <c:pt idx="1158">
                  <c:v>4.0961620774658352</c:v>
                </c:pt>
                <c:pt idx="1159">
                  <c:v>4.0965366307443691</c:v>
                </c:pt>
                <c:pt idx="1160">
                  <c:v>4.0969108612364664</c:v>
                </c:pt>
                <c:pt idx="1161">
                  <c:v>4.097284769567394</c:v>
                </c:pt>
                <c:pt idx="1162">
                  <c:v>4.0976583562220092</c:v>
                </c:pt>
                <c:pt idx="1163">
                  <c:v>4.0980316218225976</c:v>
                </c:pt>
                <c:pt idx="1164">
                  <c:v>4.0984045668512818</c:v>
                </c:pt>
                <c:pt idx="1165">
                  <c:v>4.0987771919273834</c:v>
                </c:pt>
                <c:pt idx="1166">
                  <c:v>4.0991494975303127</c:v>
                </c:pt>
                <c:pt idx="1167">
                  <c:v>4.0995214842764449</c:v>
                </c:pt>
                <c:pt idx="1168">
                  <c:v>4.0998931526770006</c:v>
                </c:pt>
                <c:pt idx="1169">
                  <c:v>4.1002645032419167</c:v>
                </c:pt>
                <c:pt idx="1170">
                  <c:v>4.1006355365831917</c:v>
                </c:pt>
                <c:pt idx="1171">
                  <c:v>4.1010062531735318</c:v>
                </c:pt>
                <c:pt idx="1172">
                  <c:v>4.1013766536220411</c:v>
                </c:pt>
                <c:pt idx="1173">
                  <c:v>4.1017467383987753</c:v>
                </c:pt>
                <c:pt idx="1174">
                  <c:v>4.1021165081099653</c:v>
                </c:pt>
                <c:pt idx="1175">
                  <c:v>4.1024859632573341</c:v>
                </c:pt>
                <c:pt idx="1176">
                  <c:v>4.1028551043413568</c:v>
                </c:pt>
                <c:pt idx="1177">
                  <c:v>4.1032239319639876</c:v>
                </c:pt>
                <c:pt idx="1178">
                  <c:v>4.1035924465887383</c:v>
                </c:pt>
                <c:pt idx="1179">
                  <c:v>4.103960648814736</c:v>
                </c:pt>
                <c:pt idx="1180">
                  <c:v>4.1043285391029052</c:v>
                </c:pt>
                <c:pt idx="1181">
                  <c:v>4.1046961180495662</c:v>
                </c:pt>
                <c:pt idx="1182">
                  <c:v>4.105063386113077</c:v>
                </c:pt>
                <c:pt idx="1183">
                  <c:v>4.1054303438869653</c:v>
                </c:pt>
                <c:pt idx="1184">
                  <c:v>4.1057969918610793</c:v>
                </c:pt>
                <c:pt idx="1185">
                  <c:v>4.1061633305240566</c:v>
                </c:pt>
                <c:pt idx="1186">
                  <c:v>4.1065293604652746</c:v>
                </c:pt>
                <c:pt idx="1187">
                  <c:v>4.1068950821367505</c:v>
                </c:pt>
                <c:pt idx="1188">
                  <c:v>4.1072604961251171</c:v>
                </c:pt>
                <c:pt idx="1189">
                  <c:v>4.1076256028798834</c:v>
                </c:pt>
                <c:pt idx="1190">
                  <c:v>4.1079904029849583</c:v>
                </c:pt>
                <c:pt idx="1191">
                  <c:v>4.1083548969212016</c:v>
                </c:pt>
                <c:pt idx="1192">
                  <c:v>4.1087190851682927</c:v>
                </c:pt>
                <c:pt idx="1193">
                  <c:v>4.1090829683060832</c:v>
                </c:pt>
                <c:pt idx="1194">
                  <c:v>4.1094465467778916</c:v>
                </c:pt>
                <c:pt idx="1195">
                  <c:v>4.109809821160888</c:v>
                </c:pt>
                <c:pt idx="1196">
                  <c:v>4.1101727918959439</c:v>
                </c:pt>
                <c:pt idx="1197">
                  <c:v>4.1105354595575658</c:v>
                </c:pt>
                <c:pt idx="1198">
                  <c:v>4.1108978245841943</c:v>
                </c:pt>
                <c:pt idx="1199">
                  <c:v>4.1112598875476891</c:v>
                </c:pt>
                <c:pt idx="1200">
                  <c:v>4.111621648917664</c:v>
                </c:pt>
                <c:pt idx="1201">
                  <c:v>4.1119831091625905</c:v>
                </c:pt>
                <c:pt idx="1202">
                  <c:v>4.1123442688503875</c:v>
                </c:pt>
                <c:pt idx="1203">
                  <c:v>4.1127051284134941</c:v>
                </c:pt>
                <c:pt idx="1204">
                  <c:v>4.1130656884172279</c:v>
                </c:pt>
                <c:pt idx="1205">
                  <c:v>4.1134259492916545</c:v>
                </c:pt>
                <c:pt idx="1206">
                  <c:v>4.1137859115995026</c:v>
                </c:pt>
                <c:pt idx="1207">
                  <c:v>4.1141455758018735</c:v>
                </c:pt>
                <c:pt idx="1208">
                  <c:v>4.1145049423587512</c:v>
                </c:pt>
                <c:pt idx="1209">
                  <c:v>4.1148640118290158</c:v>
                </c:pt>
                <c:pt idx="1210">
                  <c:v>4.1152227846368712</c:v>
                </c:pt>
                <c:pt idx="1211">
                  <c:v>4.1155812613386518</c:v>
                </c:pt>
                <c:pt idx="1212">
                  <c:v>4.115939442356245</c:v>
                </c:pt>
                <c:pt idx="1213">
                  <c:v>4.1162973282434558</c:v>
                </c:pt>
                <c:pt idx="1214">
                  <c:v>4.1166549194198705</c:v>
                </c:pt>
                <c:pt idx="1215">
                  <c:v>4.1170122164367804</c:v>
                </c:pt>
                <c:pt idx="1216">
                  <c:v>4.1173692197446297</c:v>
                </c:pt>
                <c:pt idx="1217">
                  <c:v>4.1177259297927815</c:v>
                </c:pt>
                <c:pt idx="1218">
                  <c:v>4.1180823471287873</c:v>
                </c:pt>
                <c:pt idx="1219">
                  <c:v>4.118438472166547</c:v>
                </c:pt>
                <c:pt idx="1220">
                  <c:v>4.1187943054511411</c:v>
                </c:pt>
                <c:pt idx="1221">
                  <c:v>4.1191498473942216</c:v>
                </c:pt>
                <c:pt idx="1222">
                  <c:v>4.1195050985384114</c:v>
                </c:pt>
                <c:pt idx="1223">
                  <c:v>4.1198600593260846</c:v>
                </c:pt>
                <c:pt idx="1224">
                  <c:v>4.1202147301985574</c:v>
                </c:pt>
                <c:pt idx="1225">
                  <c:v>4.1205691116947989</c:v>
                </c:pt>
                <c:pt idx="1226">
                  <c:v>4.1209232042209045</c:v>
                </c:pt>
                <c:pt idx="1227">
                  <c:v>4.1212770083134247</c:v>
                </c:pt>
                <c:pt idx="1228">
                  <c:v>4.1216305243762621</c:v>
                </c:pt>
                <c:pt idx="1229">
                  <c:v>4.121983752943561</c:v>
                </c:pt>
                <c:pt idx="1230">
                  <c:v>4.1223366944170445</c:v>
                </c:pt>
                <c:pt idx="1231">
                  <c:v>4.1226893493284704</c:v>
                </c:pt>
                <c:pt idx="1232">
                  <c:v>4.1230417181101089</c:v>
                </c:pt>
                <c:pt idx="1233">
                  <c:v>4.1233938011932008</c:v>
                </c:pt>
                <c:pt idx="1234">
                  <c:v>4.1237455991059555</c:v>
                </c:pt>
                <c:pt idx="1235">
                  <c:v>4.1240971122447023</c:v>
                </c:pt>
                <c:pt idx="1236">
                  <c:v>4.1244483411352988</c:v>
                </c:pt>
                <c:pt idx="1237">
                  <c:v>4.1247992861719451</c:v>
                </c:pt>
                <c:pt idx="1238">
                  <c:v>4.1251499478781621</c:v>
                </c:pt>
                <c:pt idx="1239">
                  <c:v>4.1255003266785639</c:v>
                </c:pt>
                <c:pt idx="1240">
                  <c:v>4.1258504229967627</c:v>
                </c:pt>
                <c:pt idx="1241">
                  <c:v>4.1262002373528048</c:v>
                </c:pt>
                <c:pt idx="1242">
                  <c:v>4.1265497701356244</c:v>
                </c:pt>
                <c:pt idx="1243">
                  <c:v>4.1268990218629709</c:v>
                </c:pt>
                <c:pt idx="1244">
                  <c:v>4.1272479929216948</c:v>
                </c:pt>
                <c:pt idx="1245">
                  <c:v>4.127596683827262</c:v>
                </c:pt>
                <c:pt idx="1246">
                  <c:v>4.1279450949644545</c:v>
                </c:pt>
                <c:pt idx="1247">
                  <c:v>4.1282932268464689</c:v>
                </c:pt>
                <c:pt idx="1248">
                  <c:v>4.1286410798883288</c:v>
                </c:pt>
                <c:pt idx="1249">
                  <c:v>4.128988654504087</c:v>
                </c:pt>
                <c:pt idx="1250">
                  <c:v>4.1293359512035606</c:v>
                </c:pt>
                <c:pt idx="1251">
                  <c:v>4.1296829703664208</c:v>
                </c:pt>
                <c:pt idx="1252">
                  <c:v>4.1300297125002503</c:v>
                </c:pt>
                <c:pt idx="1253">
                  <c:v>4.1303761779826997</c:v>
                </c:pt>
                <c:pt idx="1254">
                  <c:v>4.1307223673191302</c:v>
                </c:pt>
                <c:pt idx="1255">
                  <c:v>4.1310682809172992</c:v>
                </c:pt>
                <c:pt idx="1256">
                  <c:v>4.1314139191840162</c:v>
                </c:pt>
                <c:pt idx="1257">
                  <c:v>4.1317592826213385</c:v>
                </c:pt>
                <c:pt idx="1258">
                  <c:v>4.1321043716019199</c:v>
                </c:pt>
                <c:pt idx="1259">
                  <c:v>4.1324491866256308</c:v>
                </c:pt>
                <c:pt idx="1260">
                  <c:v>4.1327937280631497</c:v>
                </c:pt>
                <c:pt idx="1261">
                  <c:v>4.1331379964121746</c:v>
                </c:pt>
                <c:pt idx="1262">
                  <c:v>4.1334819920414221</c:v>
                </c:pt>
                <c:pt idx="1263">
                  <c:v>4.13382571544643</c:v>
                </c:pt>
                <c:pt idx="1264">
                  <c:v>4.1341691670258518</c:v>
                </c:pt>
                <c:pt idx="1265">
                  <c:v>4.1345123471774174</c:v>
                </c:pt>
                <c:pt idx="1266">
                  <c:v>4.1348552563934549</c:v>
                </c:pt>
                <c:pt idx="1267">
                  <c:v>4.135197895037825</c:v>
                </c:pt>
                <c:pt idx="1268">
                  <c:v>4.1355402636007286</c:v>
                </c:pt>
                <c:pt idx="1269">
                  <c:v>4.1358823624441108</c:v>
                </c:pt>
                <c:pt idx="1270">
                  <c:v>4.1362241920560558</c:v>
                </c:pt>
                <c:pt idx="1271">
                  <c:v>4.1365657528283153</c:v>
                </c:pt>
                <c:pt idx="1272">
                  <c:v>4.1369070451517391</c:v>
                </c:pt>
                <c:pt idx="1273">
                  <c:v>4.1372480695112692</c:v>
                </c:pt>
                <c:pt idx="1274">
                  <c:v>4.1375888262641061</c:v>
                </c:pt>
                <c:pt idx="1275">
                  <c:v>4.1379293158931105</c:v>
                </c:pt>
                <c:pt idx="1276">
                  <c:v>4.1382695387536081</c:v>
                </c:pt>
                <c:pt idx="1277">
                  <c:v>4.1386094953263912</c:v>
                </c:pt>
                <c:pt idx="1278">
                  <c:v>4.1389491859649201</c:v>
                </c:pt>
                <c:pt idx="1279">
                  <c:v>4.1392886111479328</c:v>
                </c:pt>
                <c:pt idx="1280">
                  <c:v>4.1396277712585272</c:v>
                </c:pt>
                <c:pt idx="1281">
                  <c:v>4.1399666666789301</c:v>
                </c:pt>
                <c:pt idx="1282">
                  <c:v>4.1403052978848178</c:v>
                </c:pt>
                <c:pt idx="1283">
                  <c:v>4.1406436652250447</c:v>
                </c:pt>
                <c:pt idx="1284">
                  <c:v>4.1409817691732629</c:v>
                </c:pt>
                <c:pt idx="1285">
                  <c:v>4.1413196100765051</c:v>
                </c:pt>
                <c:pt idx="1286">
                  <c:v>4.14165718840641</c:v>
                </c:pt>
                <c:pt idx="1287">
                  <c:v>4.1419945045395163</c:v>
                </c:pt>
                <c:pt idx="1288">
                  <c:v>4.1423315588515113</c:v>
                </c:pt>
                <c:pt idx="1289">
                  <c:v>4.1426683518110394</c:v>
                </c:pt>
                <c:pt idx="1290">
                  <c:v>4.1430048837606259</c:v>
                </c:pt>
                <c:pt idx="1291">
                  <c:v>4.1433411551669348</c:v>
                </c:pt>
                <c:pt idx="1292">
                  <c:v>4.1436771663707095</c:v>
                </c:pt>
                <c:pt idx="1293">
                  <c:v>4.1440129178366423</c:v>
                </c:pt>
                <c:pt idx="1294">
                  <c:v>4.1443484099037073</c:v>
                </c:pt>
                <c:pt idx="1295">
                  <c:v>4.1446836430346385</c:v>
                </c:pt>
                <c:pt idx="1296">
                  <c:v>4.145018617597751</c:v>
                </c:pt>
                <c:pt idx="1297">
                  <c:v>4.1453533339605304</c:v>
                </c:pt>
                <c:pt idx="1298">
                  <c:v>4.1456877925827964</c:v>
                </c:pt>
                <c:pt idx="1299">
                  <c:v>4.1460219937991436</c:v>
                </c:pt>
                <c:pt idx="1300">
                  <c:v>4.1463559380674635</c:v>
                </c:pt>
                <c:pt idx="1301">
                  <c:v>4.1466896257206196</c:v>
                </c:pt>
                <c:pt idx="1302">
                  <c:v>4.1470230572145841</c:v>
                </c:pt>
                <c:pt idx="1303">
                  <c:v>4.1473562329114326</c:v>
                </c:pt>
                <c:pt idx="1304">
                  <c:v>4.1476891531724318</c:v>
                </c:pt>
                <c:pt idx="1305">
                  <c:v>4.1480218184507018</c:v>
                </c:pt>
                <c:pt idx="1306">
                  <c:v>4.1483542290748217</c:v>
                </c:pt>
                <c:pt idx="1307">
                  <c:v>4.1486863854960223</c:v>
                </c:pt>
                <c:pt idx="1308">
                  <c:v>4.1490182880411899</c:v>
                </c:pt>
                <c:pt idx="1309">
                  <c:v>4.1493499371596778</c:v>
                </c:pt>
                <c:pt idx="1310">
                  <c:v>4.1496813331766873</c:v>
                </c:pt>
                <c:pt idx="1311">
                  <c:v>4.1500124765397057</c:v>
                </c:pt>
                <c:pt idx="1312">
                  <c:v>4.1503433676029839</c:v>
                </c:pt>
                <c:pt idx="1313">
                  <c:v>4.1506740067199885</c:v>
                </c:pt>
                <c:pt idx="1314">
                  <c:v>4.1510043943354269</c:v>
                </c:pt>
                <c:pt idx="1315">
                  <c:v>4.1513345307703382</c:v>
                </c:pt>
                <c:pt idx="1316">
                  <c:v>4.1516644164675904</c:v>
                </c:pt>
                <c:pt idx="1317">
                  <c:v>4.1519940517465788</c:v>
                </c:pt>
                <c:pt idx="1318">
                  <c:v>4.1523234370483406</c:v>
                </c:pt>
                <c:pt idx="1319">
                  <c:v>4.1526525727211929</c:v>
                </c:pt>
                <c:pt idx="1320">
                  <c:v>4.1529814591126826</c:v>
                </c:pt>
                <c:pt idx="1321">
                  <c:v>4.1533100966611274</c:v>
                </c:pt>
                <c:pt idx="1322">
                  <c:v>4.1536384856818485</c:v>
                </c:pt>
                <c:pt idx="1323">
                  <c:v>4.1539666266113615</c:v>
                </c:pt>
                <c:pt idx="1324">
                  <c:v>4.1542945197633774</c:v>
                </c:pt>
                <c:pt idx="1325">
                  <c:v>4.1546221655726212</c:v>
                </c:pt>
                <c:pt idx="1326">
                  <c:v>4.1549495643512007</c:v>
                </c:pt>
                <c:pt idx="1327">
                  <c:v>4.1552767165320628</c:v>
                </c:pt>
                <c:pt idx="1328">
                  <c:v>4.1556036224560753</c:v>
                </c:pt>
                <c:pt idx="1329">
                  <c:v>4.155930282463359</c:v>
                </c:pt>
                <c:pt idx="1330">
                  <c:v>4.1562566969842099</c:v>
                </c:pt>
                <c:pt idx="1331">
                  <c:v>4.1565828663267759</c:v>
                </c:pt>
                <c:pt idx="1332">
                  <c:v>4.156908790919597</c:v>
                </c:pt>
                <c:pt idx="1333">
                  <c:v>4.1572344710692555</c:v>
                </c:pt>
                <c:pt idx="1334">
                  <c:v>4.1575599072025469</c:v>
                </c:pt>
                <c:pt idx="1335">
                  <c:v>4.1578850996546874</c:v>
                </c:pt>
                <c:pt idx="1336">
                  <c:v>4.1582100487601625</c:v>
                </c:pt>
                <c:pt idx="1337">
                  <c:v>4.1585347549431741</c:v>
                </c:pt>
                <c:pt idx="1338">
                  <c:v>4.158859218506425</c:v>
                </c:pt>
                <c:pt idx="1339">
                  <c:v>4.1591834398723977</c:v>
                </c:pt>
                <c:pt idx="1340">
                  <c:v>4.1595074193422628</c:v>
                </c:pt>
                <c:pt idx="1341">
                  <c:v>4.1598311573367948</c:v>
                </c:pt>
                <c:pt idx="1342">
                  <c:v>4.1601546541556393</c:v>
                </c:pt>
                <c:pt idx="1343">
                  <c:v>4.1604779102178711</c:v>
                </c:pt>
                <c:pt idx="1344">
                  <c:v>4.1608009258516114</c:v>
                </c:pt>
                <c:pt idx="1345">
                  <c:v>4.1611237013842759</c:v>
                </c:pt>
                <c:pt idx="1346">
                  <c:v>4.1614462372324077</c:v>
                </c:pt>
                <c:pt idx="1347">
                  <c:v>4.1617685336918839</c:v>
                </c:pt>
                <c:pt idx="1348">
                  <c:v>4.1620905911775754</c:v>
                </c:pt>
                <c:pt idx="1349">
                  <c:v>4.1624124099838653</c:v>
                </c:pt>
                <c:pt idx="1350">
                  <c:v>4.1627339905239609</c:v>
                </c:pt>
                <c:pt idx="1351">
                  <c:v>4.1630553331205986</c:v>
                </c:pt>
                <c:pt idx="1352">
                  <c:v>4.163376438095824</c:v>
                </c:pt>
                <c:pt idx="1353">
                  <c:v>4.163697305860361</c:v>
                </c:pt>
                <c:pt idx="1354">
                  <c:v>4.1640179367049068</c:v>
                </c:pt>
                <c:pt idx="1355">
                  <c:v>4.1643383310385458</c:v>
                </c:pt>
                <c:pt idx="1356">
                  <c:v>4.1646584891505123</c:v>
                </c:pt>
                <c:pt idx="1357">
                  <c:v>4.16497841144826</c:v>
                </c:pt>
                <c:pt idx="1358">
                  <c:v>4.1652980982195729</c:v>
                </c:pt>
                <c:pt idx="1359">
                  <c:v>4.1656175498702819</c:v>
                </c:pt>
                <c:pt idx="1360">
                  <c:v>4.1659367667163654</c:v>
                </c:pt>
                <c:pt idx="1361">
                  <c:v>4.1662557490731285</c:v>
                </c:pt>
                <c:pt idx="1362">
                  <c:v>4.1665744973439862</c:v>
                </c:pt>
                <c:pt idx="1363">
                  <c:v>4.1668930118131309</c:v>
                </c:pt>
                <c:pt idx="1364">
                  <c:v>4.1672112928823797</c:v>
                </c:pt>
                <c:pt idx="1365">
                  <c:v>4.1675293408345047</c:v>
                </c:pt>
                <c:pt idx="1366">
                  <c:v>4.1678471560697306</c:v>
                </c:pt>
                <c:pt idx="1367">
                  <c:v>4.1681647388989047</c:v>
                </c:pt>
                <c:pt idx="1368">
                  <c:v>4.1684820896322128</c:v>
                </c:pt>
                <c:pt idx="1369">
                  <c:v>4.1687992086675125</c:v>
                </c:pt>
                <c:pt idx="1370">
                  <c:v>4.1691160962840605</c:v>
                </c:pt>
                <c:pt idx="1371">
                  <c:v>4.169432752878147</c:v>
                </c:pt>
                <c:pt idx="1372">
                  <c:v>4.1697491787276384</c:v>
                </c:pt>
                <c:pt idx="1373">
                  <c:v>4.1700653742272653</c:v>
                </c:pt>
                <c:pt idx="1374">
                  <c:v>4.1703813396535114</c:v>
                </c:pt>
                <c:pt idx="1375">
                  <c:v>4.1706970753995565</c:v>
                </c:pt>
                <c:pt idx="1376">
                  <c:v>4.1710125817698041</c:v>
                </c:pt>
                <c:pt idx="1377">
                  <c:v>4.1713278590680121</c:v>
                </c:pt>
                <c:pt idx="1378">
                  <c:v>4.1716429076850545</c:v>
                </c:pt>
                <c:pt idx="1379">
                  <c:v>4.171957727893993</c:v>
                </c:pt>
                <c:pt idx="1380">
                  <c:v>4.172272320084172</c:v>
                </c:pt>
                <c:pt idx="1381">
                  <c:v>4.1725866845272988</c:v>
                </c:pt>
                <c:pt idx="1382">
                  <c:v>4.172900821611198</c:v>
                </c:pt>
                <c:pt idx="1383">
                  <c:v>4.173214731635376</c:v>
                </c:pt>
                <c:pt idx="1384">
                  <c:v>4.1735284148987111</c:v>
                </c:pt>
                <c:pt idx="1385">
                  <c:v>4.1738418717867658</c:v>
                </c:pt>
                <c:pt idx="1386">
                  <c:v>4.1741551025678962</c:v>
                </c:pt>
                <c:pt idx="1387">
                  <c:v>4.1744681076261658</c:v>
                </c:pt>
                <c:pt idx="1388">
                  <c:v>4.1747808872286045</c:v>
                </c:pt>
                <c:pt idx="1389">
                  <c:v>4.1750934417577863</c:v>
                </c:pt>
                <c:pt idx="1390">
                  <c:v>4.1754057714794239</c:v>
                </c:pt>
                <c:pt idx="1391">
                  <c:v>4.1757178767746073</c:v>
                </c:pt>
                <c:pt idx="1392">
                  <c:v>4.1760297579366963</c:v>
                </c:pt>
                <c:pt idx="1393">
                  <c:v>4.1763414152584382</c:v>
                </c:pt>
                <c:pt idx="1394">
                  <c:v>4.1766528491187165</c:v>
                </c:pt>
                <c:pt idx="1395">
                  <c:v>4.1769640597799826</c:v>
                </c:pt>
                <c:pt idx="1396">
                  <c:v>4.1772750476196601</c:v>
                </c:pt>
                <c:pt idx="1397">
                  <c:v>4.177585812898907</c:v>
                </c:pt>
                <c:pt idx="1398">
                  <c:v>4.1778963559936937</c:v>
                </c:pt>
                <c:pt idx="1399">
                  <c:v>4.1782066771927084</c:v>
                </c:pt>
                <c:pt idx="1400">
                  <c:v>4.178516776784039</c:v>
                </c:pt>
                <c:pt idx="1401">
                  <c:v>4.178826655141493</c:v>
                </c:pt>
                <c:pt idx="1402">
                  <c:v>4.179136312523033</c:v>
                </c:pt>
                <c:pt idx="1403">
                  <c:v>4.1794457493010331</c:v>
                </c:pt>
                <c:pt idx="1404">
                  <c:v>4.1797549657321911</c:v>
                </c:pt>
                <c:pt idx="1405">
                  <c:v>4.1800639621874556</c:v>
                </c:pt>
                <c:pt idx="1406">
                  <c:v>4.1803727389222676</c:v>
                </c:pt>
                <c:pt idx="1407">
                  <c:v>4.1806812963061573</c:v>
                </c:pt>
                <c:pt idx="1408">
                  <c:v>4.1809896346219455</c:v>
                </c:pt>
                <c:pt idx="1409">
                  <c:v>4.1812977541518679</c:v>
                </c:pt>
                <c:pt idx="1410">
                  <c:v>4.181605655263346</c:v>
                </c:pt>
                <c:pt idx="1411">
                  <c:v>4.181913338208707</c:v>
                </c:pt>
                <c:pt idx="1412">
                  <c:v>4.1822208033539754</c:v>
                </c:pt>
                <c:pt idx="1413">
                  <c:v>4.1825280509502472</c:v>
                </c:pt>
                <c:pt idx="1414">
                  <c:v>4.1828350813621551</c:v>
                </c:pt>
                <c:pt idx="1415">
                  <c:v>4.1831418948680579</c:v>
                </c:pt>
                <c:pt idx="1416">
                  <c:v>4.1834484917457457</c:v>
                </c:pt>
                <c:pt idx="1417">
                  <c:v>4.1837548723577793</c:v>
                </c:pt>
                <c:pt idx="1418">
                  <c:v>4.1840610369522082</c:v>
                </c:pt>
                <c:pt idx="1419">
                  <c:v>4.1843669858902226</c:v>
                </c:pt>
                <c:pt idx="1420">
                  <c:v>4.1846727194186633</c:v>
                </c:pt>
                <c:pt idx="1421">
                  <c:v>4.1849782378973579</c:v>
                </c:pt>
                <c:pt idx="1422">
                  <c:v>4.1852835415719465</c:v>
                </c:pt>
                <c:pt idx="1423">
                  <c:v>4.1855886308009014</c:v>
                </c:pt>
                <c:pt idx="1424">
                  <c:v>4.1858935058569777</c:v>
                </c:pt>
                <c:pt idx="1425">
                  <c:v>4.1861981670123747</c:v>
                </c:pt>
                <c:pt idx="1426">
                  <c:v>4.1865026146235449</c:v>
                </c:pt>
                <c:pt idx="1427">
                  <c:v>4.1868068489331582</c:v>
                </c:pt>
                <c:pt idx="1428">
                  <c:v>4.1871108702963271</c:v>
                </c:pt>
                <c:pt idx="1429">
                  <c:v>4.1874146789545481</c:v>
                </c:pt>
                <c:pt idx="1430">
                  <c:v>4.1877182752616022</c:v>
                </c:pt>
                <c:pt idx="1431">
                  <c:v>4.1880216594859849</c:v>
                </c:pt>
                <c:pt idx="1432">
                  <c:v>4.188324831895649</c:v>
                </c:pt>
                <c:pt idx="1433">
                  <c:v>4.1886277928423938</c:v>
                </c:pt>
                <c:pt idx="1434">
                  <c:v>4.1889305425648047</c:v>
                </c:pt>
                <c:pt idx="1435">
                  <c:v>4.1892330814133683</c:v>
                </c:pt>
                <c:pt idx="1436">
                  <c:v>4.1895354096255177</c:v>
                </c:pt>
                <c:pt idx="1437">
                  <c:v>4.1898375275504343</c:v>
                </c:pt>
                <c:pt idx="1438">
                  <c:v>4.1901394354244053</c:v>
                </c:pt>
                <c:pt idx="1439">
                  <c:v>4.1904411335953142</c:v>
                </c:pt>
                <c:pt idx="1440">
                  <c:v>4.1907426223263</c:v>
                </c:pt>
                <c:pt idx="1441">
                  <c:v>4.1910439018799774</c:v>
                </c:pt>
                <c:pt idx="1442">
                  <c:v>4.1913449726022938</c:v>
                </c:pt>
                <c:pt idx="1443">
                  <c:v>4.1916458347267005</c:v>
                </c:pt>
                <c:pt idx="1444">
                  <c:v>4.191946488597865</c:v>
                </c:pt>
                <c:pt idx="1445">
                  <c:v>4.1922469344481152</c:v>
                </c:pt>
                <c:pt idx="1446">
                  <c:v>4.1925471726208441</c:v>
                </c:pt>
                <c:pt idx="1447">
                  <c:v>4.1928472033751207</c:v>
                </c:pt>
                <c:pt idx="1448">
                  <c:v>4.1931470269694993</c:v>
                </c:pt>
                <c:pt idx="1449">
                  <c:v>4.1934466437454709</c:v>
                </c:pt>
                <c:pt idx="1450">
                  <c:v>4.1937460539325873</c:v>
                </c:pt>
                <c:pt idx="1451">
                  <c:v>4.1940452578710845</c:v>
                </c:pt>
                <c:pt idx="1452">
                  <c:v>4.1943442557894102</c:v>
                </c:pt>
                <c:pt idx="1453">
                  <c:v>4.1946430480265509</c:v>
                </c:pt>
                <c:pt idx="1454">
                  <c:v>4.1949416348098616</c:v>
                </c:pt>
                <c:pt idx="1455">
                  <c:v>4.1952400164770829</c:v>
                </c:pt>
                <c:pt idx="1456">
                  <c:v>4.1955381932821663</c:v>
                </c:pt>
                <c:pt idx="1457">
                  <c:v>4.1958361654785614</c:v>
                </c:pt>
                <c:pt idx="1458">
                  <c:v>4.1961339334021552</c:v>
                </c:pt>
                <c:pt idx="1459">
                  <c:v>4.1964314972775938</c:v>
                </c:pt>
                <c:pt idx="1460">
                  <c:v>4.1967288574395374</c:v>
                </c:pt>
                <c:pt idx="1461">
                  <c:v>4.1970260141115592</c:v>
                </c:pt>
                <c:pt idx="1462">
                  <c:v>4.1973229676270982</c:v>
                </c:pt>
                <c:pt idx="1463">
                  <c:v>4.197619718236214</c:v>
                </c:pt>
                <c:pt idx="1464">
                  <c:v>4.1979162661884715</c:v>
                </c:pt>
                <c:pt idx="1465">
                  <c:v>4.1982126118154914</c:v>
                </c:pt>
                <c:pt idx="1466">
                  <c:v>4.1985087553381915</c:v>
                </c:pt>
                <c:pt idx="1467">
                  <c:v>4.1988046970869854</c:v>
                </c:pt>
                <c:pt idx="1468">
                  <c:v>4.1991004372817393</c:v>
                </c:pt>
                <c:pt idx="1469">
                  <c:v>4.1993959762516706</c:v>
                </c:pt>
                <c:pt idx="1470">
                  <c:v>4.1996913142155972</c:v>
                </c:pt>
                <c:pt idx="1471">
                  <c:v>4.1999864515015446</c:v>
                </c:pt>
                <c:pt idx="1472">
                  <c:v>4.2002813883546759</c:v>
                </c:pt>
                <c:pt idx="1473">
                  <c:v>4.2005761250196763</c:v>
                </c:pt>
                <c:pt idx="1474">
                  <c:v>4.2008706618227922</c:v>
                </c:pt>
                <c:pt idx="1475">
                  <c:v>4.2011649989802544</c:v>
                </c:pt>
                <c:pt idx="1476">
                  <c:v>4.2014591368171343</c:v>
                </c:pt>
                <c:pt idx="1477">
                  <c:v>4.2017530755486368</c:v>
                </c:pt>
                <c:pt idx="1478">
                  <c:v>4.2020468154986617</c:v>
                </c:pt>
                <c:pt idx="1479">
                  <c:v>4.2023403569086488</c:v>
                </c:pt>
                <c:pt idx="1480">
                  <c:v>4.2026337000195708</c:v>
                </c:pt>
                <c:pt idx="1481">
                  <c:v>4.2029268451535806</c:v>
                </c:pt>
                <c:pt idx="1482">
                  <c:v>4.2032197925233463</c:v>
                </c:pt>
                <c:pt idx="1483">
                  <c:v>4.2035125424498681</c:v>
                </c:pt>
                <c:pt idx="1484">
                  <c:v>4.2038050951448067</c:v>
                </c:pt>
                <c:pt idx="1485">
                  <c:v>4.204097450928014</c:v>
                </c:pt>
                <c:pt idx="1486">
                  <c:v>4.2043896100101508</c:v>
                </c:pt>
                <c:pt idx="1487">
                  <c:v>4.2046815727099238</c:v>
                </c:pt>
                <c:pt idx="1488">
                  <c:v>4.2049733392640922</c:v>
                </c:pt>
                <c:pt idx="1489">
                  <c:v>4.2052649099089541</c:v>
                </c:pt>
                <c:pt idx="1490">
                  <c:v>4.2055562849615127</c:v>
                </c:pt>
                <c:pt idx="1491">
                  <c:v>4.2058474646299553</c:v>
                </c:pt>
                <c:pt idx="1492">
                  <c:v>4.2061384492301555</c:v>
                </c:pt>
                <c:pt idx="1493">
                  <c:v>4.206429238969319</c:v>
                </c:pt>
                <c:pt idx="1494">
                  <c:v>4.2067198341621994</c:v>
                </c:pt>
                <c:pt idx="1495">
                  <c:v>4.207010235041988</c:v>
                </c:pt>
                <c:pt idx="1496">
                  <c:v>4.2073004418414328</c:v>
                </c:pt>
                <c:pt idx="1497">
                  <c:v>4.2075904548736096</c:v>
                </c:pt>
                <c:pt idx="1498">
                  <c:v>4.2078802743432986</c:v>
                </c:pt>
                <c:pt idx="1499">
                  <c:v>4.208169900562468</c:v>
                </c:pt>
                <c:pt idx="1500">
                  <c:v>4.208459333734937</c:v>
                </c:pt>
                <c:pt idx="1501">
                  <c:v>4.2087485741715707</c:v>
                </c:pt>
                <c:pt idx="1502">
                  <c:v>4.2090376220752308</c:v>
                </c:pt>
                <c:pt idx="1503">
                  <c:v>4.2093264777556874</c:v>
                </c:pt>
                <c:pt idx="1504">
                  <c:v>4.2096151414416525</c:v>
                </c:pt>
                <c:pt idx="1505">
                  <c:v>4.2099036133613978</c:v>
                </c:pt>
                <c:pt idx="1506">
                  <c:v>4.2101918938230609</c:v>
                </c:pt>
                <c:pt idx="1507">
                  <c:v>4.210479983027132</c:v>
                </c:pt>
                <c:pt idx="1508">
                  <c:v>4.2107678812806659</c:v>
                </c:pt>
                <c:pt idx="1509">
                  <c:v>4.211055588783216</c:v>
                </c:pt>
                <c:pt idx="1510">
                  <c:v>4.2113431058407578</c:v>
                </c:pt>
                <c:pt idx="1511">
                  <c:v>4.2116304326785912</c:v>
                </c:pt>
                <c:pt idx="1512">
                  <c:v>4.2119175695215842</c:v>
                </c:pt>
                <c:pt idx="1513">
                  <c:v>4.2122045166741096</c:v>
                </c:pt>
                <c:pt idx="1514">
                  <c:v>4.212491274333396</c:v>
                </c:pt>
                <c:pt idx="1515">
                  <c:v>4.2127778428027511</c:v>
                </c:pt>
                <c:pt idx="1516">
                  <c:v>4.2130642222784855</c:v>
                </c:pt>
                <c:pt idx="1517">
                  <c:v>4.2133504130628472</c:v>
                </c:pt>
                <c:pt idx="1518">
                  <c:v>4.2136364153512327</c:v>
                </c:pt>
                <c:pt idx="1519">
                  <c:v>4.2139222294448366</c:v>
                </c:pt>
                <c:pt idx="1520">
                  <c:v>4.2142078555646654</c:v>
                </c:pt>
                <c:pt idx="1521">
                  <c:v>4.2144932939313051</c:v>
                </c:pt>
                <c:pt idx="1522">
                  <c:v>4.2147785448443837</c:v>
                </c:pt>
                <c:pt idx="1523">
                  <c:v>4.2150636084970285</c:v>
                </c:pt>
                <c:pt idx="1524">
                  <c:v>4.2153484851878282</c:v>
                </c:pt>
                <c:pt idx="1525">
                  <c:v>4.215633175109013</c:v>
                </c:pt>
                <c:pt idx="1526">
                  <c:v>4.215917678558136</c:v>
                </c:pt>
                <c:pt idx="1527">
                  <c:v>4.2162019957529351</c:v>
                </c:pt>
                <c:pt idx="1528">
                  <c:v>4.2164861269107359</c:v>
                </c:pt>
                <c:pt idx="1529">
                  <c:v>4.2167700723275496</c:v>
                </c:pt>
                <c:pt idx="1530">
                  <c:v>4.2170538321933853</c:v>
                </c:pt>
                <c:pt idx="1531">
                  <c:v>4.2173374068032317</c:v>
                </c:pt>
                <c:pt idx="1532">
                  <c:v>4.2176207963462167</c:v>
                </c:pt>
                <c:pt idx="1533">
                  <c:v>4.2179040011163131</c:v>
                </c:pt>
                <c:pt idx="1534">
                  <c:v>4.2181870213017731</c:v>
                </c:pt>
                <c:pt idx="1535">
                  <c:v>4.218469857195557</c:v>
                </c:pt>
                <c:pt idx="1536">
                  <c:v>4.2187525090112912</c:v>
                </c:pt>
                <c:pt idx="1537">
                  <c:v>4.219034976962198</c:v>
                </c:pt>
                <c:pt idx="1538">
                  <c:v>4.2193172613397332</c:v>
                </c:pt>
                <c:pt idx="1539">
                  <c:v>4.219599362329979</c:v>
                </c:pt>
                <c:pt idx="1540">
                  <c:v>4.2198812802233912</c:v>
                </c:pt>
                <c:pt idx="1541">
                  <c:v>4.220163015205193</c:v>
                </c:pt>
                <c:pt idx="1542">
                  <c:v>4.2204445675648463</c:v>
                </c:pt>
                <c:pt idx="1543">
                  <c:v>4.2207259375128441</c:v>
                </c:pt>
                <c:pt idx="1544">
                  <c:v>4.2210071252592858</c:v>
                </c:pt>
                <c:pt idx="1545">
                  <c:v>4.2212881310921544</c:v>
                </c:pt>
                <c:pt idx="1546">
                  <c:v>4.2215689551945426</c:v>
                </c:pt>
                <c:pt idx="1547">
                  <c:v>4.2218495978534527</c:v>
                </c:pt>
                <c:pt idx="1548">
                  <c:v>4.2221300592511328</c:v>
                </c:pt>
                <c:pt idx="1549">
                  <c:v>4.2224103396736083</c:v>
                </c:pt>
                <c:pt idx="1550">
                  <c:v>4.2226904393022906</c:v>
                </c:pt>
                <c:pt idx="1551">
                  <c:v>4.2229703584222342</c:v>
                </c:pt>
                <c:pt idx="1552">
                  <c:v>4.223250097239986</c:v>
                </c:pt>
                <c:pt idx="1553">
                  <c:v>4.2235296559617153</c:v>
                </c:pt>
                <c:pt idx="1554">
                  <c:v>4.2238090348710271</c:v>
                </c:pt>
                <c:pt idx="1555">
                  <c:v>4.2240882341472537</c:v>
                </c:pt>
                <c:pt idx="1556">
                  <c:v>4.2243672540730417</c:v>
                </c:pt>
                <c:pt idx="1557">
                  <c:v>4.2246460948269009</c:v>
                </c:pt>
                <c:pt idx="1558">
                  <c:v>4.2249247566905233</c:v>
                </c:pt>
                <c:pt idx="1559">
                  <c:v>4.2252032398674544</c:v>
                </c:pt>
                <c:pt idx="1560">
                  <c:v>4.2254815445608669</c:v>
                </c:pt>
                <c:pt idx="1561">
                  <c:v>4.2257596710510299</c:v>
                </c:pt>
                <c:pt idx="1562">
                  <c:v>4.226037619514412</c:v>
                </c:pt>
                <c:pt idx="1563">
                  <c:v>4.226315390230341</c:v>
                </c:pt>
                <c:pt idx="1564">
                  <c:v>4.2265929833744771</c:v>
                </c:pt>
                <c:pt idx="1565">
                  <c:v>4.2268703992252084</c:v>
                </c:pt>
                <c:pt idx="1566">
                  <c:v>4.2271476379573922</c:v>
                </c:pt>
                <c:pt idx="1567">
                  <c:v>4.2274246998484841</c:v>
                </c:pt>
                <c:pt idx="1568">
                  <c:v>4.2277015850982487</c:v>
                </c:pt>
                <c:pt idx="1569">
                  <c:v>4.2279782939060864</c:v>
                </c:pt>
                <c:pt idx="1570">
                  <c:v>4.2282548265480608</c:v>
                </c:pt>
                <c:pt idx="1571">
                  <c:v>4.2285311831970382</c:v>
                </c:pt>
                <c:pt idx="1572">
                  <c:v>4.2288073641281594</c:v>
                </c:pt>
                <c:pt idx="1573">
                  <c:v>4.2290833695134999</c:v>
                </c:pt>
                <c:pt idx="1574">
                  <c:v>4.2293591996272841</c:v>
                </c:pt>
                <c:pt idx="1575">
                  <c:v>4.229634854666398</c:v>
                </c:pt>
                <c:pt idx="1576">
                  <c:v>4.2299103348273688</c:v>
                </c:pt>
                <c:pt idx="1577">
                  <c:v>4.2301856403830511</c:v>
                </c:pt>
                <c:pt idx="1578">
                  <c:v>4.2304607715035685</c:v>
                </c:pt>
                <c:pt idx="1579">
                  <c:v>4.2307357284608695</c:v>
                </c:pt>
                <c:pt idx="1580">
                  <c:v>4.2310105114243006</c:v>
                </c:pt>
                <c:pt idx="1581">
                  <c:v>4.2312851206649089</c:v>
                </c:pt>
                <c:pt idx="1582">
                  <c:v>4.2315595563512716</c:v>
                </c:pt>
                <c:pt idx="1583">
                  <c:v>4.2318338187535387</c:v>
                </c:pt>
                <c:pt idx="1584">
                  <c:v>4.2321079080649682</c:v>
                </c:pt>
                <c:pt idx="1585">
                  <c:v>4.2323818244784697</c:v>
                </c:pt>
                <c:pt idx="1586">
                  <c:v>4.2326555682628548</c:v>
                </c:pt>
                <c:pt idx="1587">
                  <c:v>4.2329291395847912</c:v>
                </c:pt>
                <c:pt idx="1588">
                  <c:v>4.2332025387122032</c:v>
                </c:pt>
                <c:pt idx="1589">
                  <c:v>4.2334757658110025</c:v>
                </c:pt>
                <c:pt idx="1590">
                  <c:v>4.2337488211482306</c:v>
                </c:pt>
                <c:pt idx="1591">
                  <c:v>4.2340217049143831</c:v>
                </c:pt>
                <c:pt idx="1592">
                  <c:v>4.2342944172996129</c:v>
                </c:pt>
                <c:pt idx="1593">
                  <c:v>4.2345669585696477</c:v>
                </c:pt>
                <c:pt idx="1594">
                  <c:v>4.2348393288885227</c:v>
                </c:pt>
                <c:pt idx="1595">
                  <c:v>4.2351115285210934</c:v>
                </c:pt>
                <c:pt idx="1596">
                  <c:v>4.2353835576306542</c:v>
                </c:pt>
                <c:pt idx="1597">
                  <c:v>4.2356554164811921</c:v>
                </c:pt>
                <c:pt idx="1598">
                  <c:v>4.2359271052352625</c:v>
                </c:pt>
                <c:pt idx="1599">
                  <c:v>4.236198624155989</c:v>
                </c:pt>
                <c:pt idx="1600">
                  <c:v>4.2364699734303866</c:v>
                </c:pt>
                <c:pt idx="1601">
                  <c:v>4.236741153245136</c:v>
                </c:pt>
                <c:pt idx="1602">
                  <c:v>4.2370121638620724</c:v>
                </c:pt>
                <c:pt idx="1603">
                  <c:v>4.2372830054419222</c:v>
                </c:pt>
                <c:pt idx="1604">
                  <c:v>4.2375536782456678</c:v>
                </c:pt>
                <c:pt idx="1605">
                  <c:v>4.2378241824333074</c:v>
                </c:pt>
                <c:pt idx="1606">
                  <c:v>4.2380945182649779</c:v>
                </c:pt>
                <c:pt idx="1607">
                  <c:v>4.2383646859250392</c:v>
                </c:pt>
                <c:pt idx="1608">
                  <c:v>4.2386346855975265</c:v>
                </c:pt>
                <c:pt idx="1609">
                  <c:v>4.2389045175413091</c:v>
                </c:pt>
                <c:pt idx="1610">
                  <c:v>4.2391741819145876</c:v>
                </c:pt>
                <c:pt idx="1611">
                  <c:v>4.239443678975392</c:v>
                </c:pt>
                <c:pt idx="1612">
                  <c:v>4.2397130088812105</c:v>
                </c:pt>
                <c:pt idx="1613">
                  <c:v>4.2399821718892401</c:v>
                </c:pt>
                <c:pt idx="1614">
                  <c:v>4.2402511681562585</c:v>
                </c:pt>
                <c:pt idx="1615">
                  <c:v>4.2405199979386312</c:v>
                </c:pt>
                <c:pt idx="1616">
                  <c:v>4.2407886614173789</c:v>
                </c:pt>
                <c:pt idx="1617">
                  <c:v>4.2410571587732013</c:v>
                </c:pt>
                <c:pt idx="1618">
                  <c:v>4.2413254902612234</c:v>
                </c:pt>
                <c:pt idx="1619">
                  <c:v>4.2415936560364704</c:v>
                </c:pt>
                <c:pt idx="1620">
                  <c:v>4.2418616563532447</c:v>
                </c:pt>
                <c:pt idx="1621">
                  <c:v>4.2421294913658754</c:v>
                </c:pt>
                <c:pt idx="1622">
                  <c:v>4.2423971613278493</c:v>
                </c:pt>
                <c:pt idx="1623">
                  <c:v>4.2426646664176397</c:v>
                </c:pt>
                <c:pt idx="1624">
                  <c:v>4.2429320068134055</c:v>
                </c:pt>
                <c:pt idx="1625">
                  <c:v>4.243199182767416</c:v>
                </c:pt>
                <c:pt idx="1626">
                  <c:v>4.2434661944322745</c:v>
                </c:pt>
                <c:pt idx="1627">
                  <c:v>4.243733042059441</c:v>
                </c:pt>
                <c:pt idx="1628">
                  <c:v>4.2439997258008351</c:v>
                </c:pt>
                <c:pt idx="1629">
                  <c:v>4.2442662459071157</c:v>
                </c:pt>
                <c:pt idx="1630">
                  <c:v>4.24453260252952</c:v>
                </c:pt>
                <c:pt idx="1631">
                  <c:v>4.2447987959179061</c:v>
                </c:pt>
                <c:pt idx="1632">
                  <c:v>4.245064826247539</c:v>
                </c:pt>
                <c:pt idx="1633">
                  <c:v>4.2453306936933748</c:v>
                </c:pt>
                <c:pt idx="1634">
                  <c:v>4.2455963985040786</c:v>
                </c:pt>
                <c:pt idx="1635">
                  <c:v>4.2458619408292044</c:v>
                </c:pt>
                <c:pt idx="1636">
                  <c:v>4.2461273209166261</c:v>
                </c:pt>
                <c:pt idx="1637">
                  <c:v>4.2463925389152291</c:v>
                </c:pt>
                <c:pt idx="1638">
                  <c:v>4.2466575950721017</c:v>
                </c:pt>
                <c:pt idx="1639">
                  <c:v>4.2469224895600597</c:v>
                </c:pt>
                <c:pt idx="1640">
                  <c:v>4.247187222551621</c:v>
                </c:pt>
                <c:pt idx="1641">
                  <c:v>4.2474517942926981</c:v>
                </c:pt>
                <c:pt idx="1642">
                  <c:v>4.2477162049305228</c:v>
                </c:pt>
                <c:pt idx="1643">
                  <c:v>4.2479804547102296</c:v>
                </c:pt>
                <c:pt idx="1644">
                  <c:v>4.2482445437783944</c:v>
                </c:pt>
                <c:pt idx="1645">
                  <c:v>4.2485084723793785</c:v>
                </c:pt>
                <c:pt idx="1646">
                  <c:v>4.248772240659104</c:v>
                </c:pt>
                <c:pt idx="1647">
                  <c:v>4.249035848861161</c:v>
                </c:pt>
                <c:pt idx="1648">
                  <c:v>4.249299297155285</c:v>
                </c:pt>
                <c:pt idx="1649">
                  <c:v>4.2495625857109145</c:v>
                </c:pt>
                <c:pt idx="1650">
                  <c:v>4.249825714770493</c:v>
                </c:pt>
                <c:pt idx="1651">
                  <c:v>4.2500886844783237</c:v>
                </c:pt>
                <c:pt idx="1652">
                  <c:v>4.250351495076087</c:v>
                </c:pt>
                <c:pt idx="1653">
                  <c:v>4.2506141467074467</c:v>
                </c:pt>
                <c:pt idx="1654">
                  <c:v>4.2508766396133248</c:v>
                </c:pt>
                <c:pt idx="1655">
                  <c:v>4.2511389739611047</c:v>
                </c:pt>
                <c:pt idx="1656">
                  <c:v>4.2514011499178794</c:v>
                </c:pt>
                <c:pt idx="1657">
                  <c:v>4.251663167723442</c:v>
                </c:pt>
                <c:pt idx="1658">
                  <c:v>4.2519250275198663</c:v>
                </c:pt>
                <c:pt idx="1659">
                  <c:v>4.2521867295461941</c:v>
                </c:pt>
                <c:pt idx="1660">
                  <c:v>4.2524482739438696</c:v>
                </c:pt>
                <c:pt idx="1661">
                  <c:v>4.2527096609511901</c:v>
                </c:pt>
                <c:pt idx="1662">
                  <c:v>4.2529708907089718</c:v>
                </c:pt>
                <c:pt idx="1663">
                  <c:v>4.2532319634547697</c:v>
                </c:pt>
                <c:pt idx="1664">
                  <c:v>4.2534928793530016</c:v>
                </c:pt>
                <c:pt idx="1665">
                  <c:v>4.2537536385678063</c:v>
                </c:pt>
                <c:pt idx="1666">
                  <c:v>4.2540142413356312</c:v>
                </c:pt>
                <c:pt idx="1667">
                  <c:v>4.2542746877957383</c:v>
                </c:pt>
                <c:pt idx="1668">
                  <c:v>4.2545349781838429</c:v>
                </c:pt>
                <c:pt idx="1669">
                  <c:v>4.2547951126385897</c:v>
                </c:pt>
                <c:pt idx="1670">
                  <c:v>4.2550550913949641</c:v>
                </c:pt>
                <c:pt idx="1671">
                  <c:v>4.2553149146151243</c:v>
                </c:pt>
                <c:pt idx="1672">
                  <c:v>4.2555745824609517</c:v>
                </c:pt>
                <c:pt idx="1673">
                  <c:v>4.2558340951663416</c:v>
                </c:pt>
                <c:pt idx="1674">
                  <c:v>4.2560934528684129</c:v>
                </c:pt>
                <c:pt idx="1675">
                  <c:v>4.2563526558003391</c:v>
                </c:pt>
                <c:pt idx="1676">
                  <c:v>4.2566117040986331</c:v>
                </c:pt>
                <c:pt idx="1677">
                  <c:v>4.2568705979957508</c:v>
                </c:pt>
                <c:pt idx="1678">
                  <c:v>4.2571293376276023</c:v>
                </c:pt>
                <c:pt idx="1679">
                  <c:v>4.2573879232259273</c:v>
                </c:pt>
                <c:pt idx="1680">
                  <c:v>4.2576463549500332</c:v>
                </c:pt>
                <c:pt idx="1681">
                  <c:v>4.2579046329589598</c:v>
                </c:pt>
                <c:pt idx="1682">
                  <c:v>4.2581627574833778</c:v>
                </c:pt>
                <c:pt idx="1683">
                  <c:v>4.2584207286577067</c:v>
                </c:pt>
                <c:pt idx="1684">
                  <c:v>4.2586785467119102</c:v>
                </c:pt>
                <c:pt idx="1685">
                  <c:v>4.2589362117798162</c:v>
                </c:pt>
                <c:pt idx="1686">
                  <c:v>4.2591937240906841</c:v>
                </c:pt>
                <c:pt idx="1687">
                  <c:v>4.2594510838016486</c:v>
                </c:pt>
                <c:pt idx="1688">
                  <c:v>4.2597082910695798</c:v>
                </c:pt>
                <c:pt idx="1689">
                  <c:v>4.2599653461226881</c:v>
                </c:pt>
                <c:pt idx="1690">
                  <c:v>4.2602222490933332</c:v>
                </c:pt>
                <c:pt idx="1691">
                  <c:v>4.2604790002090285</c:v>
                </c:pt>
                <c:pt idx="1692">
                  <c:v>4.2607355996015537</c:v>
                </c:pt>
                <c:pt idx="1693">
                  <c:v>4.2609920474977292</c:v>
                </c:pt>
                <c:pt idx="1694">
                  <c:v>4.2612483440287541</c:v>
                </c:pt>
                <c:pt idx="1695">
                  <c:v>4.2615044894207594</c:v>
                </c:pt>
                <c:pt idx="1696">
                  <c:v>4.2617604838281391</c:v>
                </c:pt>
                <c:pt idx="1697">
                  <c:v>4.2620163274050284</c:v>
                </c:pt>
                <c:pt idx="1698">
                  <c:v>4.2622720203765292</c:v>
                </c:pt>
                <c:pt idx="1699">
                  <c:v>4.262527562872406</c:v>
                </c:pt>
                <c:pt idx="1700">
                  <c:v>4.2627829551170793</c:v>
                </c:pt>
                <c:pt idx="1701">
                  <c:v>4.2630381972397462</c:v>
                </c:pt>
                <c:pt idx="1702">
                  <c:v>4.263293289464146</c:v>
                </c:pt>
                <c:pt idx="1703">
                  <c:v>4.2635482319425817</c:v>
                </c:pt>
                <c:pt idx="1704">
                  <c:v>4.2638030248271024</c:v>
                </c:pt>
                <c:pt idx="1705">
                  <c:v>4.2640576683404348</c:v>
                </c:pt>
                <c:pt idx="1706">
                  <c:v>4.2643121626103673</c:v>
                </c:pt>
                <c:pt idx="1707">
                  <c:v>4.2645665078589543</c:v>
                </c:pt>
                <c:pt idx="1708">
                  <c:v>4.2648207042134247</c:v>
                </c:pt>
                <c:pt idx="1709">
                  <c:v>4.2650747518951668</c:v>
                </c:pt>
                <c:pt idx="1710">
                  <c:v>4.2653286510308499</c:v>
                </c:pt>
                <c:pt idx="1711">
                  <c:v>4.2655824018411987</c:v>
                </c:pt>
                <c:pt idx="1712">
                  <c:v>4.2658360044758767</c:v>
                </c:pt>
                <c:pt idx="1713">
                  <c:v>4.2660894590843021</c:v>
                </c:pt>
                <c:pt idx="1714">
                  <c:v>4.2663427658862032</c:v>
                </c:pt>
                <c:pt idx="1715">
                  <c:v>4.2665959250068743</c:v>
                </c:pt>
                <c:pt idx="1716">
                  <c:v>4.2668489366653857</c:v>
                </c:pt>
                <c:pt idx="1717">
                  <c:v>4.2671018009864827</c:v>
                </c:pt>
                <c:pt idx="1718">
                  <c:v>4.2673545181885828</c:v>
                </c:pt>
                <c:pt idx="1719">
                  <c:v>4.2676070884193393</c:v>
                </c:pt>
                <c:pt idx="1720">
                  <c:v>4.2678595118261597</c:v>
                </c:pt>
                <c:pt idx="1721">
                  <c:v>4.2681117886264843</c:v>
                </c:pt>
                <c:pt idx="1722">
                  <c:v>4.2683639189437033</c:v>
                </c:pt>
                <c:pt idx="1723">
                  <c:v>4.2686159029946076</c:v>
                </c:pt>
                <c:pt idx="1724">
                  <c:v>4.2688677409020501</c:v>
                </c:pt>
                <c:pt idx="1725">
                  <c:v>4.2691194328821762</c:v>
                </c:pt>
                <c:pt idx="1726">
                  <c:v>4.269370979057304</c:v>
                </c:pt>
                <c:pt idx="1727">
                  <c:v>4.2696223796429384</c:v>
                </c:pt>
                <c:pt idx="1728">
                  <c:v>4.2698736347841937</c:v>
                </c:pt>
                <c:pt idx="1729">
                  <c:v>4.2701247446259449</c:v>
                </c:pt>
                <c:pt idx="1730">
                  <c:v>4.2703757093827406</c:v>
                </c:pt>
                <c:pt idx="1731">
                  <c:v>4.2706265291755701</c:v>
                </c:pt>
                <c:pt idx="1732">
                  <c:v>4.2708772042183458</c:v>
                </c:pt>
                <c:pt idx="1733">
                  <c:v>4.2711277346315324</c:v>
                </c:pt>
                <c:pt idx="1734">
                  <c:v>4.2713781206284098</c:v>
                </c:pt>
                <c:pt idx="1735">
                  <c:v>4.2716283623521552</c:v>
                </c:pt>
                <c:pt idx="1736">
                  <c:v>4.2718784599457118</c:v>
                </c:pt>
                <c:pt idx="1737">
                  <c:v>4.2721284136214148</c:v>
                </c:pt>
                <c:pt idx="1738">
                  <c:v>4.2723782234984276</c:v>
                </c:pt>
                <c:pt idx="1739">
                  <c:v>4.2726278897884598</c:v>
                </c:pt>
                <c:pt idx="1740">
                  <c:v>4.2728774126101552</c:v>
                </c:pt>
                <c:pt idx="1741">
                  <c:v>4.2731267921746028</c:v>
                </c:pt>
                <c:pt idx="1742">
                  <c:v>4.2733760285999329</c:v>
                </c:pt>
                <c:pt idx="1743">
                  <c:v>4.2736251220966128</c:v>
                </c:pt>
                <c:pt idx="1744">
                  <c:v>4.2738740728053761</c:v>
                </c:pt>
                <c:pt idx="1745">
                  <c:v>4.2741228808667273</c:v>
                </c:pt>
                <c:pt idx="1746">
                  <c:v>4.2743715464902108</c:v>
                </c:pt>
                <c:pt idx="1747">
                  <c:v>4.2746200697926797</c:v>
                </c:pt>
                <c:pt idx="1748">
                  <c:v>4.2748684509830648</c:v>
                </c:pt>
                <c:pt idx="1749">
                  <c:v>4.2751166901777147</c:v>
                </c:pt>
                <c:pt idx="1750">
                  <c:v>4.2753647875849499</c:v>
                </c:pt>
                <c:pt idx="1751">
                  <c:v>4.2756127433436379</c:v>
                </c:pt>
                <c:pt idx="1752">
                  <c:v>4.2758605575924209</c:v>
                </c:pt>
                <c:pt idx="1753">
                  <c:v>4.2761082305387097</c:v>
                </c:pt>
                <c:pt idx="1754">
                  <c:v>4.2763557622975972</c:v>
                </c:pt>
                <c:pt idx="1755">
                  <c:v>4.2766031530758903</c:v>
                </c:pt>
                <c:pt idx="1756">
                  <c:v>4.2768504029881846</c:v>
                </c:pt>
                <c:pt idx="1757">
                  <c:v>4.2770975122406858</c:v>
                </c:pt>
                <c:pt idx="1758">
                  <c:v>4.2773444809474928</c:v>
                </c:pt>
                <c:pt idx="1759">
                  <c:v>4.2775913093142144</c:v>
                </c:pt>
                <c:pt idx="1760">
                  <c:v>4.2778379974773628</c:v>
                </c:pt>
                <c:pt idx="1761">
                  <c:v>4.2780845455732317</c:v>
                </c:pt>
                <c:pt idx="1762">
                  <c:v>4.2783309538065364</c:v>
                </c:pt>
                <c:pt idx="1763">
                  <c:v>4.2785772222901484</c:v>
                </c:pt>
                <c:pt idx="1764">
                  <c:v>4.2788233512281906</c:v>
                </c:pt>
                <c:pt idx="1765">
                  <c:v>4.2790693407330487</c:v>
                </c:pt>
                <c:pt idx="1766">
                  <c:v>4.279315191008255</c:v>
                </c:pt>
                <c:pt idx="1767">
                  <c:v>4.2795609021885257</c:v>
                </c:pt>
                <c:pt idx="1768">
                  <c:v>4.2798064744083621</c:v>
                </c:pt>
                <c:pt idx="1769">
                  <c:v>4.2800519078704164</c:v>
                </c:pt>
                <c:pt idx="1770">
                  <c:v>4.2802972026858681</c:v>
                </c:pt>
                <c:pt idx="1771">
                  <c:v>4.2805423590567866</c:v>
                </c:pt>
                <c:pt idx="1772">
                  <c:v>4.2807873770938727</c:v>
                </c:pt>
                <c:pt idx="1773">
                  <c:v>4.2810322569986141</c:v>
                </c:pt>
                <c:pt idx="1774">
                  <c:v>4.2812769988812347</c:v>
                </c:pt>
                <c:pt idx="1775">
                  <c:v>4.2815216029426466</c:v>
                </c:pt>
                <c:pt idx="1776">
                  <c:v>4.2817660693152968</c:v>
                </c:pt>
                <c:pt idx="1777">
                  <c:v>4.2820103981314235</c:v>
                </c:pt>
                <c:pt idx="1778">
                  <c:v>4.2822545895910746</c:v>
                </c:pt>
                <c:pt idx="1779">
                  <c:v>4.2824986438032928</c:v>
                </c:pt>
                <c:pt idx="1780">
                  <c:v>4.282742560967554</c:v>
                </c:pt>
                <c:pt idx="1781">
                  <c:v>4.2829863411924318</c:v>
                </c:pt>
                <c:pt idx="1782">
                  <c:v>4.2832299846768329</c:v>
                </c:pt>
                <c:pt idx="1783">
                  <c:v>4.2834734915514741</c:v>
                </c:pt>
                <c:pt idx="1784">
                  <c:v>4.2837168619468642</c:v>
                </c:pt>
                <c:pt idx="1785">
                  <c:v>4.2839600960610609</c:v>
                </c:pt>
                <c:pt idx="1786">
                  <c:v>4.284203194001476</c:v>
                </c:pt>
                <c:pt idx="1787">
                  <c:v>4.2844461559656031</c:v>
                </c:pt>
                <c:pt idx="1788">
                  <c:v>4.2846889820603913</c:v>
                </c:pt>
                <c:pt idx="1789">
                  <c:v>4.2849316724827746</c:v>
                </c:pt>
                <c:pt idx="1790">
                  <c:v>4.2851742273392421</c:v>
                </c:pt>
                <c:pt idx="1791">
                  <c:v>4.285416646826171</c:v>
                </c:pt>
                <c:pt idx="1792">
                  <c:v>4.2856589310720894</c:v>
                </c:pt>
                <c:pt idx="1793">
                  <c:v>4.2859010802053268</c:v>
                </c:pt>
                <c:pt idx="1794">
                  <c:v>4.2861430944214245</c:v>
                </c:pt>
                <c:pt idx="1795">
                  <c:v>4.2863849738257347</c:v>
                </c:pt>
                <c:pt idx="1796">
                  <c:v>4.2866267186132472</c:v>
                </c:pt>
                <c:pt idx="1797">
                  <c:v>4.2868683288888612</c:v>
                </c:pt>
                <c:pt idx="1798">
                  <c:v>4.2871098048470166</c:v>
                </c:pt>
                <c:pt idx="1799">
                  <c:v>4.2873511466145748</c:v>
                </c:pt>
                <c:pt idx="1800">
                  <c:v>4.287592354318198</c:v>
                </c:pt>
                <c:pt idx="1801">
                  <c:v>4.2878334281515027</c:v>
                </c:pt>
                <c:pt idx="1802">
                  <c:v>4.2880743682182709</c:v>
                </c:pt>
                <c:pt idx="1803">
                  <c:v>4.2883151747115766</c:v>
                </c:pt>
                <c:pt idx="1804">
                  <c:v>4.2885558477347576</c:v>
                </c:pt>
                <c:pt idx="1805">
                  <c:v>4.2887963874803434</c:v>
                </c:pt>
                <c:pt idx="1806">
                  <c:v>4.2890367940512295</c:v>
                </c:pt>
                <c:pt idx="1807">
                  <c:v>4.289277067639409</c:v>
                </c:pt>
                <c:pt idx="1808">
                  <c:v>4.2895172083696336</c:v>
                </c:pt>
                <c:pt idx="1809">
                  <c:v>4.2897572163664632</c:v>
                </c:pt>
                <c:pt idx="1810">
                  <c:v>4.2899970918210828</c:v>
                </c:pt>
                <c:pt idx="1811">
                  <c:v>4.2902368348352935</c:v>
                </c:pt>
                <c:pt idx="1812">
                  <c:v>4.2904764455997446</c:v>
                </c:pt>
                <c:pt idx="1813">
                  <c:v>4.2907159242158022</c:v>
                </c:pt>
                <c:pt idx="1814">
                  <c:v>4.2909552708735843</c:v>
                </c:pt>
                <c:pt idx="1815">
                  <c:v>4.291194485696237</c:v>
                </c:pt>
                <c:pt idx="1816">
                  <c:v>4.2914335688067107</c:v>
                </c:pt>
                <c:pt idx="1817">
                  <c:v>4.2916725203943331</c:v>
                </c:pt>
                <c:pt idx="1818">
                  <c:v>4.2919113405593894</c:v>
                </c:pt>
                <c:pt idx="1819">
                  <c:v>4.2921500294906796</c:v>
                </c:pt>
                <c:pt idx="1820">
                  <c:v>4.2923885872880616</c:v>
                </c:pt>
                <c:pt idx="1821">
                  <c:v>4.2926270141398106</c:v>
                </c:pt>
                <c:pt idx="1822">
                  <c:v>4.29286531014536</c:v>
                </c:pt>
                <c:pt idx="1823">
                  <c:v>4.2931034754924617</c:v>
                </c:pt>
                <c:pt idx="1824">
                  <c:v>4.2933415103022279</c:v>
                </c:pt>
                <c:pt idx="1825">
                  <c:v>4.293579414695583</c:v>
                </c:pt>
                <c:pt idx="1826">
                  <c:v>4.2938171888595011</c:v>
                </c:pt>
                <c:pt idx="1827">
                  <c:v>4.2940548328923605</c:v>
                </c:pt>
                <c:pt idx="1828">
                  <c:v>4.2942923469806162</c:v>
                </c:pt>
                <c:pt idx="1829">
                  <c:v>4.2945297312222275</c:v>
                </c:pt>
                <c:pt idx="1830">
                  <c:v>4.2947669858031379</c:v>
                </c:pt>
                <c:pt idx="1831">
                  <c:v>4.2950041108429051</c:v>
                </c:pt>
                <c:pt idx="1832">
                  <c:v>4.2952411064609057</c:v>
                </c:pt>
                <c:pt idx="1833">
                  <c:v>4.2954779728423143</c:v>
                </c:pt>
                <c:pt idx="1834">
                  <c:v>4.2957147100840505</c:v>
                </c:pt>
                <c:pt idx="1835">
                  <c:v>4.29595131837078</c:v>
                </c:pt>
                <c:pt idx="1836">
                  <c:v>4.2961877977990106</c:v>
                </c:pt>
                <c:pt idx="1837">
                  <c:v>4.2964241485528998</c:v>
                </c:pt>
                <c:pt idx="1838">
                  <c:v>4.2966603707285458</c:v>
                </c:pt>
                <c:pt idx="1839">
                  <c:v>4.2968964645096008</c:v>
                </c:pt>
                <c:pt idx="1840">
                  <c:v>4.2971324300136651</c:v>
                </c:pt>
                <c:pt idx="1841">
                  <c:v>4.2973682673581566</c:v>
                </c:pt>
                <c:pt idx="1842">
                  <c:v>4.2976039767259779</c:v>
                </c:pt>
                <c:pt idx="1843">
                  <c:v>4.297839558212206</c:v>
                </c:pt>
                <c:pt idx="1844">
                  <c:v>4.2980750119992424</c:v>
                </c:pt>
                <c:pt idx="1845">
                  <c:v>4.2983103381817633</c:v>
                </c:pt>
                <c:pt idx="1846">
                  <c:v>4.2985455369416705</c:v>
                </c:pt>
                <c:pt idx="1847">
                  <c:v>4.2987806083950657</c:v>
                </c:pt>
                <c:pt idx="1848">
                  <c:v>4.2990155526578739</c:v>
                </c:pt>
                <c:pt idx="1849">
                  <c:v>4.2992503699112543</c:v>
                </c:pt>
                <c:pt idx="1850">
                  <c:v>4.2994850602488821</c:v>
                </c:pt>
                <c:pt idx="1851">
                  <c:v>4.2997196238514244</c:v>
                </c:pt>
                <c:pt idx="1852">
                  <c:v>4.2999540608121594</c:v>
                </c:pt>
                <c:pt idx="1853">
                  <c:v>4.3001883713112621</c:v>
                </c:pt>
                <c:pt idx="1854">
                  <c:v>4.3004225554416156</c:v>
                </c:pt>
                <c:pt idx="1855">
                  <c:v>4.3006566133829072</c:v>
                </c:pt>
                <c:pt idx="1856">
                  <c:v>4.3008905452493478</c:v>
                </c:pt>
                <c:pt idx="1857">
                  <c:v>4.3011243511549733</c:v>
                </c:pt>
                <c:pt idx="1858">
                  <c:v>4.3013580312787436</c:v>
                </c:pt>
                <c:pt idx="1859">
                  <c:v>4.3015915857125586</c:v>
                </c:pt>
                <c:pt idx="1860">
                  <c:v>4.3018250146348951</c:v>
                </c:pt>
                <c:pt idx="1861">
                  <c:v>4.3020583181372647</c:v>
                </c:pt>
                <c:pt idx="1862">
                  <c:v>4.3022914963976602</c:v>
                </c:pt>
                <c:pt idx="1863">
                  <c:v>4.3025245495288464</c:v>
                </c:pt>
                <c:pt idx="1864">
                  <c:v>4.3027574776434188</c:v>
                </c:pt>
                <c:pt idx="1865">
                  <c:v>4.3029902809186513</c:v>
                </c:pt>
                <c:pt idx="1866">
                  <c:v>4.3032229594450913</c:v>
                </c:pt>
                <c:pt idx="1867">
                  <c:v>4.3034555133995376</c:v>
                </c:pt>
                <c:pt idx="1868">
                  <c:v>4.303687942872152</c:v>
                </c:pt>
                <c:pt idx="1869">
                  <c:v>4.3039202480392591</c:v>
                </c:pt>
                <c:pt idx="1870">
                  <c:v>4.3041524289906423</c:v>
                </c:pt>
                <c:pt idx="1871">
                  <c:v>4.3043844859021503</c:v>
                </c:pt>
                <c:pt idx="1872">
                  <c:v>4.3046164188847236</c:v>
                </c:pt>
                <c:pt idx="1873">
                  <c:v>4.3048482280491331</c:v>
                </c:pt>
                <c:pt idx="1874">
                  <c:v>4.3050799135705251</c:v>
                </c:pt>
                <c:pt idx="1875">
                  <c:v>4.3053114755377342</c:v>
                </c:pt>
                <c:pt idx="1876">
                  <c:v>4.3055429141254402</c:v>
                </c:pt>
                <c:pt idx="1877">
                  <c:v>4.3057742294221022</c:v>
                </c:pt>
                <c:pt idx="1878">
                  <c:v>4.3060054216019319</c:v>
                </c:pt>
                <c:pt idx="1879">
                  <c:v>4.3062364907744719</c:v>
                </c:pt>
                <c:pt idx="1880">
                  <c:v>4.3064674370491032</c:v>
                </c:pt>
                <c:pt idx="1881">
                  <c:v>4.3066982605993394</c:v>
                </c:pt>
                <c:pt idx="1882">
                  <c:v>4.3069289615127122</c:v>
                </c:pt>
                <c:pt idx="1883">
                  <c:v>4.3071595399622753</c:v>
                </c:pt>
                <c:pt idx="1884">
                  <c:v>4.3073899960351882</c:v>
                </c:pt>
                <c:pt idx="1885">
                  <c:v>4.3076203299040472</c:v>
                </c:pt>
                <c:pt idx="1886">
                  <c:v>4.3078505416556432</c:v>
                </c:pt>
                <c:pt idx="1887">
                  <c:v>4.3080806314621141</c:v>
                </c:pt>
                <c:pt idx="1888">
                  <c:v>4.3083105994312403</c:v>
                </c:pt>
                <c:pt idx="1889">
                  <c:v>4.3085404456706407</c:v>
                </c:pt>
                <c:pt idx="1890">
                  <c:v>4.30877017035177</c:v>
                </c:pt>
                <c:pt idx="1891">
                  <c:v>4.3089997735605081</c:v>
                </c:pt>
                <c:pt idx="1892">
                  <c:v>4.309229255467856</c:v>
                </c:pt>
                <c:pt idx="1893">
                  <c:v>4.3094586161593327</c:v>
                </c:pt>
                <c:pt idx="1894">
                  <c:v>4.3096878558054854</c:v>
                </c:pt>
                <c:pt idx="1895">
                  <c:v>4.309916974512749</c:v>
                </c:pt>
                <c:pt idx="1896">
                  <c:v>4.3101459723873976</c:v>
                </c:pt>
                <c:pt idx="1897">
                  <c:v>4.3103748495993077</c:v>
                </c:pt>
                <c:pt idx="1898">
                  <c:v>4.3106036062330988</c:v>
                </c:pt>
                <c:pt idx="1899">
                  <c:v>4.3108322424582006</c:v>
                </c:pt>
                <c:pt idx="1900">
                  <c:v>4.3110607583588765</c:v>
                </c:pt>
                <c:pt idx="1901">
                  <c:v>4.3112891541041103</c:v>
                </c:pt>
                <c:pt idx="1902">
                  <c:v>4.3115174297778109</c:v>
                </c:pt>
                <c:pt idx="1903">
                  <c:v>4.3117455855485201</c:v>
                </c:pt>
                <c:pt idx="1904">
                  <c:v>4.3119736215209663</c:v>
                </c:pt>
                <c:pt idx="1905">
                  <c:v>4.3122015377997265</c:v>
                </c:pt>
                <c:pt idx="1906">
                  <c:v>4.3124293345526796</c:v>
                </c:pt>
                <c:pt idx="1907">
                  <c:v>4.3126570118628553</c:v>
                </c:pt>
                <c:pt idx="1908">
                  <c:v>4.312884569897693</c:v>
                </c:pt>
                <c:pt idx="1909">
                  <c:v>4.3131120087398722</c:v>
                </c:pt>
                <c:pt idx="1910">
                  <c:v>4.3133393285563963</c:v>
                </c:pt>
                <c:pt idx="1911">
                  <c:v>4.3135665294506937</c:v>
                </c:pt>
                <c:pt idx="1912">
                  <c:v>4.3137936115260418</c:v>
                </c:pt>
                <c:pt idx="1913">
                  <c:v>4.3140205749487919</c:v>
                </c:pt>
                <c:pt idx="1914">
                  <c:v>4.3142474198007559</c:v>
                </c:pt>
                <c:pt idx="1915">
                  <c:v>4.3144741462478526</c:v>
                </c:pt>
                <c:pt idx="1916">
                  <c:v>4.3147007543715512</c:v>
                </c:pt>
                <c:pt idx="1917">
                  <c:v>4.3149272443373379</c:v>
                </c:pt>
                <c:pt idx="1918">
                  <c:v>4.3151536162263398</c:v>
                </c:pt>
                <c:pt idx="1919">
                  <c:v>4.3153798702036141</c:v>
                </c:pt>
                <c:pt idx="1920">
                  <c:v>4.3156060063709445</c:v>
                </c:pt>
                <c:pt idx="1921">
                  <c:v>4.3158320248299678</c:v>
                </c:pt>
                <c:pt idx="1922">
                  <c:v>4.3160579257450991</c:v>
                </c:pt>
                <c:pt idx="1923">
                  <c:v>4.3162837091966173</c:v>
                </c:pt>
                <c:pt idx="1924">
                  <c:v>4.3165093753485131</c:v>
                </c:pt>
                <c:pt idx="1925">
                  <c:v>4.316734924280726</c:v>
                </c:pt>
                <c:pt idx="1926">
                  <c:v>4.3169603561568257</c:v>
                </c:pt>
                <c:pt idx="1927">
                  <c:v>4.3171856710773371</c:v>
                </c:pt>
                <c:pt idx="1928">
                  <c:v>4.317410869142642</c:v>
                </c:pt>
                <c:pt idx="1929">
                  <c:v>4.3176359505156752</c:v>
                </c:pt>
                <c:pt idx="1930">
                  <c:v>4.3178609152755421</c:v>
                </c:pt>
                <c:pt idx="1931">
                  <c:v>4.318085763584758</c:v>
                </c:pt>
                <c:pt idx="1932">
                  <c:v>4.3183104955220957</c:v>
                </c:pt>
                <c:pt idx="1933">
                  <c:v>4.3185351112496546</c:v>
                </c:pt>
                <c:pt idx="1934">
                  <c:v>4.3187596108458743</c:v>
                </c:pt>
                <c:pt idx="1935">
                  <c:v>4.3189839944724389</c:v>
                </c:pt>
                <c:pt idx="1936">
                  <c:v>4.3192082622282859</c:v>
                </c:pt>
                <c:pt idx="1937">
                  <c:v>4.3194324142122094</c:v>
                </c:pt>
                <c:pt idx="1938">
                  <c:v>4.3196564505852706</c:v>
                </c:pt>
                <c:pt idx="1939">
                  <c:v>4.319880371425092</c:v>
                </c:pt>
                <c:pt idx="1940">
                  <c:v>4.3201041768923236</c:v>
                </c:pt>
                <c:pt idx="1941">
                  <c:v>4.3203278670642611</c:v>
                </c:pt>
                <c:pt idx="1942">
                  <c:v>4.3205514421011442</c:v>
                </c:pt>
                <c:pt idx="1943">
                  <c:v>4.3207749021006947</c:v>
                </c:pt>
                <c:pt idx="1944">
                  <c:v>4.3209982471604942</c:v>
                </c:pt>
                <c:pt idx="1945">
                  <c:v>4.3212214774401705</c:v>
                </c:pt>
                <c:pt idx="1946">
                  <c:v>4.3214445930162109</c:v>
                </c:pt>
                <c:pt idx="1947">
                  <c:v>4.3216675940478373</c:v>
                </c:pt>
                <c:pt idx="1948">
                  <c:v>4.3218904806112182</c:v>
                </c:pt>
                <c:pt idx="1949">
                  <c:v>4.3221132528651678</c:v>
                </c:pt>
                <c:pt idx="1950">
                  <c:v>4.3223359108855366</c:v>
                </c:pt>
                <c:pt idx="1951">
                  <c:v>4.3225584548307374</c:v>
                </c:pt>
                <c:pt idx="1952">
                  <c:v>4.3227808847969547</c:v>
                </c:pt>
                <c:pt idx="1953">
                  <c:v>4.3230032008802377</c:v>
                </c:pt>
                <c:pt idx="1954">
                  <c:v>4.3232254032383972</c:v>
                </c:pt>
                <c:pt idx="1955">
                  <c:v>4.3234474919464914</c:v>
                </c:pt>
                <c:pt idx="1956">
                  <c:v>4.3236694671619302</c:v>
                </c:pt>
                <c:pt idx="1957">
                  <c:v>4.3238913289594576</c:v>
                </c:pt>
                <c:pt idx="1958">
                  <c:v>4.3241130774960874</c:v>
                </c:pt>
                <c:pt idx="1959">
                  <c:v>4.3243347128668299</c:v>
                </c:pt>
                <c:pt idx="1960">
                  <c:v>4.324556235166563</c:v>
                </c:pt>
                <c:pt idx="1961">
                  <c:v>4.3247776445517037</c:v>
                </c:pt>
                <c:pt idx="1962">
                  <c:v>4.3249989410962177</c:v>
                </c:pt>
                <c:pt idx="1963">
                  <c:v>4.3252201249561297</c:v>
                </c:pt>
                <c:pt idx="1964">
                  <c:v>4.3254411962050945</c:v>
                </c:pt>
                <c:pt idx="1965">
                  <c:v>4.3256621549987457</c:v>
                </c:pt>
                <c:pt idx="1966">
                  <c:v>4.3258830014104293</c:v>
                </c:pt>
                <c:pt idx="1967">
                  <c:v>4.3261037355953871</c:v>
                </c:pt>
                <c:pt idx="1968">
                  <c:v>4.3263243576471453</c:v>
                </c:pt>
                <c:pt idx="1969">
                  <c:v>4.3265448676590976</c:v>
                </c:pt>
                <c:pt idx="1970">
                  <c:v>4.3267652657859026</c:v>
                </c:pt>
                <c:pt idx="1971">
                  <c:v>4.326985552100143</c:v>
                </c:pt>
                <c:pt idx="1972">
                  <c:v>4.3272057267560884</c:v>
                </c:pt>
                <c:pt idx="1973">
                  <c:v>4.3274257898260196</c:v>
                </c:pt>
                <c:pt idx="1974">
                  <c:v>4.3276457414638196</c:v>
                </c:pt>
                <c:pt idx="1975">
                  <c:v>4.3278655817618805</c:v>
                </c:pt>
                <c:pt idx="1976">
                  <c:v>4.3280853108124608</c:v>
                </c:pt>
                <c:pt idx="1977">
                  <c:v>4.3283049287688717</c:v>
                </c:pt>
                <c:pt idx="1978">
                  <c:v>4.3285244357026391</c:v>
                </c:pt>
                <c:pt idx="1979">
                  <c:v>4.3287438317666886</c:v>
                </c:pt>
                <c:pt idx="1980">
                  <c:v>4.3289631170322478</c:v>
                </c:pt>
                <c:pt idx="1981">
                  <c:v>4.3291822916518647</c:v>
                </c:pt>
                <c:pt idx="1982">
                  <c:v>4.3294013556964677</c:v>
                </c:pt>
                <c:pt idx="1983">
                  <c:v>4.3296203093182237</c:v>
                </c:pt>
                <c:pt idx="1984">
                  <c:v>4.3298391526080886</c:v>
                </c:pt>
                <c:pt idx="1985">
                  <c:v>4.3300578856568874</c:v>
                </c:pt>
                <c:pt idx="1986">
                  <c:v>4.3302765086162234</c:v>
                </c:pt>
                <c:pt idx="1987">
                  <c:v>4.3304950215562865</c:v>
                </c:pt>
                <c:pt idx="1988">
                  <c:v>4.3307134246283026</c:v>
                </c:pt>
                <c:pt idx="1989">
                  <c:v>4.3309317179021694</c:v>
                </c:pt>
                <c:pt idx="1990">
                  <c:v>4.3311499015287396</c:v>
                </c:pt>
                <c:pt idx="1991">
                  <c:v>4.3313679755978693</c:v>
                </c:pt>
                <c:pt idx="1992">
                  <c:v>4.3315859401992869</c:v>
                </c:pt>
                <c:pt idx="1993">
                  <c:v>4.3318037954832871</c:v>
                </c:pt>
                <c:pt idx="1994">
                  <c:v>4.3320215415190404</c:v>
                </c:pt>
                <c:pt idx="1995">
                  <c:v>4.3322391784564687</c:v>
                </c:pt>
                <c:pt idx="1996">
                  <c:v>4.3324567063644546</c:v>
                </c:pt>
                <c:pt idx="1997">
                  <c:v>4.3326741253925514</c:v>
                </c:pt>
                <c:pt idx="1998">
                  <c:v>4.3328914356093531</c:v>
                </c:pt>
                <c:pt idx="1999">
                  <c:v>4.3331086371640453</c:v>
                </c:pt>
                <c:pt idx="2000">
                  <c:v>4.3333257301450949</c:v>
                </c:pt>
                <c:pt idx="2001">
                  <c:v>4.3335427146408456</c:v>
                </c:pt>
                <c:pt idx="2002">
                  <c:v>4.333759590799934</c:v>
                </c:pt>
                <c:pt idx="2003">
                  <c:v>4.33397635869024</c:v>
                </c:pt>
                <c:pt idx="2004">
                  <c:v>4.3341930184600379</c:v>
                </c:pt>
                <c:pt idx="2005">
                  <c:v>4.3344095701769225</c:v>
                </c:pt>
                <c:pt idx="2006">
                  <c:v>4.3346260139888058</c:v>
                </c:pt>
                <c:pt idx="2007">
                  <c:v>4.3348423499830897</c:v>
                </c:pt>
                <c:pt idx="2008">
                  <c:v>4.3350585782470583</c:v>
                </c:pt>
                <c:pt idx="2009">
                  <c:v>4.335274698928079</c:v>
                </c:pt>
                <c:pt idx="2010">
                  <c:v>4.335490712093045</c:v>
                </c:pt>
                <c:pt idx="2011">
                  <c:v>4.3357066178889658</c:v>
                </c:pt>
                <c:pt idx="2012">
                  <c:v>4.3359224163824566</c:v>
                </c:pt>
                <c:pt idx="2013">
                  <c:v>4.3361381077201671</c:v>
                </c:pt>
                <c:pt idx="2014">
                  <c:v>4.3363536919684345</c:v>
                </c:pt>
                <c:pt idx="2015">
                  <c:v>4.3365691692735515</c:v>
                </c:pt>
                <c:pt idx="2016">
                  <c:v>4.3367845397215792</c:v>
                </c:pt>
                <c:pt idx="2017">
                  <c:v>4.3369998033984576</c:v>
                </c:pt>
                <c:pt idx="2018">
                  <c:v>4.3372149604499466</c:v>
                </c:pt>
                <c:pt idx="2019">
                  <c:v>4.3374300109416959</c:v>
                </c:pt>
                <c:pt idx="2020">
                  <c:v>4.337644955019111</c:v>
                </c:pt>
                <c:pt idx="2021">
                  <c:v>4.3378597927475653</c:v>
                </c:pt>
                <c:pt idx="2022">
                  <c:v>4.3380745242721153</c:v>
                </c:pt>
                <c:pt idx="2023">
                  <c:v>4.3382891496777907</c:v>
                </c:pt>
                <c:pt idx="2024">
                  <c:v>4.3385036690495067</c:v>
                </c:pt>
                <c:pt idx="2025">
                  <c:v>4.3387180825317921</c:v>
                </c:pt>
                <c:pt idx="2026">
                  <c:v>4.338932390189342</c:v>
                </c:pt>
                <c:pt idx="2027">
                  <c:v>4.339146592166335</c:v>
                </c:pt>
                <c:pt idx="2028">
                  <c:v>4.339360688527198</c:v>
                </c:pt>
                <c:pt idx="2029">
                  <c:v>4.3395746794157608</c:v>
                </c:pt>
                <c:pt idx="2030">
                  <c:v>4.3397885648961818</c:v>
                </c:pt>
                <c:pt idx="2031">
                  <c:v>4.3400023451119463</c:v>
                </c:pt>
                <c:pt idx="2032">
                  <c:v>4.3402160201467836</c:v>
                </c:pt>
                <c:pt idx="2033">
                  <c:v>4.3404295900843106</c:v>
                </c:pt>
                <c:pt idx="2034">
                  <c:v>4.3406430550674973</c:v>
                </c:pt>
                <c:pt idx="2035">
                  <c:v>4.3408564151598323</c:v>
                </c:pt>
                <c:pt idx="2036">
                  <c:v>4.3410696705039413</c:v>
                </c:pt>
                <c:pt idx="2037">
                  <c:v>4.3412828211630492</c:v>
                </c:pt>
                <c:pt idx="2038">
                  <c:v>4.3414958672794404</c:v>
                </c:pt>
                <c:pt idx="2039">
                  <c:v>4.3417088089358495</c:v>
                </c:pt>
                <c:pt idx="2040">
                  <c:v>4.3419216462148995</c:v>
                </c:pt>
                <c:pt idx="2041">
                  <c:v>4.3421343792583631</c:v>
                </c:pt>
                <c:pt idx="2042">
                  <c:v>4.3423470081288098</c:v>
                </c:pt>
                <c:pt idx="2043">
                  <c:v>4.3425595329676732</c:v>
                </c:pt>
                <c:pt idx="2044">
                  <c:v>4.3427719538372607</c:v>
                </c:pt>
                <c:pt idx="2045">
                  <c:v>4.3429842708786701</c:v>
                </c:pt>
                <c:pt idx="2046">
                  <c:v>4.3431964841539488</c:v>
                </c:pt>
              </c:numCache>
            </c:numRef>
          </c:val>
          <c:smooth val="0"/>
        </c:ser>
        <c:ser>
          <c:idx val="1"/>
          <c:order val="1"/>
          <c:tx>
            <c:strRef>
              <c:f>[template.xls]fon!$K$2</c:f>
              <c:strCache>
                <c:ptCount val="1"/>
                <c:pt idx="0">
                  <c:v>Level (dB)</c:v>
                </c:pt>
              </c:strCache>
            </c:strRef>
          </c:tx>
          <c:spPr>
            <a:ln w="22225" cap="rnd" cmpd="sng" algn="ctr">
              <a:solidFill>
                <a:schemeClr val="accent2"/>
              </a:solidFill>
              <a:round/>
            </a:ln>
            <a:effectLst/>
          </c:spPr>
          <c:marker>
            <c:symbol val="none"/>
          </c:marker>
          <c:val>
            <c:numRef>
              <c:f>[template.xls]fon!$K$3:$K$2049</c:f>
              <c:numCache>
                <c:formatCode>General</c:formatCode>
                <c:ptCount val="2047"/>
                <c:pt idx="0">
                  <c:v>-58.754780159455159</c:v>
                </c:pt>
                <c:pt idx="1">
                  <c:v>-59.524279582670999</c:v>
                </c:pt>
                <c:pt idx="2">
                  <c:v>-58.94450206064154</c:v>
                </c:pt>
                <c:pt idx="3">
                  <c:v>-59.128953925559863</c:v>
                </c:pt>
                <c:pt idx="4">
                  <c:v>-55.904286668932642</c:v>
                </c:pt>
                <c:pt idx="5">
                  <c:v>-56.924139082482476</c:v>
                </c:pt>
                <c:pt idx="6">
                  <c:v>-49.566013343970127</c:v>
                </c:pt>
                <c:pt idx="7">
                  <c:v>-49.71903108835744</c:v>
                </c:pt>
                <c:pt idx="8">
                  <c:v>-50.267173057806147</c:v>
                </c:pt>
                <c:pt idx="9">
                  <c:v>-50.705670338234889</c:v>
                </c:pt>
                <c:pt idx="10">
                  <c:v>-48.333474168918016</c:v>
                </c:pt>
                <c:pt idx="11">
                  <c:v>-46.677388772653771</c:v>
                </c:pt>
                <c:pt idx="12">
                  <c:v>-41.84594864460675</c:v>
                </c:pt>
                <c:pt idx="13">
                  <c:v>-47.106322344670623</c:v>
                </c:pt>
                <c:pt idx="14">
                  <c:v>-48.05058593509041</c:v>
                </c:pt>
                <c:pt idx="15">
                  <c:v>-42.99480871997411</c:v>
                </c:pt>
                <c:pt idx="16">
                  <c:v>-23.532270955956761</c:v>
                </c:pt>
                <c:pt idx="17">
                  <c:v>-7.79948093295706</c:v>
                </c:pt>
                <c:pt idx="18">
                  <c:v>-6.5579488584867391</c:v>
                </c:pt>
                <c:pt idx="19">
                  <c:v>-18.993942062905077</c:v>
                </c:pt>
                <c:pt idx="20">
                  <c:v>-40.964120310094103</c:v>
                </c:pt>
                <c:pt idx="21">
                  <c:v>-50.260962646292974</c:v>
                </c:pt>
                <c:pt idx="22">
                  <c:v>0</c:v>
                </c:pt>
                <c:pt idx="23">
                  <c:v>-45.154432955940237</c:v>
                </c:pt>
                <c:pt idx="24">
                  <c:v>-45.400856189631895</c:v>
                </c:pt>
                <c:pt idx="25">
                  <c:v>-54.703638704142435</c:v>
                </c:pt>
                <c:pt idx="26">
                  <c:v>-55.809915089239368</c:v>
                </c:pt>
                <c:pt idx="27">
                  <c:v>-57.330256819053403</c:v>
                </c:pt>
                <c:pt idx="28">
                  <c:v>-57.706320465868863</c:v>
                </c:pt>
                <c:pt idx="29">
                  <c:v>-57.490133161039999</c:v>
                </c:pt>
                <c:pt idx="30">
                  <c:v>-58.655635653700486</c:v>
                </c:pt>
                <c:pt idx="31">
                  <c:v>-60.273963508102831</c:v>
                </c:pt>
                <c:pt idx="32">
                  <c:v>-59.022091622171629</c:v>
                </c:pt>
                <c:pt idx="33">
                  <c:v>-61.012186053415427</c:v>
                </c:pt>
                <c:pt idx="34">
                  <c:v>-58.033848280937605</c:v>
                </c:pt>
                <c:pt idx="35">
                  <c:v>-52.655853044086896</c:v>
                </c:pt>
                <c:pt idx="36">
                  <c:v>-44.936387878640289</c:v>
                </c:pt>
                <c:pt idx="37">
                  <c:v>-48.466092672406688</c:v>
                </c:pt>
                <c:pt idx="38">
                  <c:v>-57.659607315438308</c:v>
                </c:pt>
                <c:pt idx="39">
                  <c:v>-61.304990599348059</c:v>
                </c:pt>
                <c:pt idx="40">
                  <c:v>-63.900814273428281</c:v>
                </c:pt>
                <c:pt idx="41">
                  <c:v>-63.771927157673325</c:v>
                </c:pt>
                <c:pt idx="42">
                  <c:v>-63.124208493620372</c:v>
                </c:pt>
                <c:pt idx="43">
                  <c:v>-64.260424227879312</c:v>
                </c:pt>
                <c:pt idx="44">
                  <c:v>-63.834114560842757</c:v>
                </c:pt>
                <c:pt idx="45">
                  <c:v>-63.90909449045791</c:v>
                </c:pt>
                <c:pt idx="46">
                  <c:v>-65.770049936250786</c:v>
                </c:pt>
                <c:pt idx="47">
                  <c:v>-64.668291652260152</c:v>
                </c:pt>
                <c:pt idx="48">
                  <c:v>-66.827814643110514</c:v>
                </c:pt>
                <c:pt idx="49">
                  <c:v>-67.230709498712656</c:v>
                </c:pt>
                <c:pt idx="50">
                  <c:v>-82.206043297012656</c:v>
                </c:pt>
                <c:pt idx="51">
                  <c:v>0</c:v>
                </c:pt>
                <c:pt idx="52">
                  <c:v>0</c:v>
                </c:pt>
                <c:pt idx="53">
                  <c:v>-67.737608052643125</c:v>
                </c:pt>
                <c:pt idx="54">
                  <c:v>-51.564605328161704</c:v>
                </c:pt>
                <c:pt idx="55">
                  <c:v>-48.15048172951942</c:v>
                </c:pt>
                <c:pt idx="56">
                  <c:v>-56.411265351198594</c:v>
                </c:pt>
                <c:pt idx="57">
                  <c:v>-65.857545975950842</c:v>
                </c:pt>
                <c:pt idx="58">
                  <c:v>-67.792698135106505</c:v>
                </c:pt>
                <c:pt idx="59">
                  <c:v>-68.198729399151475</c:v>
                </c:pt>
                <c:pt idx="60">
                  <c:v>-69.013600785201817</c:v>
                </c:pt>
                <c:pt idx="61">
                  <c:v>-68.773415164292487</c:v>
                </c:pt>
                <c:pt idx="62">
                  <c:v>-69.130034552783769</c:v>
                </c:pt>
                <c:pt idx="63">
                  <c:v>-69.610330325935379</c:v>
                </c:pt>
                <c:pt idx="64">
                  <c:v>-68.246453996862641</c:v>
                </c:pt>
                <c:pt idx="65">
                  <c:v>-69.135412795268934</c:v>
                </c:pt>
                <c:pt idx="66">
                  <c:v>-68.656193110669449</c:v>
                </c:pt>
                <c:pt idx="67">
                  <c:v>-69.323234683120191</c:v>
                </c:pt>
                <c:pt idx="68">
                  <c:v>-68.350878234068517</c:v>
                </c:pt>
                <c:pt idx="69">
                  <c:v>-69.779570177560387</c:v>
                </c:pt>
                <c:pt idx="70">
                  <c:v>-70.068251845183397</c:v>
                </c:pt>
                <c:pt idx="71">
                  <c:v>-70.525746551042218</c:v>
                </c:pt>
                <c:pt idx="72">
                  <c:v>-69.844740808993137</c:v>
                </c:pt>
                <c:pt idx="73">
                  <c:v>-70.968768605809458</c:v>
                </c:pt>
                <c:pt idx="74">
                  <c:v>-71.097487342431677</c:v>
                </c:pt>
                <c:pt idx="75">
                  <c:v>-71.290479738728138</c:v>
                </c:pt>
                <c:pt idx="76">
                  <c:v>-71.419221075598983</c:v>
                </c:pt>
                <c:pt idx="77">
                  <c:v>-73.623081817873498</c:v>
                </c:pt>
                <c:pt idx="78">
                  <c:v>-75.637873415716768</c:v>
                </c:pt>
                <c:pt idx="79">
                  <c:v>-79.806813528178537</c:v>
                </c:pt>
                <c:pt idx="80">
                  <c:v>-71.090668428348337</c:v>
                </c:pt>
                <c:pt idx="81">
                  <c:v>-73.917714498436041</c:v>
                </c:pt>
                <c:pt idx="82">
                  <c:v>-72.366479217470669</c:v>
                </c:pt>
                <c:pt idx="83">
                  <c:v>-71.050110274638072</c:v>
                </c:pt>
                <c:pt idx="84">
                  <c:v>-76.42409635192611</c:v>
                </c:pt>
                <c:pt idx="85">
                  <c:v>-75.289617487446208</c:v>
                </c:pt>
                <c:pt idx="86">
                  <c:v>0</c:v>
                </c:pt>
                <c:pt idx="87">
                  <c:v>-74.224746570751591</c:v>
                </c:pt>
                <c:pt idx="88">
                  <c:v>-73.76676755610994</c:v>
                </c:pt>
                <c:pt idx="89">
                  <c:v>-73.163271867599562</c:v>
                </c:pt>
                <c:pt idx="90">
                  <c:v>-72.547049231477359</c:v>
                </c:pt>
                <c:pt idx="91">
                  <c:v>-71.006686788612271</c:v>
                </c:pt>
                <c:pt idx="92">
                  <c:v>-65.170519069225747</c:v>
                </c:pt>
                <c:pt idx="93">
                  <c:v>-67.550624713134084</c:v>
                </c:pt>
                <c:pt idx="94">
                  <c:v>-70.091417336795701</c:v>
                </c:pt>
                <c:pt idx="95">
                  <c:v>-68.16696312744277</c:v>
                </c:pt>
                <c:pt idx="96">
                  <c:v>-70.470319538112079</c:v>
                </c:pt>
                <c:pt idx="97">
                  <c:v>-73.045741938590396</c:v>
                </c:pt>
                <c:pt idx="98">
                  <c:v>-74.070304308769721</c:v>
                </c:pt>
                <c:pt idx="99">
                  <c:v>-74.625953413138788</c:v>
                </c:pt>
                <c:pt idx="100">
                  <c:v>-72.708570208202786</c:v>
                </c:pt>
                <c:pt idx="101">
                  <c:v>-73.94809071974467</c:v>
                </c:pt>
                <c:pt idx="102">
                  <c:v>-73.263952584796272</c:v>
                </c:pt>
                <c:pt idx="103">
                  <c:v>-72.031843007839058</c:v>
                </c:pt>
                <c:pt idx="104">
                  <c:v>-76.995719260802517</c:v>
                </c:pt>
                <c:pt idx="105">
                  <c:v>-72.888317777484033</c:v>
                </c:pt>
                <c:pt idx="106">
                  <c:v>-76.605253652496629</c:v>
                </c:pt>
                <c:pt idx="107">
                  <c:v>-73.413800045107052</c:v>
                </c:pt>
                <c:pt idx="108">
                  <c:v>-75.562794046208211</c:v>
                </c:pt>
                <c:pt idx="109">
                  <c:v>-73.702156117350995</c:v>
                </c:pt>
                <c:pt idx="110">
                  <c:v>-74.870664239354653</c:v>
                </c:pt>
                <c:pt idx="111">
                  <c:v>-74.976293155149563</c:v>
                </c:pt>
                <c:pt idx="112">
                  <c:v>-75.286871731396019</c:v>
                </c:pt>
                <c:pt idx="113">
                  <c:v>-75.970263555753846</c:v>
                </c:pt>
                <c:pt idx="114">
                  <c:v>-74.345485556542613</c:v>
                </c:pt>
                <c:pt idx="115">
                  <c:v>-76.354313846602338</c:v>
                </c:pt>
                <c:pt idx="116">
                  <c:v>-74.674994864529069</c:v>
                </c:pt>
                <c:pt idx="117">
                  <c:v>-76.391256574289599</c:v>
                </c:pt>
                <c:pt idx="118">
                  <c:v>-75.113443626527769</c:v>
                </c:pt>
                <c:pt idx="119">
                  <c:v>-77.197327637133583</c:v>
                </c:pt>
                <c:pt idx="120">
                  <c:v>-75.107271265535275</c:v>
                </c:pt>
                <c:pt idx="121">
                  <c:v>-75.69893170132363</c:v>
                </c:pt>
                <c:pt idx="122">
                  <c:v>-77.673389463395225</c:v>
                </c:pt>
                <c:pt idx="123">
                  <c:v>-74.71642702273185</c:v>
                </c:pt>
                <c:pt idx="124">
                  <c:v>-77.114147302543415</c:v>
                </c:pt>
                <c:pt idx="125">
                  <c:v>-76.240064823079507</c:v>
                </c:pt>
                <c:pt idx="126">
                  <c:v>-77.028621658659958</c:v>
                </c:pt>
                <c:pt idx="127">
                  <c:v>-77.085116259678671</c:v>
                </c:pt>
                <c:pt idx="128">
                  <c:v>-76.830141509747634</c:v>
                </c:pt>
                <c:pt idx="129">
                  <c:v>-75.763526625313943</c:v>
                </c:pt>
                <c:pt idx="130">
                  <c:v>-76.145584041925474</c:v>
                </c:pt>
                <c:pt idx="131">
                  <c:v>-83.975505523629451</c:v>
                </c:pt>
                <c:pt idx="132">
                  <c:v>-77.921957794601312</c:v>
                </c:pt>
                <c:pt idx="133">
                  <c:v>-81.685140527067659</c:v>
                </c:pt>
                <c:pt idx="134">
                  <c:v>-76.951715599151072</c:v>
                </c:pt>
                <c:pt idx="135">
                  <c:v>-78.742529485923825</c:v>
                </c:pt>
                <c:pt idx="136">
                  <c:v>-79.059711129405741</c:v>
                </c:pt>
                <c:pt idx="137">
                  <c:v>-83.012424050639396</c:v>
                </c:pt>
                <c:pt idx="138">
                  <c:v>-76.861525450794872</c:v>
                </c:pt>
                <c:pt idx="139">
                  <c:v>-76.978588011642898</c:v>
                </c:pt>
                <c:pt idx="140">
                  <c:v>-75.04705711884219</c:v>
                </c:pt>
                <c:pt idx="141">
                  <c:v>-76.895755903679117</c:v>
                </c:pt>
                <c:pt idx="142">
                  <c:v>-76.024729051983059</c:v>
                </c:pt>
                <c:pt idx="143">
                  <c:v>-76.265955574882113</c:v>
                </c:pt>
                <c:pt idx="144">
                  <c:v>-77.212629934030261</c:v>
                </c:pt>
                <c:pt idx="145">
                  <c:v>-77.872148478242067</c:v>
                </c:pt>
                <c:pt idx="146">
                  <c:v>-78.212778337732558</c:v>
                </c:pt>
                <c:pt idx="147">
                  <c:v>-77.260207386707592</c:v>
                </c:pt>
                <c:pt idx="148">
                  <c:v>-77.292674210654198</c:v>
                </c:pt>
                <c:pt idx="149">
                  <c:v>-77.271121969231956</c:v>
                </c:pt>
                <c:pt idx="150">
                  <c:v>-79.279330730769743</c:v>
                </c:pt>
                <c:pt idx="151">
                  <c:v>-77.794000291272781</c:v>
                </c:pt>
                <c:pt idx="152">
                  <c:v>-79.434842201040695</c:v>
                </c:pt>
                <c:pt idx="153">
                  <c:v>-77.460458348278252</c:v>
                </c:pt>
                <c:pt idx="154">
                  <c:v>-78.357079999737024</c:v>
                </c:pt>
                <c:pt idx="155">
                  <c:v>-78.692360326303771</c:v>
                </c:pt>
                <c:pt idx="156">
                  <c:v>-76.251210543898679</c:v>
                </c:pt>
                <c:pt idx="157">
                  <c:v>-78.564734900743787</c:v>
                </c:pt>
                <c:pt idx="158">
                  <c:v>-77.002507315510883</c:v>
                </c:pt>
                <c:pt idx="159">
                  <c:v>-78.861903194352152</c:v>
                </c:pt>
                <c:pt idx="160">
                  <c:v>-76.842924717373776</c:v>
                </c:pt>
                <c:pt idx="161">
                  <c:v>-78.239286611475606</c:v>
                </c:pt>
                <c:pt idx="162">
                  <c:v>-77.898932265326309</c:v>
                </c:pt>
                <c:pt idx="163">
                  <c:v>-80.252261738831137</c:v>
                </c:pt>
                <c:pt idx="164">
                  <c:v>-78.232297672980991</c:v>
                </c:pt>
                <c:pt idx="165">
                  <c:v>-77.81829410502003</c:v>
                </c:pt>
                <c:pt idx="166">
                  <c:v>-77.340098149433473</c:v>
                </c:pt>
                <c:pt idx="167">
                  <c:v>-80.676008871586731</c:v>
                </c:pt>
                <c:pt idx="168">
                  <c:v>-79.916004371597495</c:v>
                </c:pt>
                <c:pt idx="169">
                  <c:v>-78.691134287714121</c:v>
                </c:pt>
                <c:pt idx="170">
                  <c:v>-80.405404384194156</c:v>
                </c:pt>
                <c:pt idx="171">
                  <c:v>-78.535281269915288</c:v>
                </c:pt>
                <c:pt idx="172">
                  <c:v>-78.631102560764319</c:v>
                </c:pt>
                <c:pt idx="173">
                  <c:v>-79.427152198893864</c:v>
                </c:pt>
                <c:pt idx="174">
                  <c:v>-75.84678612773024</c:v>
                </c:pt>
                <c:pt idx="175">
                  <c:v>-80.263671833523901</c:v>
                </c:pt>
                <c:pt idx="176">
                  <c:v>-77.434069205377085</c:v>
                </c:pt>
                <c:pt idx="177">
                  <c:v>-77.223896233944103</c:v>
                </c:pt>
                <c:pt idx="178">
                  <c:v>-79.014752937103978</c:v>
                </c:pt>
                <c:pt idx="179">
                  <c:v>-81.466913623685443</c:v>
                </c:pt>
                <c:pt idx="180">
                  <c:v>-81.603498556412802</c:v>
                </c:pt>
                <c:pt idx="181">
                  <c:v>-81.226929115436917</c:v>
                </c:pt>
                <c:pt idx="182">
                  <c:v>-80.105797932989887</c:v>
                </c:pt>
                <c:pt idx="183">
                  <c:v>-78.352128331637061</c:v>
                </c:pt>
                <c:pt idx="184">
                  <c:v>-78.995475515976011</c:v>
                </c:pt>
                <c:pt idx="185">
                  <c:v>-78.883814902877589</c:v>
                </c:pt>
                <c:pt idx="186">
                  <c:v>-77.206891074256959</c:v>
                </c:pt>
                <c:pt idx="187">
                  <c:v>-79.462543390237556</c:v>
                </c:pt>
                <c:pt idx="188">
                  <c:v>-81.638029923663453</c:v>
                </c:pt>
                <c:pt idx="189">
                  <c:v>-78.760880931489638</c:v>
                </c:pt>
                <c:pt idx="190">
                  <c:v>-82.170533333807313</c:v>
                </c:pt>
                <c:pt idx="191">
                  <c:v>-76.4817822518594</c:v>
                </c:pt>
                <c:pt idx="192">
                  <c:v>-80.279204243114435</c:v>
                </c:pt>
                <c:pt idx="193">
                  <c:v>-79.463617417462558</c:v>
                </c:pt>
                <c:pt idx="194">
                  <c:v>-87.642629985445566</c:v>
                </c:pt>
                <c:pt idx="195">
                  <c:v>0</c:v>
                </c:pt>
                <c:pt idx="196">
                  <c:v>-82.810722701812765</c:v>
                </c:pt>
                <c:pt idx="197">
                  <c:v>-80.161710946993566</c:v>
                </c:pt>
                <c:pt idx="198">
                  <c:v>-77.69668924490685</c:v>
                </c:pt>
                <c:pt idx="199">
                  <c:v>-79.654868400073198</c:v>
                </c:pt>
                <c:pt idx="200">
                  <c:v>-80.206330798951356</c:v>
                </c:pt>
                <c:pt idx="201">
                  <c:v>-81.350224472179704</c:v>
                </c:pt>
                <c:pt idx="202">
                  <c:v>-79.135114135982917</c:v>
                </c:pt>
                <c:pt idx="203">
                  <c:v>-78.472322558190356</c:v>
                </c:pt>
                <c:pt idx="204">
                  <c:v>-78.799363824064287</c:v>
                </c:pt>
                <c:pt idx="205">
                  <c:v>-82.850263278863054</c:v>
                </c:pt>
                <c:pt idx="206">
                  <c:v>-83.794676003678134</c:v>
                </c:pt>
                <c:pt idx="207">
                  <c:v>-77.468032771267033</c:v>
                </c:pt>
                <c:pt idx="208">
                  <c:v>-90.113581020838964</c:v>
                </c:pt>
                <c:pt idx="209">
                  <c:v>-79.405046132406625</c:v>
                </c:pt>
                <c:pt idx="210">
                  <c:v>-80.97418446722908</c:v>
                </c:pt>
                <c:pt idx="211">
                  <c:v>-80.474011535273235</c:v>
                </c:pt>
                <c:pt idx="212">
                  <c:v>-80.337132420888295</c:v>
                </c:pt>
                <c:pt idx="213">
                  <c:v>-82.23358828683935</c:v>
                </c:pt>
                <c:pt idx="214">
                  <c:v>-79.476784840136318</c:v>
                </c:pt>
                <c:pt idx="215">
                  <c:v>-80.564153876049176</c:v>
                </c:pt>
                <c:pt idx="216">
                  <c:v>-80.429956270070647</c:v>
                </c:pt>
                <c:pt idx="217">
                  <c:v>-80.870449056777005</c:v>
                </c:pt>
                <c:pt idx="218">
                  <c:v>-81.182978440843883</c:v>
                </c:pt>
                <c:pt idx="219">
                  <c:v>-81.966667430443721</c:v>
                </c:pt>
                <c:pt idx="220">
                  <c:v>-81.690269657899819</c:v>
                </c:pt>
                <c:pt idx="221">
                  <c:v>-93.663790422592058</c:v>
                </c:pt>
                <c:pt idx="222">
                  <c:v>-87.809039807845451</c:v>
                </c:pt>
                <c:pt idx="223">
                  <c:v>-79.162695687674002</c:v>
                </c:pt>
                <c:pt idx="224">
                  <c:v>-84.14298902470243</c:v>
                </c:pt>
                <c:pt idx="225">
                  <c:v>-79.670810685651006</c:v>
                </c:pt>
                <c:pt idx="226">
                  <c:v>-82.694012430883561</c:v>
                </c:pt>
                <c:pt idx="227">
                  <c:v>-81.793774789773451</c:v>
                </c:pt>
                <c:pt idx="228">
                  <c:v>-81.33265264602089</c:v>
                </c:pt>
                <c:pt idx="229">
                  <c:v>-81.178577549303029</c:v>
                </c:pt>
                <c:pt idx="230">
                  <c:v>-82.114562978688298</c:v>
                </c:pt>
                <c:pt idx="231">
                  <c:v>-81.182120230701386</c:v>
                </c:pt>
                <c:pt idx="232">
                  <c:v>-81.022219785770517</c:v>
                </c:pt>
                <c:pt idx="233">
                  <c:v>-82.056661120848887</c:v>
                </c:pt>
                <c:pt idx="234">
                  <c:v>-80.491157416505516</c:v>
                </c:pt>
                <c:pt idx="235">
                  <c:v>-81.551134928173667</c:v>
                </c:pt>
                <c:pt idx="236">
                  <c:v>-82.361321468542585</c:v>
                </c:pt>
                <c:pt idx="237">
                  <c:v>-81.095949571580931</c:v>
                </c:pt>
                <c:pt idx="238">
                  <c:v>-81.125234704005862</c:v>
                </c:pt>
                <c:pt idx="239">
                  <c:v>-80.885988178130219</c:v>
                </c:pt>
                <c:pt idx="240">
                  <c:v>-80.642172214652206</c:v>
                </c:pt>
                <c:pt idx="241">
                  <c:v>-82.439606641217736</c:v>
                </c:pt>
                <c:pt idx="242">
                  <c:v>-80.146355566217821</c:v>
                </c:pt>
                <c:pt idx="243">
                  <c:v>-83.457214518894489</c:v>
                </c:pt>
                <c:pt idx="244">
                  <c:v>-81.248640313894001</c:v>
                </c:pt>
                <c:pt idx="245">
                  <c:v>-82.692228352731519</c:v>
                </c:pt>
                <c:pt idx="246">
                  <c:v>-80.937167459639127</c:v>
                </c:pt>
                <c:pt idx="247">
                  <c:v>-80.783669872310384</c:v>
                </c:pt>
                <c:pt idx="248">
                  <c:v>-82.371234203830184</c:v>
                </c:pt>
                <c:pt idx="249">
                  <c:v>-81.004600228686328</c:v>
                </c:pt>
                <c:pt idx="250">
                  <c:v>-82.235382946904991</c:v>
                </c:pt>
                <c:pt idx="251">
                  <c:v>-82.311372418119547</c:v>
                </c:pt>
                <c:pt idx="252">
                  <c:v>-84.925039826296882</c:v>
                </c:pt>
                <c:pt idx="253">
                  <c:v>-82.82379629865369</c:v>
                </c:pt>
                <c:pt idx="254">
                  <c:v>-83.359376929198518</c:v>
                </c:pt>
                <c:pt idx="255">
                  <c:v>-82.857663906639189</c:v>
                </c:pt>
                <c:pt idx="256">
                  <c:v>-80.759710441841506</c:v>
                </c:pt>
                <c:pt idx="257">
                  <c:v>-82.436139996695417</c:v>
                </c:pt>
                <c:pt idx="258">
                  <c:v>-80.436995287783589</c:v>
                </c:pt>
                <c:pt idx="259">
                  <c:v>-80.912307247202946</c:v>
                </c:pt>
                <c:pt idx="260">
                  <c:v>-81.031513813976915</c:v>
                </c:pt>
                <c:pt idx="261">
                  <c:v>-84.418300631163831</c:v>
                </c:pt>
                <c:pt idx="262">
                  <c:v>-81.056073174404872</c:v>
                </c:pt>
                <c:pt idx="263">
                  <c:v>-83.132063290532884</c:v>
                </c:pt>
                <c:pt idx="264">
                  <c:v>-82.809176768975888</c:v>
                </c:pt>
                <c:pt idx="265">
                  <c:v>-82.493621179251022</c:v>
                </c:pt>
                <c:pt idx="266">
                  <c:v>-80.629742073653617</c:v>
                </c:pt>
                <c:pt idx="267">
                  <c:v>-81.80474672928105</c:v>
                </c:pt>
                <c:pt idx="268">
                  <c:v>-80.811059527967473</c:v>
                </c:pt>
                <c:pt idx="269">
                  <c:v>-84.100543046096334</c:v>
                </c:pt>
                <c:pt idx="270">
                  <c:v>-80.626118852769281</c:v>
                </c:pt>
                <c:pt idx="271">
                  <c:v>-87.738807075514927</c:v>
                </c:pt>
                <c:pt idx="272">
                  <c:v>-80.776965191450302</c:v>
                </c:pt>
                <c:pt idx="273">
                  <c:v>-86.769626081460146</c:v>
                </c:pt>
                <c:pt idx="274">
                  <c:v>-81.946875268650331</c:v>
                </c:pt>
                <c:pt idx="275">
                  <c:v>-83.019519967923628</c:v>
                </c:pt>
                <c:pt idx="276">
                  <c:v>-81.760514949832768</c:v>
                </c:pt>
                <c:pt idx="277">
                  <c:v>-85.901570818938524</c:v>
                </c:pt>
                <c:pt idx="278">
                  <c:v>-86.335290363798208</c:v>
                </c:pt>
                <c:pt idx="279">
                  <c:v>-82.23216960575084</c:v>
                </c:pt>
                <c:pt idx="280">
                  <c:v>-84.221556500520109</c:v>
                </c:pt>
                <c:pt idx="281">
                  <c:v>-81.875429859532048</c:v>
                </c:pt>
                <c:pt idx="282">
                  <c:v>-81.813523215239826</c:v>
                </c:pt>
                <c:pt idx="283">
                  <c:v>-81.101109491079029</c:v>
                </c:pt>
                <c:pt idx="284">
                  <c:v>-82.579155420766583</c:v>
                </c:pt>
                <c:pt idx="285">
                  <c:v>-82.438268177251103</c:v>
                </c:pt>
                <c:pt idx="286">
                  <c:v>-83.747152804338526</c:v>
                </c:pt>
                <c:pt idx="287">
                  <c:v>-84.365890352281681</c:v>
                </c:pt>
                <c:pt idx="288">
                  <c:v>-83.445529269446553</c:v>
                </c:pt>
                <c:pt idx="289">
                  <c:v>-84.414776325219592</c:v>
                </c:pt>
                <c:pt idx="290">
                  <c:v>-82.380972928279618</c:v>
                </c:pt>
                <c:pt idx="291">
                  <c:v>-83.501036820343202</c:v>
                </c:pt>
                <c:pt idx="292">
                  <c:v>-84.299166736887187</c:v>
                </c:pt>
                <c:pt idx="293">
                  <c:v>-83.118469846838266</c:v>
                </c:pt>
                <c:pt idx="294">
                  <c:v>-80.658042088080549</c:v>
                </c:pt>
                <c:pt idx="295">
                  <c:v>-85.838205016631704</c:v>
                </c:pt>
                <c:pt idx="296">
                  <c:v>-83.623620815949863</c:v>
                </c:pt>
                <c:pt idx="297">
                  <c:v>-83.250075573246477</c:v>
                </c:pt>
                <c:pt idx="298">
                  <c:v>-84.581099120973221</c:v>
                </c:pt>
                <c:pt idx="299">
                  <c:v>-81.80579989181274</c:v>
                </c:pt>
                <c:pt idx="300">
                  <c:v>-85.949219065976209</c:v>
                </c:pt>
                <c:pt idx="301">
                  <c:v>-81.346772162915286</c:v>
                </c:pt>
                <c:pt idx="302">
                  <c:v>-91.478703066712967</c:v>
                </c:pt>
                <c:pt idx="303">
                  <c:v>-84.007147779252719</c:v>
                </c:pt>
                <c:pt idx="304">
                  <c:v>-82.74401221241277</c:v>
                </c:pt>
                <c:pt idx="305">
                  <c:v>-83.823433336978965</c:v>
                </c:pt>
                <c:pt idx="306">
                  <c:v>-85.966716734439757</c:v>
                </c:pt>
                <c:pt idx="307">
                  <c:v>-82.994839729251908</c:v>
                </c:pt>
                <c:pt idx="308">
                  <c:v>-84.124242336506555</c:v>
                </c:pt>
                <c:pt idx="309">
                  <c:v>-81.184582669837852</c:v>
                </c:pt>
                <c:pt idx="310">
                  <c:v>-83.859886336758947</c:v>
                </c:pt>
                <c:pt idx="311">
                  <c:v>-82.946758571536677</c:v>
                </c:pt>
                <c:pt idx="312">
                  <c:v>-85.216752756215001</c:v>
                </c:pt>
                <c:pt idx="313">
                  <c:v>-84.756716953153088</c:v>
                </c:pt>
                <c:pt idx="314">
                  <c:v>-81.546422243788228</c:v>
                </c:pt>
                <c:pt idx="315">
                  <c:v>-90.813935631334544</c:v>
                </c:pt>
                <c:pt idx="316">
                  <c:v>-83.670049717438715</c:v>
                </c:pt>
                <c:pt idx="317">
                  <c:v>-83.57422096234464</c:v>
                </c:pt>
                <c:pt idx="318">
                  <c:v>-81.799821402441523</c:v>
                </c:pt>
                <c:pt idx="319">
                  <c:v>-82.451484436848318</c:v>
                </c:pt>
                <c:pt idx="320">
                  <c:v>-88.451991916172943</c:v>
                </c:pt>
                <c:pt idx="321">
                  <c:v>-82.476038365619146</c:v>
                </c:pt>
                <c:pt idx="322">
                  <c:v>-84.408493381041367</c:v>
                </c:pt>
                <c:pt idx="323">
                  <c:v>-83.617924062074039</c:v>
                </c:pt>
                <c:pt idx="324">
                  <c:v>-82.64776389743254</c:v>
                </c:pt>
                <c:pt idx="325">
                  <c:v>-84.016584396416832</c:v>
                </c:pt>
                <c:pt idx="326">
                  <c:v>-85.143780978049747</c:v>
                </c:pt>
                <c:pt idx="327">
                  <c:v>-82.843395685387407</c:v>
                </c:pt>
                <c:pt idx="328">
                  <c:v>-81.854199076609746</c:v>
                </c:pt>
                <c:pt idx="329">
                  <c:v>-83.640758878601687</c:v>
                </c:pt>
                <c:pt idx="330">
                  <c:v>-82.715176671085871</c:v>
                </c:pt>
                <c:pt idx="331">
                  <c:v>-86.359284125385201</c:v>
                </c:pt>
                <c:pt idx="332">
                  <c:v>-85.376436629448719</c:v>
                </c:pt>
                <c:pt idx="333">
                  <c:v>-81.799052374767456</c:v>
                </c:pt>
                <c:pt idx="334">
                  <c:v>0</c:v>
                </c:pt>
                <c:pt idx="335">
                  <c:v>-85.275377313546699</c:v>
                </c:pt>
                <c:pt idx="336">
                  <c:v>-83.164293016866011</c:v>
                </c:pt>
                <c:pt idx="337">
                  <c:v>-85.649277593581559</c:v>
                </c:pt>
                <c:pt idx="338">
                  <c:v>-76.455945767732956</c:v>
                </c:pt>
                <c:pt idx="339">
                  <c:v>-70.23273167777181</c:v>
                </c:pt>
                <c:pt idx="340">
                  <c:v>-69.264964922377075</c:v>
                </c:pt>
                <c:pt idx="341">
                  <c:v>-80.243702296168379</c:v>
                </c:pt>
                <c:pt idx="342">
                  <c:v>-74.274197098823677</c:v>
                </c:pt>
                <c:pt idx="343">
                  <c:v>-75.199513109642325</c:v>
                </c:pt>
                <c:pt idx="344">
                  <c:v>-79.09046406636962</c:v>
                </c:pt>
                <c:pt idx="345">
                  <c:v>-80.153487534808292</c:v>
                </c:pt>
                <c:pt idx="346">
                  <c:v>-81.983633790410977</c:v>
                </c:pt>
                <c:pt idx="347">
                  <c:v>-79.388060062369391</c:v>
                </c:pt>
                <c:pt idx="348">
                  <c:v>-86.675187108331031</c:v>
                </c:pt>
                <c:pt idx="349">
                  <c:v>-82.525512954575831</c:v>
                </c:pt>
                <c:pt idx="350">
                  <c:v>-91.819674047734949</c:v>
                </c:pt>
                <c:pt idx="351">
                  <c:v>-83.246812555855129</c:v>
                </c:pt>
                <c:pt idx="352">
                  <c:v>-81.59372157437501</c:v>
                </c:pt>
                <c:pt idx="353">
                  <c:v>-84.648115986024862</c:v>
                </c:pt>
                <c:pt idx="354">
                  <c:v>-84.12523144952398</c:v>
                </c:pt>
                <c:pt idx="355">
                  <c:v>-83.379961455259107</c:v>
                </c:pt>
                <c:pt idx="356">
                  <c:v>-84.621258651840819</c:v>
                </c:pt>
                <c:pt idx="357">
                  <c:v>-83.181175973310417</c:v>
                </c:pt>
                <c:pt idx="358">
                  <c:v>-86.245289831898347</c:v>
                </c:pt>
                <c:pt idx="359">
                  <c:v>-85.849400571101725</c:v>
                </c:pt>
                <c:pt idx="360">
                  <c:v>-84.535802670232584</c:v>
                </c:pt>
                <c:pt idx="361">
                  <c:v>-83.918524826343571</c:v>
                </c:pt>
                <c:pt idx="362">
                  <c:v>-86.528858128276568</c:v>
                </c:pt>
                <c:pt idx="363">
                  <c:v>-84.791344072502994</c:v>
                </c:pt>
                <c:pt idx="364">
                  <c:v>-84.574268625786857</c:v>
                </c:pt>
                <c:pt idx="365">
                  <c:v>-84.702361845460345</c:v>
                </c:pt>
                <c:pt idx="366">
                  <c:v>-86.372103291737176</c:v>
                </c:pt>
                <c:pt idx="367">
                  <c:v>-84.014469396093034</c:v>
                </c:pt>
                <c:pt idx="368">
                  <c:v>-87.274579177041602</c:v>
                </c:pt>
                <c:pt idx="369">
                  <c:v>-85.587104230369818</c:v>
                </c:pt>
                <c:pt idx="370">
                  <c:v>-86.567258861552034</c:v>
                </c:pt>
                <c:pt idx="371">
                  <c:v>-84.72152219301141</c:v>
                </c:pt>
                <c:pt idx="372">
                  <c:v>-84.492556185522446</c:v>
                </c:pt>
                <c:pt idx="373">
                  <c:v>-84.872301519060343</c:v>
                </c:pt>
                <c:pt idx="374">
                  <c:v>-84.476338954956262</c:v>
                </c:pt>
                <c:pt idx="375">
                  <c:v>-88.515465913128921</c:v>
                </c:pt>
                <c:pt idx="376">
                  <c:v>-84.025041919369315</c:v>
                </c:pt>
                <c:pt idx="377">
                  <c:v>-84.729702613805998</c:v>
                </c:pt>
                <c:pt idx="378">
                  <c:v>-85.050739184093857</c:v>
                </c:pt>
                <c:pt idx="379">
                  <c:v>-87.983880118539901</c:v>
                </c:pt>
                <c:pt idx="380">
                  <c:v>-85.201762342311397</c:v>
                </c:pt>
                <c:pt idx="381">
                  <c:v>-82.888456592386191</c:v>
                </c:pt>
                <c:pt idx="382">
                  <c:v>-90.600218328632067</c:v>
                </c:pt>
                <c:pt idx="383">
                  <c:v>-83.86228746513423</c:v>
                </c:pt>
                <c:pt idx="384">
                  <c:v>-86.147009040917567</c:v>
                </c:pt>
                <c:pt idx="385">
                  <c:v>-87.740231965584556</c:v>
                </c:pt>
                <c:pt idx="386">
                  <c:v>-87.209203691830467</c:v>
                </c:pt>
                <c:pt idx="387">
                  <c:v>-84.241060651489306</c:v>
                </c:pt>
                <c:pt idx="388">
                  <c:v>-84.497769774738046</c:v>
                </c:pt>
                <c:pt idx="389">
                  <c:v>-88.837804041874321</c:v>
                </c:pt>
                <c:pt idx="390">
                  <c:v>-84.425530970754238</c:v>
                </c:pt>
                <c:pt idx="391">
                  <c:v>-86.698414578276541</c:v>
                </c:pt>
                <c:pt idx="392">
                  <c:v>-85.526182768438815</c:v>
                </c:pt>
                <c:pt idx="393">
                  <c:v>-84.888867915729691</c:v>
                </c:pt>
                <c:pt idx="394">
                  <c:v>-87.466613767986829</c:v>
                </c:pt>
                <c:pt idx="395">
                  <c:v>-85.29509491711336</c:v>
                </c:pt>
                <c:pt idx="396">
                  <c:v>-85.139326666327989</c:v>
                </c:pt>
                <c:pt idx="397">
                  <c:v>-87.217820908299601</c:v>
                </c:pt>
                <c:pt idx="398">
                  <c:v>-83.98450643235573</c:v>
                </c:pt>
                <c:pt idx="399">
                  <c:v>-91.777337991002327</c:v>
                </c:pt>
                <c:pt idx="400">
                  <c:v>-85.097341050652531</c:v>
                </c:pt>
                <c:pt idx="401">
                  <c:v>-87.283750601702579</c:v>
                </c:pt>
                <c:pt idx="402">
                  <c:v>-85.160077213118669</c:v>
                </c:pt>
                <c:pt idx="403">
                  <c:v>-91.019130730656528</c:v>
                </c:pt>
                <c:pt idx="404">
                  <c:v>-85.333219402988192</c:v>
                </c:pt>
                <c:pt idx="405">
                  <c:v>-86.491797715449579</c:v>
                </c:pt>
                <c:pt idx="406">
                  <c:v>-83.894794818095065</c:v>
                </c:pt>
                <c:pt idx="407">
                  <c:v>-90.22189519978653</c:v>
                </c:pt>
                <c:pt idx="408">
                  <c:v>-88.919256957712477</c:v>
                </c:pt>
                <c:pt idx="409">
                  <c:v>-88.045758062820695</c:v>
                </c:pt>
                <c:pt idx="410">
                  <c:v>-85.754096014712104</c:v>
                </c:pt>
                <c:pt idx="411">
                  <c:v>-87.144451085894545</c:v>
                </c:pt>
                <c:pt idx="412">
                  <c:v>-88.036031548571117</c:v>
                </c:pt>
                <c:pt idx="413">
                  <c:v>-85.094545177368758</c:v>
                </c:pt>
                <c:pt idx="414">
                  <c:v>-87.947323388811284</c:v>
                </c:pt>
                <c:pt idx="415">
                  <c:v>-86.279118668051055</c:v>
                </c:pt>
                <c:pt idx="416">
                  <c:v>-86.909562059775993</c:v>
                </c:pt>
                <c:pt idx="417">
                  <c:v>-84.372826893677257</c:v>
                </c:pt>
                <c:pt idx="418">
                  <c:v>-85.146543700489431</c:v>
                </c:pt>
                <c:pt idx="419">
                  <c:v>-96.021468730090177</c:v>
                </c:pt>
                <c:pt idx="420">
                  <c:v>-86.257649332810658</c:v>
                </c:pt>
                <c:pt idx="421">
                  <c:v>-86.461782353052456</c:v>
                </c:pt>
                <c:pt idx="422">
                  <c:v>-82.819440854506951</c:v>
                </c:pt>
                <c:pt idx="423">
                  <c:v>-85.505594902413094</c:v>
                </c:pt>
                <c:pt idx="424">
                  <c:v>-90.232887340152359</c:v>
                </c:pt>
                <c:pt idx="425">
                  <c:v>-92.9128174833223</c:v>
                </c:pt>
                <c:pt idx="426">
                  <c:v>-83.897812592556036</c:v>
                </c:pt>
                <c:pt idx="427">
                  <c:v>-88.627990914128631</c:v>
                </c:pt>
                <c:pt idx="428">
                  <c:v>-83.907787470611126</c:v>
                </c:pt>
                <c:pt idx="429">
                  <c:v>-84.546597896934102</c:v>
                </c:pt>
                <c:pt idx="430">
                  <c:v>-88.825195171658407</c:v>
                </c:pt>
                <c:pt idx="431">
                  <c:v>-86.483547589815515</c:v>
                </c:pt>
                <c:pt idx="432">
                  <c:v>-84.020931852114174</c:v>
                </c:pt>
                <c:pt idx="433">
                  <c:v>-85.610119421656577</c:v>
                </c:pt>
                <c:pt idx="434">
                  <c:v>-83.913450173301001</c:v>
                </c:pt>
                <c:pt idx="435">
                  <c:v>-85.067011556453636</c:v>
                </c:pt>
                <c:pt idx="436">
                  <c:v>-84.186004912536077</c:v>
                </c:pt>
                <c:pt idx="437">
                  <c:v>-86.883848890582868</c:v>
                </c:pt>
                <c:pt idx="438">
                  <c:v>-87.251957597816528</c:v>
                </c:pt>
                <c:pt idx="439">
                  <c:v>-89.669809524725807</c:v>
                </c:pt>
                <c:pt idx="440">
                  <c:v>-84.665631874854512</c:v>
                </c:pt>
                <c:pt idx="441">
                  <c:v>-88.188463498674963</c:v>
                </c:pt>
                <c:pt idx="442">
                  <c:v>-87.256846776138559</c:v>
                </c:pt>
                <c:pt idx="443">
                  <c:v>-84.963434960577473</c:v>
                </c:pt>
                <c:pt idx="444">
                  <c:v>-92.38146771833236</c:v>
                </c:pt>
                <c:pt idx="445">
                  <c:v>-83.348927903572061</c:v>
                </c:pt>
                <c:pt idx="446">
                  <c:v>-85.264396070561773</c:v>
                </c:pt>
                <c:pt idx="447">
                  <c:v>-85.837940618389283</c:v>
                </c:pt>
                <c:pt idx="448">
                  <c:v>-87.079872326737188</c:v>
                </c:pt>
                <c:pt idx="449">
                  <c:v>-86.576721425544321</c:v>
                </c:pt>
                <c:pt idx="450">
                  <c:v>-88.898898365647511</c:v>
                </c:pt>
                <c:pt idx="451">
                  <c:v>-87.495892163538485</c:v>
                </c:pt>
                <c:pt idx="452">
                  <c:v>-85.30564877308484</c:v>
                </c:pt>
                <c:pt idx="453">
                  <c:v>-87.792354042773027</c:v>
                </c:pt>
                <c:pt idx="454">
                  <c:v>-88.983250146047524</c:v>
                </c:pt>
                <c:pt idx="455">
                  <c:v>-89.404323264097741</c:v>
                </c:pt>
                <c:pt idx="456">
                  <c:v>-85.509230932420152</c:v>
                </c:pt>
                <c:pt idx="457">
                  <c:v>-86.822935217481216</c:v>
                </c:pt>
                <c:pt idx="458">
                  <c:v>-87.524278836654773</c:v>
                </c:pt>
                <c:pt idx="459">
                  <c:v>-85.889077225490553</c:v>
                </c:pt>
                <c:pt idx="460">
                  <c:v>-88.175277210891593</c:v>
                </c:pt>
                <c:pt idx="461">
                  <c:v>-86.825212043948113</c:v>
                </c:pt>
                <c:pt idx="462">
                  <c:v>-88.964897118669853</c:v>
                </c:pt>
                <c:pt idx="463">
                  <c:v>-92.25443818628564</c:v>
                </c:pt>
                <c:pt idx="464">
                  <c:v>-86.520484551355239</c:v>
                </c:pt>
                <c:pt idx="465">
                  <c:v>-86.028272935428305</c:v>
                </c:pt>
                <c:pt idx="466">
                  <c:v>-98.43309629734884</c:v>
                </c:pt>
                <c:pt idx="467">
                  <c:v>-84.197910489092891</c:v>
                </c:pt>
                <c:pt idx="468">
                  <c:v>-89.342532717100923</c:v>
                </c:pt>
                <c:pt idx="469">
                  <c:v>-85.981610596882234</c:v>
                </c:pt>
                <c:pt idx="470">
                  <c:v>-87.723845622483992</c:v>
                </c:pt>
                <c:pt idx="471">
                  <c:v>-88.061464324746694</c:v>
                </c:pt>
                <c:pt idx="472">
                  <c:v>-89.155153360903427</c:v>
                </c:pt>
                <c:pt idx="473">
                  <c:v>-85.734766163871825</c:v>
                </c:pt>
                <c:pt idx="474">
                  <c:v>-87.809417165893535</c:v>
                </c:pt>
                <c:pt idx="475">
                  <c:v>-88.791138975562376</c:v>
                </c:pt>
                <c:pt idx="476">
                  <c:v>-86.231715129203991</c:v>
                </c:pt>
                <c:pt idx="477">
                  <c:v>-88.830381531035869</c:v>
                </c:pt>
                <c:pt idx="478">
                  <c:v>-86.403155303606511</c:v>
                </c:pt>
                <c:pt idx="479">
                  <c:v>-86.224349586521072</c:v>
                </c:pt>
                <c:pt idx="480">
                  <c:v>-85.786002056192572</c:v>
                </c:pt>
                <c:pt idx="481">
                  <c:v>-87.843950585252145</c:v>
                </c:pt>
                <c:pt idx="482">
                  <c:v>-86.030845530756494</c:v>
                </c:pt>
                <c:pt idx="483">
                  <c:v>-86.726961963080043</c:v>
                </c:pt>
                <c:pt idx="484">
                  <c:v>-86.530445711294277</c:v>
                </c:pt>
                <c:pt idx="485">
                  <c:v>-85.824375351582162</c:v>
                </c:pt>
                <c:pt idx="486">
                  <c:v>-88.211308579434402</c:v>
                </c:pt>
                <c:pt idx="487">
                  <c:v>-86.007391476783965</c:v>
                </c:pt>
                <c:pt idx="488">
                  <c:v>-90.5639315096834</c:v>
                </c:pt>
                <c:pt idx="489">
                  <c:v>-88.082749205580754</c:v>
                </c:pt>
                <c:pt idx="490">
                  <c:v>-91.651762811297147</c:v>
                </c:pt>
                <c:pt idx="491">
                  <c:v>-84.659159148356849</c:v>
                </c:pt>
                <c:pt idx="492">
                  <c:v>-89.514672545781906</c:v>
                </c:pt>
                <c:pt idx="493">
                  <c:v>-84.657135017916914</c:v>
                </c:pt>
                <c:pt idx="494">
                  <c:v>-89.524765884042708</c:v>
                </c:pt>
                <c:pt idx="495">
                  <c:v>-87.035017095595222</c:v>
                </c:pt>
                <c:pt idx="496">
                  <c:v>-88.219733635573093</c:v>
                </c:pt>
                <c:pt idx="497">
                  <c:v>-85.904970819861902</c:v>
                </c:pt>
                <c:pt idx="498">
                  <c:v>-91.379314045801976</c:v>
                </c:pt>
                <c:pt idx="499">
                  <c:v>-85.736368089253133</c:v>
                </c:pt>
                <c:pt idx="500">
                  <c:v>-88.733149200130214</c:v>
                </c:pt>
                <c:pt idx="501">
                  <c:v>-86.737447487820447</c:v>
                </c:pt>
                <c:pt idx="502">
                  <c:v>-87.220906538730773</c:v>
                </c:pt>
                <c:pt idx="503">
                  <c:v>-88.695301405496025</c:v>
                </c:pt>
                <c:pt idx="504">
                  <c:v>-88.170296531943379</c:v>
                </c:pt>
                <c:pt idx="505">
                  <c:v>-88.744555925380041</c:v>
                </c:pt>
                <c:pt idx="506">
                  <c:v>-90.138938387728189</c:v>
                </c:pt>
                <c:pt idx="507">
                  <c:v>-90.82896937253534</c:v>
                </c:pt>
                <c:pt idx="508">
                  <c:v>-89.331019008875245</c:v>
                </c:pt>
                <c:pt idx="509">
                  <c:v>-86.316940643168152</c:v>
                </c:pt>
                <c:pt idx="510">
                  <c:v>-88.487426459784288</c:v>
                </c:pt>
                <c:pt idx="511">
                  <c:v>-86.45893135752641</c:v>
                </c:pt>
                <c:pt idx="512">
                  <c:v>-89.43055839503603</c:v>
                </c:pt>
                <c:pt idx="513">
                  <c:v>-86.123976387310634</c:v>
                </c:pt>
                <c:pt idx="514">
                  <c:v>-88.581391998497566</c:v>
                </c:pt>
                <c:pt idx="515">
                  <c:v>-85.677442303796525</c:v>
                </c:pt>
                <c:pt idx="516">
                  <c:v>-86.779739800358783</c:v>
                </c:pt>
                <c:pt idx="517">
                  <c:v>-86.652098831404672</c:v>
                </c:pt>
                <c:pt idx="518">
                  <c:v>-87.424543384967507</c:v>
                </c:pt>
                <c:pt idx="519">
                  <c:v>-84.415517693186089</c:v>
                </c:pt>
                <c:pt idx="520">
                  <c:v>-86.772572422386645</c:v>
                </c:pt>
                <c:pt idx="521">
                  <c:v>-87.392073375568657</c:v>
                </c:pt>
                <c:pt idx="522">
                  <c:v>-89.7929314099311</c:v>
                </c:pt>
                <c:pt idx="523">
                  <c:v>-88.144338972079368</c:v>
                </c:pt>
                <c:pt idx="524">
                  <c:v>-95.266616519545352</c:v>
                </c:pt>
                <c:pt idx="525">
                  <c:v>-89.392991512842073</c:v>
                </c:pt>
                <c:pt idx="526">
                  <c:v>-89.138703906967777</c:v>
                </c:pt>
                <c:pt idx="527">
                  <c:v>-90.584434831557175</c:v>
                </c:pt>
                <c:pt idx="528">
                  <c:v>-95.786443861122422</c:v>
                </c:pt>
                <c:pt idx="529">
                  <c:v>-87.714851138199521</c:v>
                </c:pt>
                <c:pt idx="530">
                  <c:v>-88.08808039362782</c:v>
                </c:pt>
                <c:pt idx="531">
                  <c:v>-86.978832471606196</c:v>
                </c:pt>
                <c:pt idx="532">
                  <c:v>-89.115246558809162</c:v>
                </c:pt>
                <c:pt idx="533">
                  <c:v>-87.340939779445776</c:v>
                </c:pt>
                <c:pt idx="534">
                  <c:v>-90.61620440116792</c:v>
                </c:pt>
                <c:pt idx="535">
                  <c:v>-88.434742360030342</c:v>
                </c:pt>
                <c:pt idx="536">
                  <c:v>-87.812771236012722</c:v>
                </c:pt>
                <c:pt idx="537">
                  <c:v>-86.687575371521262</c:v>
                </c:pt>
                <c:pt idx="538">
                  <c:v>-89.192800123440591</c:v>
                </c:pt>
                <c:pt idx="539">
                  <c:v>-85.439677757760364</c:v>
                </c:pt>
                <c:pt idx="540">
                  <c:v>-87.821792741758159</c:v>
                </c:pt>
                <c:pt idx="541">
                  <c:v>-88.783928779323574</c:v>
                </c:pt>
                <c:pt idx="542">
                  <c:v>-89.324938902511718</c:v>
                </c:pt>
                <c:pt idx="543">
                  <c:v>-90.722216919400012</c:v>
                </c:pt>
                <c:pt idx="544">
                  <c:v>-89.592915883461814</c:v>
                </c:pt>
                <c:pt idx="545">
                  <c:v>-87.160732677637597</c:v>
                </c:pt>
                <c:pt idx="546">
                  <c:v>-90.432400228305937</c:v>
                </c:pt>
                <c:pt idx="547">
                  <c:v>-89.102177516753073</c:v>
                </c:pt>
                <c:pt idx="548">
                  <c:v>-89.439957857530587</c:v>
                </c:pt>
                <c:pt idx="549">
                  <c:v>-95.278921821124214</c:v>
                </c:pt>
                <c:pt idx="550">
                  <c:v>-97.983996204757929</c:v>
                </c:pt>
                <c:pt idx="551">
                  <c:v>-88.532648514280126</c:v>
                </c:pt>
                <c:pt idx="552">
                  <c:v>-90.708710583783201</c:v>
                </c:pt>
                <c:pt idx="553">
                  <c:v>-88.812248770506486</c:v>
                </c:pt>
                <c:pt idx="554">
                  <c:v>-93.071339629265751</c:v>
                </c:pt>
                <c:pt idx="555">
                  <c:v>-86.999540346142282</c:v>
                </c:pt>
                <c:pt idx="556">
                  <c:v>-87.089114468855556</c:v>
                </c:pt>
                <c:pt idx="557">
                  <c:v>-101.23972473558312</c:v>
                </c:pt>
                <c:pt idx="558">
                  <c:v>-88.253215748923679</c:v>
                </c:pt>
                <c:pt idx="559">
                  <c:v>-88.175471213576216</c:v>
                </c:pt>
                <c:pt idx="560">
                  <c:v>-87.052117756524837</c:v>
                </c:pt>
                <c:pt idx="561">
                  <c:v>-94.680725937085739</c:v>
                </c:pt>
                <c:pt idx="562">
                  <c:v>-85.773073995262337</c:v>
                </c:pt>
                <c:pt idx="563">
                  <c:v>-91.596942441200341</c:v>
                </c:pt>
                <c:pt idx="564">
                  <c:v>-88.661228735366095</c:v>
                </c:pt>
                <c:pt idx="565">
                  <c:v>-87.283210445985588</c:v>
                </c:pt>
                <c:pt idx="566">
                  <c:v>-90.193143958009244</c:v>
                </c:pt>
                <c:pt idx="567">
                  <c:v>-88.389024060182095</c:v>
                </c:pt>
                <c:pt idx="568">
                  <c:v>0</c:v>
                </c:pt>
                <c:pt idx="569">
                  <c:v>-87.969993882400502</c:v>
                </c:pt>
                <c:pt idx="570">
                  <c:v>-91.370089201084497</c:v>
                </c:pt>
                <c:pt idx="571">
                  <c:v>-89.03557837338515</c:v>
                </c:pt>
                <c:pt idx="572">
                  <c:v>-89.072595015200577</c:v>
                </c:pt>
                <c:pt idx="573">
                  <c:v>-89.522235816731893</c:v>
                </c:pt>
                <c:pt idx="574">
                  <c:v>-88.597651002318642</c:v>
                </c:pt>
                <c:pt idx="575">
                  <c:v>-87.740244713883158</c:v>
                </c:pt>
                <c:pt idx="576">
                  <c:v>-90.34747965183908</c:v>
                </c:pt>
                <c:pt idx="577">
                  <c:v>-88.12582403058606</c:v>
                </c:pt>
                <c:pt idx="578">
                  <c:v>-93.857637389618986</c:v>
                </c:pt>
                <c:pt idx="579">
                  <c:v>-92.181381701167084</c:v>
                </c:pt>
                <c:pt idx="580">
                  <c:v>-92.338413476995541</c:v>
                </c:pt>
                <c:pt idx="581">
                  <c:v>-88.904712574042051</c:v>
                </c:pt>
                <c:pt idx="582">
                  <c:v>-90.826370742753454</c:v>
                </c:pt>
                <c:pt idx="583">
                  <c:v>-89.521279798150132</c:v>
                </c:pt>
                <c:pt idx="584">
                  <c:v>-88.6150932571461</c:v>
                </c:pt>
                <c:pt idx="585">
                  <c:v>-88.637936122151189</c:v>
                </c:pt>
                <c:pt idx="586">
                  <c:v>-88.7290198856237</c:v>
                </c:pt>
                <c:pt idx="587">
                  <c:v>-91.744301256164093</c:v>
                </c:pt>
                <c:pt idx="588">
                  <c:v>-89.066076415335388</c:v>
                </c:pt>
                <c:pt idx="589">
                  <c:v>-89.144074658696653</c:v>
                </c:pt>
                <c:pt idx="590">
                  <c:v>-90.449646093983233</c:v>
                </c:pt>
                <c:pt idx="591">
                  <c:v>-90.53017592905482</c:v>
                </c:pt>
                <c:pt idx="592">
                  <c:v>-97.966684296041777</c:v>
                </c:pt>
                <c:pt idx="593">
                  <c:v>-88.588405780808742</c:v>
                </c:pt>
                <c:pt idx="594">
                  <c:v>-87.521707694847223</c:v>
                </c:pt>
                <c:pt idx="595">
                  <c:v>-87.6038865173999</c:v>
                </c:pt>
                <c:pt idx="596">
                  <c:v>-91.005525945395121</c:v>
                </c:pt>
                <c:pt idx="597">
                  <c:v>-88.30510758069569</c:v>
                </c:pt>
                <c:pt idx="598">
                  <c:v>-96.074605829653862</c:v>
                </c:pt>
                <c:pt idx="599">
                  <c:v>-87.837473264634241</c:v>
                </c:pt>
                <c:pt idx="600">
                  <c:v>-94.225323490685895</c:v>
                </c:pt>
                <c:pt idx="601">
                  <c:v>-90.270790345600389</c:v>
                </c:pt>
                <c:pt idx="602">
                  <c:v>-86.214294582761184</c:v>
                </c:pt>
                <c:pt idx="603">
                  <c:v>-89.948482324662351</c:v>
                </c:pt>
                <c:pt idx="604">
                  <c:v>-90.959354607364432</c:v>
                </c:pt>
                <c:pt idx="605">
                  <c:v>-89.324721015088556</c:v>
                </c:pt>
                <c:pt idx="606">
                  <c:v>-92.845852269070676</c:v>
                </c:pt>
                <c:pt idx="607">
                  <c:v>-87.976587788607247</c:v>
                </c:pt>
                <c:pt idx="608">
                  <c:v>-91.388105770810583</c:v>
                </c:pt>
                <c:pt idx="609">
                  <c:v>-88.581318845326066</c:v>
                </c:pt>
                <c:pt idx="610">
                  <c:v>-89.985855510670433</c:v>
                </c:pt>
                <c:pt idx="611">
                  <c:v>-88.547482616560785</c:v>
                </c:pt>
                <c:pt idx="612">
                  <c:v>-90.150863526146551</c:v>
                </c:pt>
                <c:pt idx="613">
                  <c:v>-90.368943278346862</c:v>
                </c:pt>
                <c:pt idx="614">
                  <c:v>-90.648642548251345</c:v>
                </c:pt>
                <c:pt idx="615">
                  <c:v>-88.901812831920608</c:v>
                </c:pt>
                <c:pt idx="616">
                  <c:v>-91.423602515095197</c:v>
                </c:pt>
                <c:pt idx="617">
                  <c:v>-87.257776818663515</c:v>
                </c:pt>
                <c:pt idx="618">
                  <c:v>-89.644129855900914</c:v>
                </c:pt>
                <c:pt idx="619">
                  <c:v>-92.099066946555425</c:v>
                </c:pt>
                <c:pt idx="620">
                  <c:v>-89.866786674817845</c:v>
                </c:pt>
                <c:pt idx="621">
                  <c:v>-90.051908328071946</c:v>
                </c:pt>
                <c:pt idx="622">
                  <c:v>-88.938357130708454</c:v>
                </c:pt>
                <c:pt idx="623">
                  <c:v>-90.6776866436077</c:v>
                </c:pt>
                <c:pt idx="624">
                  <c:v>-90.485701130687261</c:v>
                </c:pt>
                <c:pt idx="625">
                  <c:v>-89.866570661961745</c:v>
                </c:pt>
                <c:pt idx="626">
                  <c:v>-90.184021870523665</c:v>
                </c:pt>
                <c:pt idx="627">
                  <c:v>-89.41566946870023</c:v>
                </c:pt>
                <c:pt idx="628">
                  <c:v>-89.911271917235624</c:v>
                </c:pt>
                <c:pt idx="629">
                  <c:v>-88.80937272584471</c:v>
                </c:pt>
                <c:pt idx="630">
                  <c:v>-89.747665349360204</c:v>
                </c:pt>
                <c:pt idx="631">
                  <c:v>-89.889927697801042</c:v>
                </c:pt>
                <c:pt idx="632">
                  <c:v>-89.996593809481368</c:v>
                </c:pt>
                <c:pt idx="633">
                  <c:v>-88.334491900626688</c:v>
                </c:pt>
                <c:pt idx="634">
                  <c:v>-91.05489088177346</c:v>
                </c:pt>
                <c:pt idx="635">
                  <c:v>-88.207647710402526</c:v>
                </c:pt>
                <c:pt idx="636">
                  <c:v>-90.44059209904141</c:v>
                </c:pt>
                <c:pt idx="637">
                  <c:v>-90.68748203600461</c:v>
                </c:pt>
                <c:pt idx="638">
                  <c:v>-90.050322118389147</c:v>
                </c:pt>
                <c:pt idx="639">
                  <c:v>-89.319975986319164</c:v>
                </c:pt>
                <c:pt idx="640">
                  <c:v>-92.050474706634958</c:v>
                </c:pt>
                <c:pt idx="641">
                  <c:v>-90.264236532741421</c:v>
                </c:pt>
                <c:pt idx="642">
                  <c:v>-90.345519476887631</c:v>
                </c:pt>
                <c:pt idx="643">
                  <c:v>-89.940837167782547</c:v>
                </c:pt>
                <c:pt idx="644">
                  <c:v>-89.878969916675445</c:v>
                </c:pt>
                <c:pt idx="645">
                  <c:v>-89.381349019442894</c:v>
                </c:pt>
                <c:pt idx="646">
                  <c:v>-89.792693951461118</c:v>
                </c:pt>
                <c:pt idx="647">
                  <c:v>-90.480895609734318</c:v>
                </c:pt>
                <c:pt idx="648">
                  <c:v>-88.645579850633538</c:v>
                </c:pt>
                <c:pt idx="649">
                  <c:v>-91.768866460687946</c:v>
                </c:pt>
                <c:pt idx="650">
                  <c:v>-88.56225492444517</c:v>
                </c:pt>
                <c:pt idx="651">
                  <c:v>-90.028703993097579</c:v>
                </c:pt>
                <c:pt idx="652">
                  <c:v>-90.100314397174373</c:v>
                </c:pt>
                <c:pt idx="653">
                  <c:v>-89.748280264419535</c:v>
                </c:pt>
                <c:pt idx="654">
                  <c:v>-90.362062057254164</c:v>
                </c:pt>
                <c:pt idx="655">
                  <c:v>-89.848285937001975</c:v>
                </c:pt>
                <c:pt idx="656">
                  <c:v>-89.889241522350773</c:v>
                </c:pt>
                <c:pt idx="657">
                  <c:v>-89.921469297877536</c:v>
                </c:pt>
                <c:pt idx="658">
                  <c:v>-91.121364122488103</c:v>
                </c:pt>
                <c:pt idx="659">
                  <c:v>-89.633161022820971</c:v>
                </c:pt>
                <c:pt idx="660">
                  <c:v>-90.767632079267017</c:v>
                </c:pt>
                <c:pt idx="661">
                  <c:v>-89.369851684285919</c:v>
                </c:pt>
                <c:pt idx="662">
                  <c:v>-89.965431475286749</c:v>
                </c:pt>
                <c:pt idx="663">
                  <c:v>-89.659236644653419</c:v>
                </c:pt>
                <c:pt idx="664">
                  <c:v>-90.938235907778122</c:v>
                </c:pt>
                <c:pt idx="665">
                  <c:v>-90.054919865544235</c:v>
                </c:pt>
                <c:pt idx="666">
                  <c:v>-90.030928706233368</c:v>
                </c:pt>
                <c:pt idx="667">
                  <c:v>-90.120575164198669</c:v>
                </c:pt>
                <c:pt idx="668">
                  <c:v>-90.632043425621504</c:v>
                </c:pt>
                <c:pt idx="669">
                  <c:v>-90.199895472082858</c:v>
                </c:pt>
                <c:pt idx="670">
                  <c:v>-90.171065966080775</c:v>
                </c:pt>
                <c:pt idx="671">
                  <c:v>-90.284226538754581</c:v>
                </c:pt>
                <c:pt idx="672">
                  <c:v>-90.018567642911222</c:v>
                </c:pt>
                <c:pt idx="673">
                  <c:v>-90.29417712732959</c:v>
                </c:pt>
                <c:pt idx="674">
                  <c:v>-90.006954477903165</c:v>
                </c:pt>
                <c:pt idx="675">
                  <c:v>-90.39701186669717</c:v>
                </c:pt>
                <c:pt idx="676">
                  <c:v>-90.100895756672713</c:v>
                </c:pt>
                <c:pt idx="677">
                  <c:v>-90.171700397141038</c:v>
                </c:pt>
                <c:pt idx="678">
                  <c:v>-90.328234737746428</c:v>
                </c:pt>
                <c:pt idx="679">
                  <c:v>-90.283627361053448</c:v>
                </c:pt>
                <c:pt idx="680">
                  <c:v>-89.981103969476635</c:v>
                </c:pt>
                <c:pt idx="681">
                  <c:v>-90.418959421392572</c:v>
                </c:pt>
                <c:pt idx="682">
                  <c:v>-90.285910844732129</c:v>
                </c:pt>
                <c:pt idx="683">
                  <c:v>-90.181466254423086</c:v>
                </c:pt>
                <c:pt idx="684">
                  <c:v>-90.322021728462815</c:v>
                </c:pt>
                <c:pt idx="685">
                  <c:v>-90.553533724157361</c:v>
                </c:pt>
                <c:pt idx="686">
                  <c:v>-90.176315284890876</c:v>
                </c:pt>
                <c:pt idx="687">
                  <c:v>-90.329012744275161</c:v>
                </c:pt>
                <c:pt idx="688">
                  <c:v>-90.5959115546747</c:v>
                </c:pt>
                <c:pt idx="689">
                  <c:v>-90.357096983663936</c:v>
                </c:pt>
                <c:pt idx="690">
                  <c:v>-90.224912143530162</c:v>
                </c:pt>
                <c:pt idx="691">
                  <c:v>-90.361695730369163</c:v>
                </c:pt>
                <c:pt idx="692">
                  <c:v>-90.535040205613896</c:v>
                </c:pt>
                <c:pt idx="693">
                  <c:v>-90.404294045397833</c:v>
                </c:pt>
                <c:pt idx="694">
                  <c:v>-90.345154938445233</c:v>
                </c:pt>
                <c:pt idx="695">
                  <c:v>-90.521494835854256</c:v>
                </c:pt>
                <c:pt idx="696">
                  <c:v>-90.377622254238048</c:v>
                </c:pt>
                <c:pt idx="697">
                  <c:v>-90.492421397814695</c:v>
                </c:pt>
                <c:pt idx="698">
                  <c:v>-90.430542763334643</c:v>
                </c:pt>
                <c:pt idx="699">
                  <c:v>-90.506089712165362</c:v>
                </c:pt>
                <c:pt idx="700">
                  <c:v>-90.664001047477655</c:v>
                </c:pt>
                <c:pt idx="701">
                  <c:v>-90.347168802235132</c:v>
                </c:pt>
                <c:pt idx="702">
                  <c:v>-90.531286200024084</c:v>
                </c:pt>
                <c:pt idx="703">
                  <c:v>-90.595988607529449</c:v>
                </c:pt>
                <c:pt idx="704">
                  <c:v>-90.53582191331968</c:v>
                </c:pt>
                <c:pt idx="705">
                  <c:v>-90.448317902826574</c:v>
                </c:pt>
                <c:pt idx="706">
                  <c:v>-90.699673200535841</c:v>
                </c:pt>
                <c:pt idx="707">
                  <c:v>-90.520911991273735</c:v>
                </c:pt>
                <c:pt idx="708">
                  <c:v>-90.625582087645057</c:v>
                </c:pt>
                <c:pt idx="709">
                  <c:v>-90.622696847823761</c:v>
                </c:pt>
                <c:pt idx="710">
                  <c:v>-90.492355676522223</c:v>
                </c:pt>
                <c:pt idx="711">
                  <c:v>-90.814305896854762</c:v>
                </c:pt>
                <c:pt idx="712">
                  <c:v>-90.451346638203319</c:v>
                </c:pt>
                <c:pt idx="713">
                  <c:v>-90.724559069526407</c:v>
                </c:pt>
                <c:pt idx="714">
                  <c:v>-90.605168431398013</c:v>
                </c:pt>
                <c:pt idx="715">
                  <c:v>-90.588759277254724</c:v>
                </c:pt>
                <c:pt idx="716">
                  <c:v>-90.781177852212849</c:v>
                </c:pt>
                <c:pt idx="717">
                  <c:v>-90.660147084224974</c:v>
                </c:pt>
                <c:pt idx="718">
                  <c:v>-90.762442324447463</c:v>
                </c:pt>
                <c:pt idx="719">
                  <c:v>-90.652144673882788</c:v>
                </c:pt>
                <c:pt idx="720">
                  <c:v>-90.748373139521334</c:v>
                </c:pt>
                <c:pt idx="721">
                  <c:v>-90.723526075109845</c:v>
                </c:pt>
                <c:pt idx="722">
                  <c:v>-90.748486198354513</c:v>
                </c:pt>
                <c:pt idx="723">
                  <c:v>-90.710748994716937</c:v>
                </c:pt>
                <c:pt idx="724">
                  <c:v>-90.841532852254772</c:v>
                </c:pt>
                <c:pt idx="725">
                  <c:v>-90.741891982710996</c:v>
                </c:pt>
                <c:pt idx="726">
                  <c:v>-90.76033855212853</c:v>
                </c:pt>
                <c:pt idx="727">
                  <c:v>-90.850211683450894</c:v>
                </c:pt>
                <c:pt idx="728">
                  <c:v>-90.745509395710215</c:v>
                </c:pt>
                <c:pt idx="729">
                  <c:v>-90.867451301761207</c:v>
                </c:pt>
                <c:pt idx="730">
                  <c:v>-90.77876983047841</c:v>
                </c:pt>
                <c:pt idx="731">
                  <c:v>-90.864973791223889</c:v>
                </c:pt>
                <c:pt idx="732">
                  <c:v>-90.837447963947085</c:v>
                </c:pt>
                <c:pt idx="733">
                  <c:v>-90.884827778100572</c:v>
                </c:pt>
                <c:pt idx="734">
                  <c:v>-90.795551469932576</c:v>
                </c:pt>
                <c:pt idx="735">
                  <c:v>-90.918302121170385</c:v>
                </c:pt>
                <c:pt idx="736">
                  <c:v>-90.890478484526582</c:v>
                </c:pt>
                <c:pt idx="737">
                  <c:v>-90.907033148033506</c:v>
                </c:pt>
                <c:pt idx="738">
                  <c:v>-90.915549749959894</c:v>
                </c:pt>
                <c:pt idx="739">
                  <c:v>-90.915289709606768</c:v>
                </c:pt>
                <c:pt idx="740">
                  <c:v>-90.917799203395433</c:v>
                </c:pt>
                <c:pt idx="741">
                  <c:v>-90.955611910808955</c:v>
                </c:pt>
                <c:pt idx="742">
                  <c:v>-90.964026580623141</c:v>
                </c:pt>
                <c:pt idx="743">
                  <c:v>-90.943474566130732</c:v>
                </c:pt>
                <c:pt idx="744">
                  <c:v>-90.99360206821423</c:v>
                </c:pt>
                <c:pt idx="745">
                  <c:v>-90.946531970636258</c:v>
                </c:pt>
                <c:pt idx="746">
                  <c:v>-91.002016200330658</c:v>
                </c:pt>
                <c:pt idx="747">
                  <c:v>-91.036561853584772</c:v>
                </c:pt>
                <c:pt idx="748">
                  <c:v>-91.009104317720059</c:v>
                </c:pt>
                <c:pt idx="749">
                  <c:v>-90.996671516637306</c:v>
                </c:pt>
                <c:pt idx="750">
                  <c:v>-91.041405222893232</c:v>
                </c:pt>
                <c:pt idx="751">
                  <c:v>-91.074350377246404</c:v>
                </c:pt>
                <c:pt idx="752">
                  <c:v>-91.021340956508567</c:v>
                </c:pt>
                <c:pt idx="753">
                  <c:v>-91.062881389261378</c:v>
                </c:pt>
                <c:pt idx="754">
                  <c:v>-91.106791832288764</c:v>
                </c:pt>
                <c:pt idx="755">
                  <c:v>-91.098886463985394</c:v>
                </c:pt>
                <c:pt idx="756">
                  <c:v>-91.083465440454631</c:v>
                </c:pt>
                <c:pt idx="757">
                  <c:v>-91.08397856886269</c:v>
                </c:pt>
                <c:pt idx="758">
                  <c:v>-91.131445384255031</c:v>
                </c:pt>
                <c:pt idx="759">
                  <c:v>-91.098077847496072</c:v>
                </c:pt>
                <c:pt idx="760">
                  <c:v>-91.204610030710427</c:v>
                </c:pt>
                <c:pt idx="761">
                  <c:v>-91.070055253623138</c:v>
                </c:pt>
                <c:pt idx="762">
                  <c:v>-91.185044618413599</c:v>
                </c:pt>
                <c:pt idx="763">
                  <c:v>-91.195983855499065</c:v>
                </c:pt>
                <c:pt idx="764">
                  <c:v>-91.117341381904168</c:v>
                </c:pt>
                <c:pt idx="765">
                  <c:v>-91.214475052228366</c:v>
                </c:pt>
                <c:pt idx="766">
                  <c:v>-91.169494286100644</c:v>
                </c:pt>
                <c:pt idx="767">
                  <c:v>-91.191411653931283</c:v>
                </c:pt>
                <c:pt idx="768">
                  <c:v>-91.275958278358758</c:v>
                </c:pt>
                <c:pt idx="769">
                  <c:v>-91.206256850516723</c:v>
                </c:pt>
                <c:pt idx="770">
                  <c:v>-91.241528228739355</c:v>
                </c:pt>
                <c:pt idx="771">
                  <c:v>-91.213011185230201</c:v>
                </c:pt>
                <c:pt idx="772">
                  <c:v>-91.262943077110123</c:v>
                </c:pt>
                <c:pt idx="773">
                  <c:v>-91.280097954264249</c:v>
                </c:pt>
                <c:pt idx="774">
                  <c:v>-91.267424288467623</c:v>
                </c:pt>
                <c:pt idx="775">
                  <c:v>-91.288582880708901</c:v>
                </c:pt>
                <c:pt idx="776">
                  <c:v>-91.328369747442508</c:v>
                </c:pt>
                <c:pt idx="777">
                  <c:v>-91.261090242757803</c:v>
                </c:pt>
                <c:pt idx="778">
                  <c:v>-91.334770707739224</c:v>
                </c:pt>
                <c:pt idx="779">
                  <c:v>-91.346485679135881</c:v>
                </c:pt>
                <c:pt idx="780">
                  <c:v>-91.283877249800767</c:v>
                </c:pt>
                <c:pt idx="781">
                  <c:v>-91.352706242603318</c:v>
                </c:pt>
                <c:pt idx="782">
                  <c:v>-91.381712513405475</c:v>
                </c:pt>
                <c:pt idx="783">
                  <c:v>-91.398996473989541</c:v>
                </c:pt>
                <c:pt idx="784">
                  <c:v>-91.309048491235274</c:v>
                </c:pt>
                <c:pt idx="785">
                  <c:v>-91.416604928129374</c:v>
                </c:pt>
                <c:pt idx="786">
                  <c:v>-91.374775316787009</c:v>
                </c:pt>
                <c:pt idx="787">
                  <c:v>-91.442644748648448</c:v>
                </c:pt>
                <c:pt idx="788">
                  <c:v>-91.369059427311697</c:v>
                </c:pt>
                <c:pt idx="789">
                  <c:v>-91.454322211934993</c:v>
                </c:pt>
                <c:pt idx="790">
                  <c:v>-91.436862976873073</c:v>
                </c:pt>
                <c:pt idx="791">
                  <c:v>-91.463575234298673</c:v>
                </c:pt>
                <c:pt idx="792">
                  <c:v>-91.403885481126366</c:v>
                </c:pt>
                <c:pt idx="793">
                  <c:v>-91.494972836636862</c:v>
                </c:pt>
                <c:pt idx="794">
                  <c:v>-91.39191664622733</c:v>
                </c:pt>
                <c:pt idx="795">
                  <c:v>-91.566346541441106</c:v>
                </c:pt>
                <c:pt idx="796">
                  <c:v>-91.424600584006882</c:v>
                </c:pt>
                <c:pt idx="797">
                  <c:v>-91.552376189216176</c:v>
                </c:pt>
                <c:pt idx="798">
                  <c:v>-91.494548146572384</c:v>
                </c:pt>
                <c:pt idx="799">
                  <c:v>-91.500690059943167</c:v>
                </c:pt>
                <c:pt idx="800">
                  <c:v>-91.51628437696597</c:v>
                </c:pt>
                <c:pt idx="801">
                  <c:v>-91.553974592102293</c:v>
                </c:pt>
                <c:pt idx="802">
                  <c:v>-91.537926004198852</c:v>
                </c:pt>
                <c:pt idx="803">
                  <c:v>-91.542042845763149</c:v>
                </c:pt>
                <c:pt idx="804">
                  <c:v>-91.605683294296355</c:v>
                </c:pt>
                <c:pt idx="805">
                  <c:v>-91.528861012218783</c:v>
                </c:pt>
                <c:pt idx="806">
                  <c:v>-91.654478416218751</c:v>
                </c:pt>
                <c:pt idx="807">
                  <c:v>-91.549703810173895</c:v>
                </c:pt>
                <c:pt idx="808">
                  <c:v>-91.584390289362659</c:v>
                </c:pt>
                <c:pt idx="809">
                  <c:v>-91.64502108466408</c:v>
                </c:pt>
                <c:pt idx="810">
                  <c:v>-91.594199023598264</c:v>
                </c:pt>
                <c:pt idx="811">
                  <c:v>-91.63866724731335</c:v>
                </c:pt>
                <c:pt idx="812">
                  <c:v>-91.650356985373563</c:v>
                </c:pt>
                <c:pt idx="813">
                  <c:v>-91.644464393497643</c:v>
                </c:pt>
                <c:pt idx="814">
                  <c:v>-91.675503931564478</c:v>
                </c:pt>
                <c:pt idx="815">
                  <c:v>-91.679721847062211</c:v>
                </c:pt>
                <c:pt idx="816">
                  <c:v>-91.624891678133508</c:v>
                </c:pt>
                <c:pt idx="817">
                  <c:v>-91.734826563022821</c:v>
                </c:pt>
                <c:pt idx="818">
                  <c:v>-91.65788443307639</c:v>
                </c:pt>
                <c:pt idx="819">
                  <c:v>-91.686879932535447</c:v>
                </c:pt>
                <c:pt idx="820">
                  <c:v>-91.795406742619107</c:v>
                </c:pt>
                <c:pt idx="821">
                  <c:v>-91.644505849865567</c:v>
                </c:pt>
                <c:pt idx="822">
                  <c:v>-91.748770174940134</c:v>
                </c:pt>
                <c:pt idx="823">
                  <c:v>-91.732462937236903</c:v>
                </c:pt>
                <c:pt idx="824">
                  <c:v>-91.797455829019484</c:v>
                </c:pt>
                <c:pt idx="825">
                  <c:v>-91.740376484723782</c:v>
                </c:pt>
                <c:pt idx="826">
                  <c:v>-91.716787998042193</c:v>
                </c:pt>
                <c:pt idx="827">
                  <c:v>-91.831097801674474</c:v>
                </c:pt>
                <c:pt idx="828">
                  <c:v>-91.738120196048726</c:v>
                </c:pt>
                <c:pt idx="829">
                  <c:v>-91.791133805963455</c:v>
                </c:pt>
                <c:pt idx="830">
                  <c:v>-91.855344365483319</c:v>
                </c:pt>
                <c:pt idx="831">
                  <c:v>-91.759198103032958</c:v>
                </c:pt>
                <c:pt idx="832">
                  <c:v>-91.886428318856446</c:v>
                </c:pt>
                <c:pt idx="833">
                  <c:v>-91.792395783925627</c:v>
                </c:pt>
                <c:pt idx="834">
                  <c:v>-91.894224928619963</c:v>
                </c:pt>
                <c:pt idx="835">
                  <c:v>-91.826456425253184</c:v>
                </c:pt>
                <c:pt idx="836">
                  <c:v>-91.810988319734662</c:v>
                </c:pt>
                <c:pt idx="837">
                  <c:v>-91.895495283362351</c:v>
                </c:pt>
                <c:pt idx="838">
                  <c:v>-91.911716765791638</c:v>
                </c:pt>
                <c:pt idx="839">
                  <c:v>-91.848270564564999</c:v>
                </c:pt>
                <c:pt idx="840">
                  <c:v>-91.910031559083592</c:v>
                </c:pt>
                <c:pt idx="841">
                  <c:v>-91.923868032362066</c:v>
                </c:pt>
                <c:pt idx="842">
                  <c:v>-91.882984127384873</c:v>
                </c:pt>
                <c:pt idx="843">
                  <c:v>-91.900904715322952</c:v>
                </c:pt>
                <c:pt idx="844">
                  <c:v>-91.987096862802872</c:v>
                </c:pt>
                <c:pt idx="845">
                  <c:v>-91.902472810390776</c:v>
                </c:pt>
                <c:pt idx="846">
                  <c:v>-91.937949035051304</c:v>
                </c:pt>
                <c:pt idx="847">
                  <c:v>-91.992570886498669</c:v>
                </c:pt>
                <c:pt idx="848">
                  <c:v>-91.902799645383794</c:v>
                </c:pt>
                <c:pt idx="849">
                  <c:v>-91.986884253082053</c:v>
                </c:pt>
                <c:pt idx="850">
                  <c:v>-92.005283120519351</c:v>
                </c:pt>
                <c:pt idx="851">
                  <c:v>-91.990181820928996</c:v>
                </c:pt>
                <c:pt idx="852">
                  <c:v>-91.994739598296974</c:v>
                </c:pt>
                <c:pt idx="853">
                  <c:v>-91.966584555184937</c:v>
                </c:pt>
                <c:pt idx="854">
                  <c:v>-92.072620472303726</c:v>
                </c:pt>
                <c:pt idx="855">
                  <c:v>-92.015136890960292</c:v>
                </c:pt>
                <c:pt idx="856">
                  <c:v>-92.023213587126833</c:v>
                </c:pt>
                <c:pt idx="857">
                  <c:v>-92.058479769624867</c:v>
                </c:pt>
                <c:pt idx="858">
                  <c:v>-92.009216876049422</c:v>
                </c:pt>
                <c:pt idx="859">
                  <c:v>-92.109093184417645</c:v>
                </c:pt>
                <c:pt idx="860">
                  <c:v>-92.058417844963202</c:v>
                </c:pt>
                <c:pt idx="861">
                  <c:v>-92.084899288922315</c:v>
                </c:pt>
                <c:pt idx="862">
                  <c:v>-92.099945007833526</c:v>
                </c:pt>
                <c:pt idx="863">
                  <c:v>-92.093131971437813</c:v>
                </c:pt>
                <c:pt idx="864">
                  <c:v>-92.062762749310963</c:v>
                </c:pt>
                <c:pt idx="865">
                  <c:v>-92.138725692476328</c:v>
                </c:pt>
                <c:pt idx="866">
                  <c:v>-92.120970665689683</c:v>
                </c:pt>
                <c:pt idx="867">
                  <c:v>-92.128596102340794</c:v>
                </c:pt>
                <c:pt idx="868">
                  <c:v>-92.145999561326875</c:v>
                </c:pt>
                <c:pt idx="869">
                  <c:v>-92.123300133760694</c:v>
                </c:pt>
                <c:pt idx="870">
                  <c:v>-92.179758683823238</c:v>
                </c:pt>
                <c:pt idx="871">
                  <c:v>-92.142860641713085</c:v>
                </c:pt>
                <c:pt idx="872">
                  <c:v>-92.170488024519415</c:v>
                </c:pt>
                <c:pt idx="873">
                  <c:v>-92.195449300801599</c:v>
                </c:pt>
                <c:pt idx="874">
                  <c:v>-92.19544412852251</c:v>
                </c:pt>
                <c:pt idx="875">
                  <c:v>-92.167794801985508</c:v>
                </c:pt>
                <c:pt idx="876">
                  <c:v>-92.246480996134991</c:v>
                </c:pt>
                <c:pt idx="877">
                  <c:v>-92.184903790709228</c:v>
                </c:pt>
                <c:pt idx="878">
                  <c:v>-92.226875019642861</c:v>
                </c:pt>
                <c:pt idx="879">
                  <c:v>-92.226044502992977</c:v>
                </c:pt>
                <c:pt idx="880">
                  <c:v>-92.263696412421751</c:v>
                </c:pt>
                <c:pt idx="881">
                  <c:v>-92.209064023216584</c:v>
                </c:pt>
                <c:pt idx="882">
                  <c:v>-92.263249025827065</c:v>
                </c:pt>
                <c:pt idx="883">
                  <c:v>-92.264014618130972</c:v>
                </c:pt>
                <c:pt idx="884">
                  <c:v>-92.262480782650968</c:v>
                </c:pt>
                <c:pt idx="885">
                  <c:v>-92.30142750443963</c:v>
                </c:pt>
                <c:pt idx="886">
                  <c:v>-92.248990798087206</c:v>
                </c:pt>
                <c:pt idx="887">
                  <c:v>-92.32391246942268</c:v>
                </c:pt>
                <c:pt idx="888">
                  <c:v>-92.319691540270114</c:v>
                </c:pt>
                <c:pt idx="889">
                  <c:v>-92.316497523373613</c:v>
                </c:pt>
                <c:pt idx="890">
                  <c:v>-92.283456904298049</c:v>
                </c:pt>
                <c:pt idx="891">
                  <c:v>-92.350538522860305</c:v>
                </c:pt>
                <c:pt idx="892">
                  <c:v>-92.300901062936688</c:v>
                </c:pt>
                <c:pt idx="893">
                  <c:v>-92.378689001983773</c:v>
                </c:pt>
                <c:pt idx="894">
                  <c:v>-92.353124127071254</c:v>
                </c:pt>
                <c:pt idx="895">
                  <c:v>-92.370257403223917</c:v>
                </c:pt>
                <c:pt idx="896">
                  <c:v>-92.356180274416744</c:v>
                </c:pt>
                <c:pt idx="897">
                  <c:v>-92.358141492698252</c:v>
                </c:pt>
                <c:pt idx="898">
                  <c:v>-92.40887217107786</c:v>
                </c:pt>
                <c:pt idx="899">
                  <c:v>-92.367889708456971</c:v>
                </c:pt>
                <c:pt idx="900">
                  <c:v>-92.405270463318175</c:v>
                </c:pt>
                <c:pt idx="901">
                  <c:v>-92.423028606843204</c:v>
                </c:pt>
                <c:pt idx="902">
                  <c:v>-92.430231187138887</c:v>
                </c:pt>
                <c:pt idx="903">
                  <c:v>-92.409123003888396</c:v>
                </c:pt>
                <c:pt idx="904">
                  <c:v>-92.452208250089555</c:v>
                </c:pt>
                <c:pt idx="905">
                  <c:v>-92.404573569784958</c:v>
                </c:pt>
                <c:pt idx="906">
                  <c:v>-92.441308895227564</c:v>
                </c:pt>
                <c:pt idx="907">
                  <c:v>-92.440135509006012</c:v>
                </c:pt>
                <c:pt idx="908">
                  <c:v>-92.487115193325977</c:v>
                </c:pt>
                <c:pt idx="909">
                  <c:v>-92.521234411638346</c:v>
                </c:pt>
                <c:pt idx="910">
                  <c:v>-92.387279622606002</c:v>
                </c:pt>
                <c:pt idx="911">
                  <c:v>-92.529345202507557</c:v>
                </c:pt>
                <c:pt idx="912">
                  <c:v>-92.558895016302543</c:v>
                </c:pt>
                <c:pt idx="913">
                  <c:v>-92.457230257400482</c:v>
                </c:pt>
                <c:pt idx="914">
                  <c:v>-92.507763923818345</c:v>
                </c:pt>
                <c:pt idx="915">
                  <c:v>-92.542578801268434</c:v>
                </c:pt>
                <c:pt idx="916">
                  <c:v>-92.485527771567376</c:v>
                </c:pt>
                <c:pt idx="917">
                  <c:v>-92.55798137072702</c:v>
                </c:pt>
                <c:pt idx="918">
                  <c:v>-92.582235742807256</c:v>
                </c:pt>
                <c:pt idx="919">
                  <c:v>-92.470713381589405</c:v>
                </c:pt>
                <c:pt idx="920">
                  <c:v>-92.654418822730278</c:v>
                </c:pt>
                <c:pt idx="921">
                  <c:v>-92.530007351920389</c:v>
                </c:pt>
                <c:pt idx="922">
                  <c:v>-92.564163825961813</c:v>
                </c:pt>
                <c:pt idx="923">
                  <c:v>-92.59658735331405</c:v>
                </c:pt>
                <c:pt idx="924">
                  <c:v>-92.601339009176471</c:v>
                </c:pt>
                <c:pt idx="925">
                  <c:v>-92.612602760217442</c:v>
                </c:pt>
                <c:pt idx="926">
                  <c:v>-92.553223126568028</c:v>
                </c:pt>
                <c:pt idx="927">
                  <c:v>-92.676994229324592</c:v>
                </c:pt>
                <c:pt idx="928">
                  <c:v>-92.610366903784097</c:v>
                </c:pt>
                <c:pt idx="929">
                  <c:v>-92.619295008987393</c:v>
                </c:pt>
                <c:pt idx="930">
                  <c:v>-92.635928835294834</c:v>
                </c:pt>
                <c:pt idx="931">
                  <c:v>-92.679797024067284</c:v>
                </c:pt>
                <c:pt idx="932">
                  <c:v>-92.632855040141834</c:v>
                </c:pt>
                <c:pt idx="933">
                  <c:v>-92.639947336052103</c:v>
                </c:pt>
                <c:pt idx="934">
                  <c:v>-92.710851692862832</c:v>
                </c:pt>
                <c:pt idx="935">
                  <c:v>-92.655485094957697</c:v>
                </c:pt>
                <c:pt idx="936">
                  <c:v>-92.686008293299281</c:v>
                </c:pt>
                <c:pt idx="937">
                  <c:v>-92.68945475781905</c:v>
                </c:pt>
                <c:pt idx="938">
                  <c:v>-92.677762413489489</c:v>
                </c:pt>
                <c:pt idx="939">
                  <c:v>-92.683710481214646</c:v>
                </c:pt>
                <c:pt idx="940">
                  <c:v>-92.747346844793611</c:v>
                </c:pt>
                <c:pt idx="941">
                  <c:v>-92.690943226813133</c:v>
                </c:pt>
                <c:pt idx="942">
                  <c:v>-92.731001360502347</c:v>
                </c:pt>
                <c:pt idx="943">
                  <c:v>-92.731551538423759</c:v>
                </c:pt>
                <c:pt idx="944">
                  <c:v>-92.751419392868726</c:v>
                </c:pt>
                <c:pt idx="945">
                  <c:v>-92.747980026677084</c:v>
                </c:pt>
                <c:pt idx="946">
                  <c:v>-92.777873482702432</c:v>
                </c:pt>
                <c:pt idx="947">
                  <c:v>-92.748939766183838</c:v>
                </c:pt>
                <c:pt idx="948">
                  <c:v>-92.812588987307834</c:v>
                </c:pt>
                <c:pt idx="949">
                  <c:v>-92.750968826564019</c:v>
                </c:pt>
                <c:pt idx="950">
                  <c:v>-92.829619062600585</c:v>
                </c:pt>
                <c:pt idx="951">
                  <c:v>-92.791854345763937</c:v>
                </c:pt>
                <c:pt idx="952">
                  <c:v>-92.778499748210933</c:v>
                </c:pt>
                <c:pt idx="953">
                  <c:v>-92.80615543676528</c:v>
                </c:pt>
                <c:pt idx="954">
                  <c:v>-92.824237571138696</c:v>
                </c:pt>
                <c:pt idx="955">
                  <c:v>-92.86864644709442</c:v>
                </c:pt>
                <c:pt idx="956">
                  <c:v>-92.81247078298037</c:v>
                </c:pt>
                <c:pt idx="957">
                  <c:v>-92.808370254804288</c:v>
                </c:pt>
                <c:pt idx="958">
                  <c:v>-92.862010749386059</c:v>
                </c:pt>
                <c:pt idx="959">
                  <c:v>-92.897435065000366</c:v>
                </c:pt>
                <c:pt idx="960">
                  <c:v>-92.80276610037123</c:v>
                </c:pt>
                <c:pt idx="961">
                  <c:v>-92.883011375281924</c:v>
                </c:pt>
                <c:pt idx="962">
                  <c:v>-92.908703232066941</c:v>
                </c:pt>
                <c:pt idx="963">
                  <c:v>-92.874068928227004</c:v>
                </c:pt>
                <c:pt idx="964">
                  <c:v>-92.866971439829683</c:v>
                </c:pt>
                <c:pt idx="965">
                  <c:v>-92.939253433571011</c:v>
                </c:pt>
                <c:pt idx="966">
                  <c:v>-92.909031908675587</c:v>
                </c:pt>
                <c:pt idx="967">
                  <c:v>-92.907988273451323</c:v>
                </c:pt>
                <c:pt idx="968">
                  <c:v>-92.884880508966575</c:v>
                </c:pt>
                <c:pt idx="969">
                  <c:v>-92.937623894356662</c:v>
                </c:pt>
                <c:pt idx="970">
                  <c:v>-93.009331306592799</c:v>
                </c:pt>
                <c:pt idx="971">
                  <c:v>-92.882132210422327</c:v>
                </c:pt>
                <c:pt idx="972">
                  <c:v>-92.972363520448638</c:v>
                </c:pt>
                <c:pt idx="973">
                  <c:v>-92.940467006329385</c:v>
                </c:pt>
                <c:pt idx="974">
                  <c:v>-92.973600208797833</c:v>
                </c:pt>
                <c:pt idx="975">
                  <c:v>-92.942680454002797</c:v>
                </c:pt>
                <c:pt idx="976">
                  <c:v>-93.013025122596076</c:v>
                </c:pt>
                <c:pt idx="977">
                  <c:v>-92.940198120728681</c:v>
                </c:pt>
                <c:pt idx="978">
                  <c:v>-93.050304937360465</c:v>
                </c:pt>
                <c:pt idx="979">
                  <c:v>-92.942308189380142</c:v>
                </c:pt>
                <c:pt idx="980">
                  <c:v>-93.096338572157606</c:v>
                </c:pt>
                <c:pt idx="981">
                  <c:v>-92.947693061469749</c:v>
                </c:pt>
                <c:pt idx="982">
                  <c:v>-93.068874001642598</c:v>
                </c:pt>
                <c:pt idx="983">
                  <c:v>-93.040966968743348</c:v>
                </c:pt>
                <c:pt idx="984">
                  <c:v>-93.025853249053156</c:v>
                </c:pt>
                <c:pt idx="985">
                  <c:v>-93.02442754972239</c:v>
                </c:pt>
                <c:pt idx="986">
                  <c:v>-93.088535141303254</c:v>
                </c:pt>
                <c:pt idx="987">
                  <c:v>-93.011079205969907</c:v>
                </c:pt>
                <c:pt idx="988">
                  <c:v>-93.081463634965246</c:v>
                </c:pt>
                <c:pt idx="989">
                  <c:v>-93.002782548993196</c:v>
                </c:pt>
                <c:pt idx="990">
                  <c:v>-93.205614008232857</c:v>
                </c:pt>
                <c:pt idx="991">
                  <c:v>-92.967547116100306</c:v>
                </c:pt>
                <c:pt idx="992">
                  <c:v>-93.224067260769459</c:v>
                </c:pt>
                <c:pt idx="993">
                  <c:v>-93.003612654068746</c:v>
                </c:pt>
                <c:pt idx="994">
                  <c:v>-93.127200866129044</c:v>
                </c:pt>
                <c:pt idx="995">
                  <c:v>-93.076584049155244</c:v>
                </c:pt>
                <c:pt idx="996">
                  <c:v>-93.2133445409616</c:v>
                </c:pt>
                <c:pt idx="997">
                  <c:v>-93.052682787569438</c:v>
                </c:pt>
                <c:pt idx="998">
                  <c:v>-93.193909840124149</c:v>
                </c:pt>
                <c:pt idx="999">
                  <c:v>-93.117585209276498</c:v>
                </c:pt>
                <c:pt idx="1000">
                  <c:v>-93.148220822162983</c:v>
                </c:pt>
                <c:pt idx="1001">
                  <c:v>-93.162290416432853</c:v>
                </c:pt>
                <c:pt idx="1002">
                  <c:v>-93.154304628014557</c:v>
                </c:pt>
                <c:pt idx="1003">
                  <c:v>-93.17329650678694</c:v>
                </c:pt>
                <c:pt idx="1004">
                  <c:v>-93.197838574311518</c:v>
                </c:pt>
                <c:pt idx="1005">
                  <c:v>-93.129223860892608</c:v>
                </c:pt>
                <c:pt idx="1006">
                  <c:v>-93.291422886352535</c:v>
                </c:pt>
                <c:pt idx="1007">
                  <c:v>-93.174675533199405</c:v>
                </c:pt>
                <c:pt idx="1008">
                  <c:v>-93.135371832836952</c:v>
                </c:pt>
                <c:pt idx="1009">
                  <c:v>-93.263985665347604</c:v>
                </c:pt>
                <c:pt idx="1010">
                  <c:v>-93.216237342851471</c:v>
                </c:pt>
                <c:pt idx="1011">
                  <c:v>-93.208505265673395</c:v>
                </c:pt>
                <c:pt idx="1012">
                  <c:v>-93.230149626574203</c:v>
                </c:pt>
                <c:pt idx="1013">
                  <c:v>-93.192256479814858</c:v>
                </c:pt>
                <c:pt idx="1014">
                  <c:v>-93.302602834550896</c:v>
                </c:pt>
                <c:pt idx="1015">
                  <c:v>-93.227612857799215</c:v>
                </c:pt>
                <c:pt idx="1016">
                  <c:v>-93.302120172536377</c:v>
                </c:pt>
                <c:pt idx="1017">
                  <c:v>-93.241967931507233</c:v>
                </c:pt>
                <c:pt idx="1018">
                  <c:v>-93.294091083602893</c:v>
                </c:pt>
                <c:pt idx="1019">
                  <c:v>-93.246467071209608</c:v>
                </c:pt>
                <c:pt idx="1020">
                  <c:v>-93.290467181278885</c:v>
                </c:pt>
                <c:pt idx="1021">
                  <c:v>-93.257454452031027</c:v>
                </c:pt>
                <c:pt idx="1022">
                  <c:v>-93.342383383307947</c:v>
                </c:pt>
                <c:pt idx="1023">
                  <c:v>-93.331824611347969</c:v>
                </c:pt>
                <c:pt idx="1024">
                  <c:v>-93.245510442186031</c:v>
                </c:pt>
                <c:pt idx="1025">
                  <c:v>-93.2809851744274</c:v>
                </c:pt>
                <c:pt idx="1026">
                  <c:v>-93.416419545023956</c:v>
                </c:pt>
                <c:pt idx="1027">
                  <c:v>-93.399079005678317</c:v>
                </c:pt>
                <c:pt idx="1028">
                  <c:v>-93.228745307376727</c:v>
                </c:pt>
                <c:pt idx="1029">
                  <c:v>-93.403989327460465</c:v>
                </c:pt>
                <c:pt idx="1030">
                  <c:v>-93.323643482941662</c:v>
                </c:pt>
                <c:pt idx="1031">
                  <c:v>-93.321043194045018</c:v>
                </c:pt>
                <c:pt idx="1032">
                  <c:v>-93.449331066010217</c:v>
                </c:pt>
                <c:pt idx="1033">
                  <c:v>-93.34043344252683</c:v>
                </c:pt>
                <c:pt idx="1034">
                  <c:v>-93.415125031175606</c:v>
                </c:pt>
                <c:pt idx="1035">
                  <c:v>-93.348903776357176</c:v>
                </c:pt>
                <c:pt idx="1036">
                  <c:v>-93.371544559631715</c:v>
                </c:pt>
                <c:pt idx="1037">
                  <c:v>-93.439504668677912</c:v>
                </c:pt>
                <c:pt idx="1038">
                  <c:v>-93.36084020616002</c:v>
                </c:pt>
                <c:pt idx="1039">
                  <c:v>-93.428293728165997</c:v>
                </c:pt>
                <c:pt idx="1040">
                  <c:v>-93.444558270315895</c:v>
                </c:pt>
                <c:pt idx="1041">
                  <c:v>-93.4257160464837</c:v>
                </c:pt>
                <c:pt idx="1042">
                  <c:v>-93.437531821583349</c:v>
                </c:pt>
                <c:pt idx="1043">
                  <c:v>-93.478623195388494</c:v>
                </c:pt>
                <c:pt idx="1044">
                  <c:v>-93.376903582263836</c:v>
                </c:pt>
                <c:pt idx="1045">
                  <c:v>-93.43874990303722</c:v>
                </c:pt>
                <c:pt idx="1046">
                  <c:v>-93.499618199877318</c:v>
                </c:pt>
                <c:pt idx="1047">
                  <c:v>-93.436321445731522</c:v>
                </c:pt>
                <c:pt idx="1048">
                  <c:v>-93.487091001709956</c:v>
                </c:pt>
                <c:pt idx="1049">
                  <c:v>-93.550929181960157</c:v>
                </c:pt>
                <c:pt idx="1050">
                  <c:v>-93.341130846518695</c:v>
                </c:pt>
                <c:pt idx="1051">
                  <c:v>-93.563733011574968</c:v>
                </c:pt>
                <c:pt idx="1052">
                  <c:v>-93.504432437102366</c:v>
                </c:pt>
                <c:pt idx="1053">
                  <c:v>-93.444966770868206</c:v>
                </c:pt>
                <c:pt idx="1054">
                  <c:v>-93.618458260624379</c:v>
                </c:pt>
                <c:pt idx="1055">
                  <c:v>-93.464941410543204</c:v>
                </c:pt>
                <c:pt idx="1056">
                  <c:v>-93.549034629747666</c:v>
                </c:pt>
                <c:pt idx="1057">
                  <c:v>-93.446859060430285</c:v>
                </c:pt>
                <c:pt idx="1058">
                  <c:v>-93.626283766969308</c:v>
                </c:pt>
                <c:pt idx="1059">
                  <c:v>-93.485989899975038</c:v>
                </c:pt>
                <c:pt idx="1060">
                  <c:v>-93.607016577434294</c:v>
                </c:pt>
                <c:pt idx="1061">
                  <c:v>-93.554577734673771</c:v>
                </c:pt>
                <c:pt idx="1062">
                  <c:v>-93.502889093915854</c:v>
                </c:pt>
                <c:pt idx="1063">
                  <c:v>-93.621622678965863</c:v>
                </c:pt>
                <c:pt idx="1064">
                  <c:v>-93.493675071018643</c:v>
                </c:pt>
                <c:pt idx="1065">
                  <c:v>-93.562688228508136</c:v>
                </c:pt>
                <c:pt idx="1066">
                  <c:v>-93.666014417756656</c:v>
                </c:pt>
                <c:pt idx="1067">
                  <c:v>-93.600791388323216</c:v>
                </c:pt>
                <c:pt idx="1068">
                  <c:v>-93.578473089968099</c:v>
                </c:pt>
                <c:pt idx="1069">
                  <c:v>-93.532183890908613</c:v>
                </c:pt>
                <c:pt idx="1070">
                  <c:v>-93.688016778985741</c:v>
                </c:pt>
                <c:pt idx="1071">
                  <c:v>-93.62229067513951</c:v>
                </c:pt>
                <c:pt idx="1072">
                  <c:v>-93.595073336443775</c:v>
                </c:pt>
                <c:pt idx="1073">
                  <c:v>-93.634087127057541</c:v>
                </c:pt>
                <c:pt idx="1074">
                  <c:v>-93.65837313369596</c:v>
                </c:pt>
                <c:pt idx="1075">
                  <c:v>-93.58899087469527</c:v>
                </c:pt>
                <c:pt idx="1076">
                  <c:v>-93.714360651537078</c:v>
                </c:pt>
                <c:pt idx="1077">
                  <c:v>-93.566591855210305</c:v>
                </c:pt>
                <c:pt idx="1078">
                  <c:v>-93.696526730804891</c:v>
                </c:pt>
                <c:pt idx="1079">
                  <c:v>-93.718595326957512</c:v>
                </c:pt>
                <c:pt idx="1080">
                  <c:v>-93.62786407918594</c:v>
                </c:pt>
                <c:pt idx="1081">
                  <c:v>-93.681622826190249</c:v>
                </c:pt>
                <c:pt idx="1082">
                  <c:v>-93.709243757849862</c:v>
                </c:pt>
                <c:pt idx="1083">
                  <c:v>-93.634599262144818</c:v>
                </c:pt>
                <c:pt idx="1084">
                  <c:v>-93.760814777971063</c:v>
                </c:pt>
                <c:pt idx="1085">
                  <c:v>-93.653477359964882</c:v>
                </c:pt>
                <c:pt idx="1086">
                  <c:v>-93.748860091737697</c:v>
                </c:pt>
                <c:pt idx="1087">
                  <c:v>-93.780821412244777</c:v>
                </c:pt>
                <c:pt idx="1088">
                  <c:v>-93.610873328663601</c:v>
                </c:pt>
                <c:pt idx="1089">
                  <c:v>-93.700048455688048</c:v>
                </c:pt>
                <c:pt idx="1090">
                  <c:v>-93.846947340017721</c:v>
                </c:pt>
                <c:pt idx="1091">
                  <c:v>-93.721433494512866</c:v>
                </c:pt>
                <c:pt idx="1092">
                  <c:v>-93.680734953478037</c:v>
                </c:pt>
                <c:pt idx="1093">
                  <c:v>-93.734887530508232</c:v>
                </c:pt>
                <c:pt idx="1094">
                  <c:v>-93.795191183249599</c:v>
                </c:pt>
                <c:pt idx="1095">
                  <c:v>-93.720423711630019</c:v>
                </c:pt>
                <c:pt idx="1096">
                  <c:v>-93.800764608923529</c:v>
                </c:pt>
                <c:pt idx="1097">
                  <c:v>-93.823643355866523</c:v>
                </c:pt>
                <c:pt idx="1098">
                  <c:v>-93.728198238427311</c:v>
                </c:pt>
                <c:pt idx="1099">
                  <c:v>-93.838319529915708</c:v>
                </c:pt>
                <c:pt idx="1100">
                  <c:v>-93.765843949107932</c:v>
                </c:pt>
                <c:pt idx="1101">
                  <c:v>-93.774098383744303</c:v>
                </c:pt>
                <c:pt idx="1102">
                  <c:v>-93.850116239619098</c:v>
                </c:pt>
                <c:pt idx="1103">
                  <c:v>-93.714540544235291</c:v>
                </c:pt>
                <c:pt idx="1104">
                  <c:v>-93.961619121392545</c:v>
                </c:pt>
                <c:pt idx="1105">
                  <c:v>-93.800035173126716</c:v>
                </c:pt>
                <c:pt idx="1106">
                  <c:v>-93.734596258715982</c:v>
                </c:pt>
                <c:pt idx="1107">
                  <c:v>-93.894559617351618</c:v>
                </c:pt>
                <c:pt idx="1108">
                  <c:v>-93.827811846951064</c:v>
                </c:pt>
                <c:pt idx="1109">
                  <c:v>-93.906378681040707</c:v>
                </c:pt>
                <c:pt idx="1110">
                  <c:v>-93.744802740353308</c:v>
                </c:pt>
                <c:pt idx="1111">
                  <c:v>-93.944825673339238</c:v>
                </c:pt>
                <c:pt idx="1112">
                  <c:v>-93.879789117164563</c:v>
                </c:pt>
                <c:pt idx="1113">
                  <c:v>-93.84270432311493</c:v>
                </c:pt>
                <c:pt idx="1114">
                  <c:v>-93.855818399554167</c:v>
                </c:pt>
                <c:pt idx="1115">
                  <c:v>-93.917148561463563</c:v>
                </c:pt>
                <c:pt idx="1116">
                  <c:v>-93.875500606926451</c:v>
                </c:pt>
                <c:pt idx="1117">
                  <c:v>-93.945217389646928</c:v>
                </c:pt>
                <c:pt idx="1118">
                  <c:v>-93.800396518535081</c:v>
                </c:pt>
                <c:pt idx="1119">
                  <c:v>-93.976243569413157</c:v>
                </c:pt>
                <c:pt idx="1120">
                  <c:v>-93.855529984720476</c:v>
                </c:pt>
                <c:pt idx="1121">
                  <c:v>-93.895043400889108</c:v>
                </c:pt>
                <c:pt idx="1122">
                  <c:v>-93.99169949347646</c:v>
                </c:pt>
                <c:pt idx="1123">
                  <c:v>-93.920779274295853</c:v>
                </c:pt>
                <c:pt idx="1124">
                  <c:v>-93.920887668576029</c:v>
                </c:pt>
                <c:pt idx="1125">
                  <c:v>-93.971174693580792</c:v>
                </c:pt>
                <c:pt idx="1126">
                  <c:v>-93.823016374995348</c:v>
                </c:pt>
                <c:pt idx="1127">
                  <c:v>-94.022667560388456</c:v>
                </c:pt>
                <c:pt idx="1128">
                  <c:v>-93.992289209527087</c:v>
                </c:pt>
                <c:pt idx="1129">
                  <c:v>-93.924333077172975</c:v>
                </c:pt>
                <c:pt idx="1130">
                  <c:v>-93.965595521568432</c:v>
                </c:pt>
                <c:pt idx="1131">
                  <c:v>-93.937888591496773</c:v>
                </c:pt>
                <c:pt idx="1132">
                  <c:v>-94.069356831816876</c:v>
                </c:pt>
                <c:pt idx="1133">
                  <c:v>-93.885977302696816</c:v>
                </c:pt>
                <c:pt idx="1134">
                  <c:v>-94.042649516320893</c:v>
                </c:pt>
                <c:pt idx="1135">
                  <c:v>-94.029213508514246</c:v>
                </c:pt>
                <c:pt idx="1136">
                  <c:v>-93.917135368094051</c:v>
                </c:pt>
                <c:pt idx="1137">
                  <c:v>-94.035818273138474</c:v>
                </c:pt>
                <c:pt idx="1138">
                  <c:v>-94.023385736057932</c:v>
                </c:pt>
                <c:pt idx="1139">
                  <c:v>-93.953888853213442</c:v>
                </c:pt>
                <c:pt idx="1140">
                  <c:v>-94.173658461306232</c:v>
                </c:pt>
                <c:pt idx="1141">
                  <c:v>-93.912910317810613</c:v>
                </c:pt>
                <c:pt idx="1142">
                  <c:v>-94.060385260643471</c:v>
                </c:pt>
                <c:pt idx="1143">
                  <c:v>-94.095365769229915</c:v>
                </c:pt>
                <c:pt idx="1144">
                  <c:v>-93.953024252991938</c:v>
                </c:pt>
                <c:pt idx="1145">
                  <c:v>-94.02404593111936</c:v>
                </c:pt>
                <c:pt idx="1146">
                  <c:v>-94.160139065670606</c:v>
                </c:pt>
                <c:pt idx="1147">
                  <c:v>-94.077199384185604</c:v>
                </c:pt>
                <c:pt idx="1148">
                  <c:v>-94.003410360039339</c:v>
                </c:pt>
                <c:pt idx="1149">
                  <c:v>-94.043778235336077</c:v>
                </c:pt>
                <c:pt idx="1150">
                  <c:v>-94.174765705489762</c:v>
                </c:pt>
                <c:pt idx="1151">
                  <c:v>-94.068668158846435</c:v>
                </c:pt>
                <c:pt idx="1152">
                  <c:v>-94.009794976830932</c:v>
                </c:pt>
                <c:pt idx="1153">
                  <c:v>-94.194282979240626</c:v>
                </c:pt>
                <c:pt idx="1154">
                  <c:v>-94.019239528529681</c:v>
                </c:pt>
                <c:pt idx="1155">
                  <c:v>-94.207158794402986</c:v>
                </c:pt>
                <c:pt idx="1156">
                  <c:v>-93.941892535273183</c:v>
                </c:pt>
                <c:pt idx="1157">
                  <c:v>-94.279027494930318</c:v>
                </c:pt>
                <c:pt idx="1158">
                  <c:v>-94.03106924381953</c:v>
                </c:pt>
                <c:pt idx="1159">
                  <c:v>-94.14762743207875</c:v>
                </c:pt>
                <c:pt idx="1160">
                  <c:v>-94.11278944804917</c:v>
                </c:pt>
                <c:pt idx="1161">
                  <c:v>-94.228292583742189</c:v>
                </c:pt>
                <c:pt idx="1162">
                  <c:v>-93.996691148990408</c:v>
                </c:pt>
                <c:pt idx="1163">
                  <c:v>-94.220653652707256</c:v>
                </c:pt>
                <c:pt idx="1164">
                  <c:v>-94.248403090128804</c:v>
                </c:pt>
                <c:pt idx="1165">
                  <c:v>-94.13813313862272</c:v>
                </c:pt>
                <c:pt idx="1166">
                  <c:v>-94.07549578031481</c:v>
                </c:pt>
                <c:pt idx="1167">
                  <c:v>-94.205058350471347</c:v>
                </c:pt>
                <c:pt idx="1168">
                  <c:v>-94.25434619140475</c:v>
                </c:pt>
                <c:pt idx="1169">
                  <c:v>-94.069634899734382</c:v>
                </c:pt>
                <c:pt idx="1170">
                  <c:v>-94.363684945142964</c:v>
                </c:pt>
                <c:pt idx="1171">
                  <c:v>-94.08011520847802</c:v>
                </c:pt>
                <c:pt idx="1172">
                  <c:v>-94.280036466924827</c:v>
                </c:pt>
                <c:pt idx="1173">
                  <c:v>-94.052309429362509</c:v>
                </c:pt>
                <c:pt idx="1174">
                  <c:v>-94.390409498539753</c:v>
                </c:pt>
                <c:pt idx="1175">
                  <c:v>-94.068961118564829</c:v>
                </c:pt>
                <c:pt idx="1176">
                  <c:v>-94.402546980753613</c:v>
                </c:pt>
                <c:pt idx="1177">
                  <c:v>-94.041118713350471</c:v>
                </c:pt>
                <c:pt idx="1178">
                  <c:v>-94.422231124676387</c:v>
                </c:pt>
                <c:pt idx="1179">
                  <c:v>-94.147457092264034</c:v>
                </c:pt>
                <c:pt idx="1180">
                  <c:v>-94.191929427771584</c:v>
                </c:pt>
                <c:pt idx="1181">
                  <c:v>-94.213044841503887</c:v>
                </c:pt>
                <c:pt idx="1182">
                  <c:v>-94.382057451861215</c:v>
                </c:pt>
                <c:pt idx="1183">
                  <c:v>-94.215536992277833</c:v>
                </c:pt>
                <c:pt idx="1184">
                  <c:v>-94.147122382962891</c:v>
                </c:pt>
                <c:pt idx="1185">
                  <c:v>-94.339073058867086</c:v>
                </c:pt>
                <c:pt idx="1186">
                  <c:v>-94.341805320998503</c:v>
                </c:pt>
                <c:pt idx="1187">
                  <c:v>-94.246672026604998</c:v>
                </c:pt>
                <c:pt idx="1188">
                  <c:v>-94.200327821012706</c:v>
                </c:pt>
                <c:pt idx="1189">
                  <c:v>-94.39688840152931</c:v>
                </c:pt>
                <c:pt idx="1190">
                  <c:v>-94.180154989400052</c:v>
                </c:pt>
                <c:pt idx="1191">
                  <c:v>-94.344938958417828</c:v>
                </c:pt>
                <c:pt idx="1192">
                  <c:v>-94.399085199580185</c:v>
                </c:pt>
                <c:pt idx="1193">
                  <c:v>-94.245391778629141</c:v>
                </c:pt>
                <c:pt idx="1194">
                  <c:v>-94.282993978812556</c:v>
                </c:pt>
                <c:pt idx="1195">
                  <c:v>-94.291117125757907</c:v>
                </c:pt>
                <c:pt idx="1196">
                  <c:v>-94.4228112313194</c:v>
                </c:pt>
                <c:pt idx="1197">
                  <c:v>-94.333047392741733</c:v>
                </c:pt>
                <c:pt idx="1198">
                  <c:v>-94.209331141479495</c:v>
                </c:pt>
                <c:pt idx="1199">
                  <c:v>-94.359327244178374</c:v>
                </c:pt>
                <c:pt idx="1200">
                  <c:v>-94.518916521658028</c:v>
                </c:pt>
                <c:pt idx="1201">
                  <c:v>-94.233077384187609</c:v>
                </c:pt>
                <c:pt idx="1202">
                  <c:v>-94.308271771102966</c:v>
                </c:pt>
                <c:pt idx="1203">
                  <c:v>-94.378172462662931</c:v>
                </c:pt>
                <c:pt idx="1204">
                  <c:v>-94.532875673574523</c:v>
                </c:pt>
                <c:pt idx="1205">
                  <c:v>-94.25782478104739</c:v>
                </c:pt>
                <c:pt idx="1206">
                  <c:v>-94.299752349064477</c:v>
                </c:pt>
                <c:pt idx="1207">
                  <c:v>-94.416241651361076</c:v>
                </c:pt>
                <c:pt idx="1208">
                  <c:v>-94.387230848261282</c:v>
                </c:pt>
                <c:pt idx="1209">
                  <c:v>-94.365833042581698</c:v>
                </c:pt>
                <c:pt idx="1210">
                  <c:v>-94.4693201955223</c:v>
                </c:pt>
                <c:pt idx="1211">
                  <c:v>-94.349512491288493</c:v>
                </c:pt>
                <c:pt idx="1212">
                  <c:v>-94.369224637868257</c:v>
                </c:pt>
                <c:pt idx="1213">
                  <c:v>-94.389429744178429</c:v>
                </c:pt>
                <c:pt idx="1214">
                  <c:v>-94.607416803316227</c:v>
                </c:pt>
                <c:pt idx="1215">
                  <c:v>-94.289920327502131</c:v>
                </c:pt>
                <c:pt idx="1216">
                  <c:v>-94.301922004184746</c:v>
                </c:pt>
                <c:pt idx="1217">
                  <c:v>-94.642701173388559</c:v>
                </c:pt>
                <c:pt idx="1218">
                  <c:v>-94.188381765540896</c:v>
                </c:pt>
                <c:pt idx="1219">
                  <c:v>-94.642066385462215</c:v>
                </c:pt>
                <c:pt idx="1220">
                  <c:v>-94.439650307485863</c:v>
                </c:pt>
                <c:pt idx="1221">
                  <c:v>-94.421135683832219</c:v>
                </c:pt>
                <c:pt idx="1222">
                  <c:v>-94.398821563832342</c:v>
                </c:pt>
                <c:pt idx="1223">
                  <c:v>-94.533833316940814</c:v>
                </c:pt>
                <c:pt idx="1224">
                  <c:v>-94.34464594866671</c:v>
                </c:pt>
                <c:pt idx="1225">
                  <c:v>-94.558762657093126</c:v>
                </c:pt>
                <c:pt idx="1226">
                  <c:v>-94.454097928335983</c:v>
                </c:pt>
                <c:pt idx="1227">
                  <c:v>-94.459451474016021</c:v>
                </c:pt>
                <c:pt idx="1228">
                  <c:v>-94.689457006054454</c:v>
                </c:pt>
                <c:pt idx="1229">
                  <c:v>-94.30431968216331</c:v>
                </c:pt>
                <c:pt idx="1230">
                  <c:v>-94.567428289564077</c:v>
                </c:pt>
                <c:pt idx="1231">
                  <c:v>-94.450924151912304</c:v>
                </c:pt>
                <c:pt idx="1232">
                  <c:v>-94.54259181467485</c:v>
                </c:pt>
                <c:pt idx="1233">
                  <c:v>-94.549437288354241</c:v>
                </c:pt>
                <c:pt idx="1234">
                  <c:v>-94.477415029263923</c:v>
                </c:pt>
                <c:pt idx="1235">
                  <c:v>-94.565973821371699</c:v>
                </c:pt>
                <c:pt idx="1236">
                  <c:v>-94.339713201194883</c:v>
                </c:pt>
                <c:pt idx="1237">
                  <c:v>-94.669291652405377</c:v>
                </c:pt>
                <c:pt idx="1238">
                  <c:v>-94.52218718878926</c:v>
                </c:pt>
                <c:pt idx="1239">
                  <c:v>-94.470544441168514</c:v>
                </c:pt>
                <c:pt idx="1240">
                  <c:v>-94.696545630889972</c:v>
                </c:pt>
                <c:pt idx="1241">
                  <c:v>-94.449905527484418</c:v>
                </c:pt>
                <c:pt idx="1242">
                  <c:v>-94.583263108568275</c:v>
                </c:pt>
                <c:pt idx="1243">
                  <c:v>-94.492200808743064</c:v>
                </c:pt>
                <c:pt idx="1244">
                  <c:v>-94.728706131779035</c:v>
                </c:pt>
                <c:pt idx="1245">
                  <c:v>-94.430561488140498</c:v>
                </c:pt>
                <c:pt idx="1246">
                  <c:v>-94.605932774604483</c:v>
                </c:pt>
                <c:pt idx="1247">
                  <c:v>-94.574069645470615</c:v>
                </c:pt>
                <c:pt idx="1248">
                  <c:v>-94.624412000702023</c:v>
                </c:pt>
                <c:pt idx="1249">
                  <c:v>-94.544657566221588</c:v>
                </c:pt>
                <c:pt idx="1250">
                  <c:v>-94.530393049494734</c:v>
                </c:pt>
                <c:pt idx="1251">
                  <c:v>-94.631389425240855</c:v>
                </c:pt>
                <c:pt idx="1252">
                  <c:v>-94.476319472879823</c:v>
                </c:pt>
                <c:pt idx="1253">
                  <c:v>-94.682699164798521</c:v>
                </c:pt>
                <c:pt idx="1254">
                  <c:v>-94.788824876483162</c:v>
                </c:pt>
                <c:pt idx="1255">
                  <c:v>-94.421300432396038</c:v>
                </c:pt>
                <c:pt idx="1256">
                  <c:v>-94.684705519705986</c:v>
                </c:pt>
                <c:pt idx="1257">
                  <c:v>-94.567721742339884</c:v>
                </c:pt>
                <c:pt idx="1258">
                  <c:v>-94.816286693325239</c:v>
                </c:pt>
                <c:pt idx="1259">
                  <c:v>-94.525899891018355</c:v>
                </c:pt>
                <c:pt idx="1260">
                  <c:v>-94.759240728082247</c:v>
                </c:pt>
                <c:pt idx="1261">
                  <c:v>-94.51446378678375</c:v>
                </c:pt>
                <c:pt idx="1262">
                  <c:v>-94.832422412632752</c:v>
                </c:pt>
                <c:pt idx="1263">
                  <c:v>-94.479868884621936</c:v>
                </c:pt>
                <c:pt idx="1264">
                  <c:v>-94.84428994473285</c:v>
                </c:pt>
                <c:pt idx="1265">
                  <c:v>-94.454836882943894</c:v>
                </c:pt>
                <c:pt idx="1266">
                  <c:v>-94.780616417066298</c:v>
                </c:pt>
                <c:pt idx="1267">
                  <c:v>-94.595511184554042</c:v>
                </c:pt>
                <c:pt idx="1268">
                  <c:v>-94.593213149801429</c:v>
                </c:pt>
                <c:pt idx="1269">
                  <c:v>-94.763677514921724</c:v>
                </c:pt>
                <c:pt idx="1270">
                  <c:v>-94.763511688795717</c:v>
                </c:pt>
                <c:pt idx="1271">
                  <c:v>-94.577528386705552</c:v>
                </c:pt>
                <c:pt idx="1272">
                  <c:v>-94.681113983579394</c:v>
                </c:pt>
                <c:pt idx="1273">
                  <c:v>-94.692097874076154</c:v>
                </c:pt>
                <c:pt idx="1274">
                  <c:v>-94.86894166170579</c:v>
                </c:pt>
                <c:pt idx="1275">
                  <c:v>-94.543840446555819</c:v>
                </c:pt>
                <c:pt idx="1276">
                  <c:v>-94.669624942149383</c:v>
                </c:pt>
                <c:pt idx="1277">
                  <c:v>-94.786510944955054</c:v>
                </c:pt>
                <c:pt idx="1278">
                  <c:v>-94.846329468642907</c:v>
                </c:pt>
                <c:pt idx="1279">
                  <c:v>-94.577941565713331</c:v>
                </c:pt>
                <c:pt idx="1280">
                  <c:v>-94.849640369657294</c:v>
                </c:pt>
                <c:pt idx="1281">
                  <c:v>-94.684653245047343</c:v>
                </c:pt>
                <c:pt idx="1282">
                  <c:v>-94.647647813749074</c:v>
                </c:pt>
                <c:pt idx="1283">
                  <c:v>-94.817681779103168</c:v>
                </c:pt>
                <c:pt idx="1284">
                  <c:v>-94.612509219925585</c:v>
                </c:pt>
                <c:pt idx="1285">
                  <c:v>-94.857905433092668</c:v>
                </c:pt>
                <c:pt idx="1286">
                  <c:v>-94.876216762354829</c:v>
                </c:pt>
                <c:pt idx="1287">
                  <c:v>-94.613604267529695</c:v>
                </c:pt>
                <c:pt idx="1288">
                  <c:v>-94.879378609069349</c:v>
                </c:pt>
                <c:pt idx="1289">
                  <c:v>-94.673232640003391</c:v>
                </c:pt>
                <c:pt idx="1290">
                  <c:v>-94.863099937181019</c:v>
                </c:pt>
                <c:pt idx="1291">
                  <c:v>-94.659676426011401</c:v>
                </c:pt>
                <c:pt idx="1292">
                  <c:v>-94.950535990841587</c:v>
                </c:pt>
                <c:pt idx="1293">
                  <c:v>-94.644744583597259</c:v>
                </c:pt>
                <c:pt idx="1294">
                  <c:v>-94.862352806011373</c:v>
                </c:pt>
                <c:pt idx="1295">
                  <c:v>-94.801377913559179</c:v>
                </c:pt>
                <c:pt idx="1296">
                  <c:v>-94.635909974826134</c:v>
                </c:pt>
                <c:pt idx="1297">
                  <c:v>-94.935460496640715</c:v>
                </c:pt>
                <c:pt idx="1298">
                  <c:v>-94.879625291708336</c:v>
                </c:pt>
                <c:pt idx="1299">
                  <c:v>-94.732982817090743</c:v>
                </c:pt>
                <c:pt idx="1300">
                  <c:v>-94.762101558384259</c:v>
                </c:pt>
                <c:pt idx="1301">
                  <c:v>-94.935785231827509</c:v>
                </c:pt>
                <c:pt idx="1302">
                  <c:v>-94.789085065519771</c:v>
                </c:pt>
                <c:pt idx="1303">
                  <c:v>-94.84639195723264</c:v>
                </c:pt>
                <c:pt idx="1304">
                  <c:v>-94.808063848270208</c:v>
                </c:pt>
                <c:pt idx="1305">
                  <c:v>-94.830370358240955</c:v>
                </c:pt>
                <c:pt idx="1306">
                  <c:v>-94.907922259383071</c:v>
                </c:pt>
                <c:pt idx="1307">
                  <c:v>-94.821994599380631</c:v>
                </c:pt>
                <c:pt idx="1308">
                  <c:v>-94.9553603320267</c:v>
                </c:pt>
                <c:pt idx="1309">
                  <c:v>-94.706254773770127</c:v>
                </c:pt>
                <c:pt idx="1310">
                  <c:v>-94.976984750574303</c:v>
                </c:pt>
                <c:pt idx="1311">
                  <c:v>-94.822788727567371</c:v>
                </c:pt>
                <c:pt idx="1312">
                  <c:v>-94.77999208680788</c:v>
                </c:pt>
                <c:pt idx="1313">
                  <c:v>-94.96409923681685</c:v>
                </c:pt>
                <c:pt idx="1314">
                  <c:v>-94.856941554607744</c:v>
                </c:pt>
                <c:pt idx="1315">
                  <c:v>-94.898964244227571</c:v>
                </c:pt>
                <c:pt idx="1316">
                  <c:v>-94.811978072606422</c:v>
                </c:pt>
                <c:pt idx="1317">
                  <c:v>-94.9864999774165</c:v>
                </c:pt>
                <c:pt idx="1318">
                  <c:v>-94.920454427054196</c:v>
                </c:pt>
                <c:pt idx="1319">
                  <c:v>-94.840784895792353</c:v>
                </c:pt>
                <c:pt idx="1320">
                  <c:v>-95.013124463968381</c:v>
                </c:pt>
                <c:pt idx="1321">
                  <c:v>-94.767970320683986</c:v>
                </c:pt>
                <c:pt idx="1322">
                  <c:v>-94.92111211481047</c:v>
                </c:pt>
                <c:pt idx="1323">
                  <c:v>-94.952884909143648</c:v>
                </c:pt>
                <c:pt idx="1324">
                  <c:v>-94.980354329344465</c:v>
                </c:pt>
                <c:pt idx="1325">
                  <c:v>-94.867591930762643</c:v>
                </c:pt>
                <c:pt idx="1326">
                  <c:v>-94.891806467274733</c:v>
                </c:pt>
                <c:pt idx="1327">
                  <c:v>-95.017742482745646</c:v>
                </c:pt>
                <c:pt idx="1328">
                  <c:v>-94.942370315764322</c:v>
                </c:pt>
                <c:pt idx="1329">
                  <c:v>-94.892031911224706</c:v>
                </c:pt>
                <c:pt idx="1330">
                  <c:v>-94.936552111433656</c:v>
                </c:pt>
                <c:pt idx="1331">
                  <c:v>-94.941072109571323</c:v>
                </c:pt>
                <c:pt idx="1332">
                  <c:v>-95.092433524988877</c:v>
                </c:pt>
                <c:pt idx="1333">
                  <c:v>-94.881089514755558</c:v>
                </c:pt>
                <c:pt idx="1334">
                  <c:v>-95.00248330697255</c:v>
                </c:pt>
                <c:pt idx="1335">
                  <c:v>-94.919617573358693</c:v>
                </c:pt>
                <c:pt idx="1336">
                  <c:v>-95.019985205889583</c:v>
                </c:pt>
                <c:pt idx="1337">
                  <c:v>-94.926844825024304</c:v>
                </c:pt>
                <c:pt idx="1338">
                  <c:v>-95.008067576746598</c:v>
                </c:pt>
                <c:pt idx="1339">
                  <c:v>-94.958208421469621</c:v>
                </c:pt>
                <c:pt idx="1340">
                  <c:v>-94.94409166709741</c:v>
                </c:pt>
                <c:pt idx="1341">
                  <c:v>-95.011045793590881</c:v>
                </c:pt>
                <c:pt idx="1342">
                  <c:v>-95.047843037860858</c:v>
                </c:pt>
                <c:pt idx="1343">
                  <c:v>-94.933895405131224</c:v>
                </c:pt>
                <c:pt idx="1344">
                  <c:v>-95.041419363702374</c:v>
                </c:pt>
                <c:pt idx="1345">
                  <c:v>-94.984362275199558</c:v>
                </c:pt>
                <c:pt idx="1346">
                  <c:v>-95.048678023512622</c:v>
                </c:pt>
                <c:pt idx="1347">
                  <c:v>-94.980170881624502</c:v>
                </c:pt>
                <c:pt idx="1348">
                  <c:v>-95.07441345743257</c:v>
                </c:pt>
                <c:pt idx="1349">
                  <c:v>-94.965612182805245</c:v>
                </c:pt>
                <c:pt idx="1350">
                  <c:v>-95.052342127823721</c:v>
                </c:pt>
                <c:pt idx="1351">
                  <c:v>-95.062663254422233</c:v>
                </c:pt>
                <c:pt idx="1352">
                  <c:v>-94.977599065836685</c:v>
                </c:pt>
                <c:pt idx="1353">
                  <c:v>-95.129869187388721</c:v>
                </c:pt>
                <c:pt idx="1354">
                  <c:v>-94.942381712164362</c:v>
                </c:pt>
                <c:pt idx="1355">
                  <c:v>-95.096622276506807</c:v>
                </c:pt>
                <c:pt idx="1356">
                  <c:v>-95.085515468743424</c:v>
                </c:pt>
                <c:pt idx="1357">
                  <c:v>-95.012666366054532</c:v>
                </c:pt>
                <c:pt idx="1358">
                  <c:v>-95.200451661992886</c:v>
                </c:pt>
                <c:pt idx="1359">
                  <c:v>-94.927036742901009</c:v>
                </c:pt>
                <c:pt idx="1360">
                  <c:v>-95.140588039125817</c:v>
                </c:pt>
                <c:pt idx="1361">
                  <c:v>-95.043965220752852</c:v>
                </c:pt>
                <c:pt idx="1362">
                  <c:v>-95.091269221071187</c:v>
                </c:pt>
                <c:pt idx="1363">
                  <c:v>-95.131985951611625</c:v>
                </c:pt>
                <c:pt idx="1364">
                  <c:v>-95.021779070298365</c:v>
                </c:pt>
                <c:pt idx="1365">
                  <c:v>-95.165955228993965</c:v>
                </c:pt>
                <c:pt idx="1366">
                  <c:v>-95.031532965936918</c:v>
                </c:pt>
                <c:pt idx="1367">
                  <c:v>-95.154946227856541</c:v>
                </c:pt>
                <c:pt idx="1368">
                  <c:v>-95.087701149545353</c:v>
                </c:pt>
                <c:pt idx="1369">
                  <c:v>-95.093284598238156</c:v>
                </c:pt>
                <c:pt idx="1370">
                  <c:v>-95.10429253326059</c:v>
                </c:pt>
                <c:pt idx="1371">
                  <c:v>-95.15375090722199</c:v>
                </c:pt>
                <c:pt idx="1372">
                  <c:v>-95.077493684354963</c:v>
                </c:pt>
                <c:pt idx="1373">
                  <c:v>-95.160343821150974</c:v>
                </c:pt>
                <c:pt idx="1374">
                  <c:v>-95.069711578947135</c:v>
                </c:pt>
                <c:pt idx="1375">
                  <c:v>-95.190807509442465</c:v>
                </c:pt>
                <c:pt idx="1376">
                  <c:v>-95.115533057916466</c:v>
                </c:pt>
                <c:pt idx="1377">
                  <c:v>-95.122705858617664</c:v>
                </c:pt>
                <c:pt idx="1378">
                  <c:v>-95.16153282474589</c:v>
                </c:pt>
                <c:pt idx="1379">
                  <c:v>-95.174099976807796</c:v>
                </c:pt>
                <c:pt idx="1380">
                  <c:v>-95.113948592695039</c:v>
                </c:pt>
                <c:pt idx="1381">
                  <c:v>-95.096529603780525</c:v>
                </c:pt>
                <c:pt idx="1382">
                  <c:v>-95.296754382241176</c:v>
                </c:pt>
                <c:pt idx="1383">
                  <c:v>-95.063478451459758</c:v>
                </c:pt>
                <c:pt idx="1384">
                  <c:v>-95.19987958550044</c:v>
                </c:pt>
                <c:pt idx="1385">
                  <c:v>-95.076753685822496</c:v>
                </c:pt>
                <c:pt idx="1386">
                  <c:v>-95.333301996576736</c:v>
                </c:pt>
                <c:pt idx="1387">
                  <c:v>-95.100393044378023</c:v>
                </c:pt>
                <c:pt idx="1388">
                  <c:v>-95.189435342090462</c:v>
                </c:pt>
                <c:pt idx="1389">
                  <c:v>-95.188378322555195</c:v>
                </c:pt>
                <c:pt idx="1390">
                  <c:v>-95.234972518146023</c:v>
                </c:pt>
                <c:pt idx="1391">
                  <c:v>-95.133166530594906</c:v>
                </c:pt>
                <c:pt idx="1392">
                  <c:v>-95.157219836594976</c:v>
                </c:pt>
                <c:pt idx="1393">
                  <c:v>-95.274582666449348</c:v>
                </c:pt>
                <c:pt idx="1394">
                  <c:v>-95.165813910569696</c:v>
                </c:pt>
                <c:pt idx="1395">
                  <c:v>-95.286002682377941</c:v>
                </c:pt>
                <c:pt idx="1396">
                  <c:v>-95.105966752388468</c:v>
                </c:pt>
                <c:pt idx="1397">
                  <c:v>-95.333396399519984</c:v>
                </c:pt>
                <c:pt idx="1398">
                  <c:v>-95.158906195611365</c:v>
                </c:pt>
                <c:pt idx="1399">
                  <c:v>-95.286372345664816</c:v>
                </c:pt>
                <c:pt idx="1400">
                  <c:v>-95.120059852030749</c:v>
                </c:pt>
                <c:pt idx="1401">
                  <c:v>-95.307962492033084</c:v>
                </c:pt>
                <c:pt idx="1402">
                  <c:v>-95.243244785122727</c:v>
                </c:pt>
                <c:pt idx="1403">
                  <c:v>-95.236448125372391</c:v>
                </c:pt>
                <c:pt idx="1404">
                  <c:v>-95.281554433672738</c:v>
                </c:pt>
                <c:pt idx="1405">
                  <c:v>-95.229628492647237</c:v>
                </c:pt>
                <c:pt idx="1406">
                  <c:v>-95.322609125540339</c:v>
                </c:pt>
                <c:pt idx="1407">
                  <c:v>-95.1557878999444</c:v>
                </c:pt>
                <c:pt idx="1408">
                  <c:v>-95.350547019369856</c:v>
                </c:pt>
                <c:pt idx="1409">
                  <c:v>-95.240412878628149</c:v>
                </c:pt>
                <c:pt idx="1410">
                  <c:v>-95.208348429669499</c:v>
                </c:pt>
                <c:pt idx="1411">
                  <c:v>-95.313934177489344</c:v>
                </c:pt>
                <c:pt idx="1412">
                  <c:v>-95.254441848124287</c:v>
                </c:pt>
                <c:pt idx="1413">
                  <c:v>-95.250043991962514</c:v>
                </c:pt>
                <c:pt idx="1414">
                  <c:v>-95.246433275849952</c:v>
                </c:pt>
                <c:pt idx="1415">
                  <c:v>-95.377712357759947</c:v>
                </c:pt>
                <c:pt idx="1416">
                  <c:v>-95.330251387560168</c:v>
                </c:pt>
                <c:pt idx="1417">
                  <c:v>-95.236404759131318</c:v>
                </c:pt>
                <c:pt idx="1418">
                  <c:v>-95.321187633794324</c:v>
                </c:pt>
                <c:pt idx="1419">
                  <c:v>-95.227988054370257</c:v>
                </c:pt>
                <c:pt idx="1420">
                  <c:v>-95.350300973867974</c:v>
                </c:pt>
                <c:pt idx="1421">
                  <c:v>-95.336873651440015</c:v>
                </c:pt>
                <c:pt idx="1422">
                  <c:v>-95.272615710820773</c:v>
                </c:pt>
                <c:pt idx="1423">
                  <c:v>-95.387171515435142</c:v>
                </c:pt>
                <c:pt idx="1424">
                  <c:v>-95.314791811537617</c:v>
                </c:pt>
                <c:pt idx="1425">
                  <c:v>-95.340780966654194</c:v>
                </c:pt>
                <c:pt idx="1426">
                  <c:v>-95.309033233028543</c:v>
                </c:pt>
                <c:pt idx="1427">
                  <c:v>-95.364648057680697</c:v>
                </c:pt>
                <c:pt idx="1428">
                  <c:v>-95.491763009252992</c:v>
                </c:pt>
                <c:pt idx="1429">
                  <c:v>-94.582295351323154</c:v>
                </c:pt>
                <c:pt idx="1430">
                  <c:v>-95.647116319888113</c:v>
                </c:pt>
                <c:pt idx="1431">
                  <c:v>-95.264507197281432</c:v>
                </c:pt>
                <c:pt idx="1432">
                  <c:v>-95.357405363613509</c:v>
                </c:pt>
                <c:pt idx="1433">
                  <c:v>-95.422074580913446</c:v>
                </c:pt>
                <c:pt idx="1434">
                  <c:v>-95.457348471507913</c:v>
                </c:pt>
                <c:pt idx="1435">
                  <c:v>-95.367780477414129</c:v>
                </c:pt>
                <c:pt idx="1436">
                  <c:v>-95.346348338851271</c:v>
                </c:pt>
                <c:pt idx="1437">
                  <c:v>-95.39532925264723</c:v>
                </c:pt>
                <c:pt idx="1438">
                  <c:v>-95.356162491771784</c:v>
                </c:pt>
                <c:pt idx="1439">
                  <c:v>-95.463612881132946</c:v>
                </c:pt>
                <c:pt idx="1440">
                  <c:v>-95.397462068676532</c:v>
                </c:pt>
                <c:pt idx="1441">
                  <c:v>-95.353368778170207</c:v>
                </c:pt>
                <c:pt idx="1442">
                  <c:v>-95.512376310345246</c:v>
                </c:pt>
                <c:pt idx="1443">
                  <c:v>-95.310754804565221</c:v>
                </c:pt>
                <c:pt idx="1444">
                  <c:v>-95.535300917119343</c:v>
                </c:pt>
                <c:pt idx="1445">
                  <c:v>-95.38870873066746</c:v>
                </c:pt>
                <c:pt idx="1446">
                  <c:v>-95.405936542013364</c:v>
                </c:pt>
                <c:pt idx="1447">
                  <c:v>-95.339800665906949</c:v>
                </c:pt>
                <c:pt idx="1448">
                  <c:v>-95.183552530026518</c:v>
                </c:pt>
                <c:pt idx="1449">
                  <c:v>-95.452679891174114</c:v>
                </c:pt>
                <c:pt idx="1450">
                  <c:v>-95.507502260933677</c:v>
                </c:pt>
                <c:pt idx="1451">
                  <c:v>-95.447958940817202</c:v>
                </c:pt>
                <c:pt idx="1452">
                  <c:v>-95.520129674786759</c:v>
                </c:pt>
                <c:pt idx="1453">
                  <c:v>-95.467852013707699</c:v>
                </c:pt>
                <c:pt idx="1454">
                  <c:v>-95.498302045784669</c:v>
                </c:pt>
                <c:pt idx="1455">
                  <c:v>-95.527540121351734</c:v>
                </c:pt>
                <c:pt idx="1456">
                  <c:v>-95.574138672044441</c:v>
                </c:pt>
                <c:pt idx="1457">
                  <c:v>-95.463922267877948</c:v>
                </c:pt>
                <c:pt idx="1458">
                  <c:v>-95.594074956067089</c:v>
                </c:pt>
                <c:pt idx="1459">
                  <c:v>-95.514712606088878</c:v>
                </c:pt>
                <c:pt idx="1460">
                  <c:v>-95.594000204222283</c:v>
                </c:pt>
                <c:pt idx="1461">
                  <c:v>-95.554675018571714</c:v>
                </c:pt>
                <c:pt idx="1462">
                  <c:v>-95.658253409377949</c:v>
                </c:pt>
                <c:pt idx="1463">
                  <c:v>-95.697096691794087</c:v>
                </c:pt>
                <c:pt idx="1464">
                  <c:v>-95.721478702759271</c:v>
                </c:pt>
                <c:pt idx="1465">
                  <c:v>-89.119094863342468</c:v>
                </c:pt>
                <c:pt idx="1466">
                  <c:v>-78.411732722760803</c:v>
                </c:pt>
                <c:pt idx="1467">
                  <c:v>-77.824039729102182</c:v>
                </c:pt>
                <c:pt idx="1468">
                  <c:v>-92.776760229478427</c:v>
                </c:pt>
                <c:pt idx="1469">
                  <c:v>-95.489922241116062</c:v>
                </c:pt>
                <c:pt idx="1470">
                  <c:v>-95.21723033982876</c:v>
                </c:pt>
                <c:pt idx="1471">
                  <c:v>-95.305762432164954</c:v>
                </c:pt>
                <c:pt idx="1472">
                  <c:v>-95.288743521126179</c:v>
                </c:pt>
                <c:pt idx="1473">
                  <c:v>-95.075827481267225</c:v>
                </c:pt>
                <c:pt idx="1474">
                  <c:v>-95.587955777492084</c:v>
                </c:pt>
                <c:pt idx="1475">
                  <c:v>-95.340239725681442</c:v>
                </c:pt>
                <c:pt idx="1476">
                  <c:v>-95.295646979769828</c:v>
                </c:pt>
                <c:pt idx="1477">
                  <c:v>-95.558111610751979</c:v>
                </c:pt>
                <c:pt idx="1478">
                  <c:v>-95.02380671738085</c:v>
                </c:pt>
                <c:pt idx="1479">
                  <c:v>-95.856328176602943</c:v>
                </c:pt>
                <c:pt idx="1480">
                  <c:v>-95.490146186222262</c:v>
                </c:pt>
                <c:pt idx="1481">
                  <c:v>-95.492297807860297</c:v>
                </c:pt>
                <c:pt idx="1482">
                  <c:v>-95.614566702503012</c:v>
                </c:pt>
                <c:pt idx="1483">
                  <c:v>-95.59282562015801</c:v>
                </c:pt>
                <c:pt idx="1484">
                  <c:v>-95.5524878163057</c:v>
                </c:pt>
                <c:pt idx="1485">
                  <c:v>-95.597107015689971</c:v>
                </c:pt>
                <c:pt idx="1486">
                  <c:v>-95.646812457947192</c:v>
                </c:pt>
                <c:pt idx="1487">
                  <c:v>-95.548971378511737</c:v>
                </c:pt>
                <c:pt idx="1488">
                  <c:v>-95.679319252193153</c:v>
                </c:pt>
                <c:pt idx="1489">
                  <c:v>-95.725943839152265</c:v>
                </c:pt>
                <c:pt idx="1490">
                  <c:v>-95.60819920112101</c:v>
                </c:pt>
                <c:pt idx="1491">
                  <c:v>-95.704388852645366</c:v>
                </c:pt>
                <c:pt idx="1492">
                  <c:v>-95.666380791646191</c:v>
                </c:pt>
                <c:pt idx="1493">
                  <c:v>-95.676431673796529</c:v>
                </c:pt>
                <c:pt idx="1494">
                  <c:v>-95.29719788219947</c:v>
                </c:pt>
                <c:pt idx="1495">
                  <c:v>-95.437009195511223</c:v>
                </c:pt>
                <c:pt idx="1496">
                  <c:v>-96.018019771098253</c:v>
                </c:pt>
                <c:pt idx="1497">
                  <c:v>-95.435131837227317</c:v>
                </c:pt>
                <c:pt idx="1498">
                  <c:v>-94.374199282433835</c:v>
                </c:pt>
                <c:pt idx="1499">
                  <c:v>-96.249593642855885</c:v>
                </c:pt>
                <c:pt idx="1500">
                  <c:v>-96.167815038177366</c:v>
                </c:pt>
                <c:pt idx="1501">
                  <c:v>-96.099695662999522</c:v>
                </c:pt>
                <c:pt idx="1502">
                  <c:v>-83.026204197532294</c:v>
                </c:pt>
                <c:pt idx="1503">
                  <c:v>-67.262116899789675</c:v>
                </c:pt>
                <c:pt idx="1504">
                  <c:v>-64.801202906514561</c:v>
                </c:pt>
                <c:pt idx="1505">
                  <c:v>-76.42620913600058</c:v>
                </c:pt>
                <c:pt idx="1506">
                  <c:v>-93.372681685833626</c:v>
                </c:pt>
                <c:pt idx="1507">
                  <c:v>-94.794931392862821</c:v>
                </c:pt>
                <c:pt idx="1508">
                  <c:v>-95.158954818554122</c:v>
                </c:pt>
                <c:pt idx="1509">
                  <c:v>-94.426682918818315</c:v>
                </c:pt>
                <c:pt idx="1510">
                  <c:v>-95.201126817650973</c:v>
                </c:pt>
                <c:pt idx="1511">
                  <c:v>-95.103580351007295</c:v>
                </c:pt>
                <c:pt idx="1512">
                  <c:v>-95.192025730677415</c:v>
                </c:pt>
                <c:pt idx="1513">
                  <c:v>-95.233618444191677</c:v>
                </c:pt>
                <c:pt idx="1514">
                  <c:v>-95.206627911886542</c:v>
                </c:pt>
                <c:pt idx="1515">
                  <c:v>-95.353950070063547</c:v>
                </c:pt>
                <c:pt idx="1516">
                  <c:v>-95.37228409700171</c:v>
                </c:pt>
                <c:pt idx="1517">
                  <c:v>-95.288251232499306</c:v>
                </c:pt>
                <c:pt idx="1518">
                  <c:v>-95.369673626740308</c:v>
                </c:pt>
                <c:pt idx="1519">
                  <c:v>-95.366383176417656</c:v>
                </c:pt>
                <c:pt idx="1520">
                  <c:v>-95.346306524070755</c:v>
                </c:pt>
                <c:pt idx="1521">
                  <c:v>-95.353460706617383</c:v>
                </c:pt>
                <c:pt idx="1522">
                  <c:v>-95.402989278766185</c:v>
                </c:pt>
                <c:pt idx="1523">
                  <c:v>-95.261515540484424</c:v>
                </c:pt>
                <c:pt idx="1524">
                  <c:v>-95.459257591179835</c:v>
                </c:pt>
                <c:pt idx="1525">
                  <c:v>-95.523688043928502</c:v>
                </c:pt>
                <c:pt idx="1526">
                  <c:v>-95.39544939892987</c:v>
                </c:pt>
                <c:pt idx="1527">
                  <c:v>-95.455767264290813</c:v>
                </c:pt>
                <c:pt idx="1528">
                  <c:v>-95.452883252571098</c:v>
                </c:pt>
                <c:pt idx="1529">
                  <c:v>-95.466500721048476</c:v>
                </c:pt>
                <c:pt idx="1530">
                  <c:v>-95.466799315252047</c:v>
                </c:pt>
                <c:pt idx="1531">
                  <c:v>-95.507406202360258</c:v>
                </c:pt>
                <c:pt idx="1532">
                  <c:v>-95.423498069219548</c:v>
                </c:pt>
                <c:pt idx="1533">
                  <c:v>-95.601693796502872</c:v>
                </c:pt>
                <c:pt idx="1534">
                  <c:v>-95.514895835887643</c:v>
                </c:pt>
                <c:pt idx="1535">
                  <c:v>-95.489522251396494</c:v>
                </c:pt>
                <c:pt idx="1536">
                  <c:v>-95.484346949664825</c:v>
                </c:pt>
                <c:pt idx="1537">
                  <c:v>-95.519121042941364</c:v>
                </c:pt>
                <c:pt idx="1538">
                  <c:v>-95.544539879129985</c:v>
                </c:pt>
                <c:pt idx="1539">
                  <c:v>-95.505450238854095</c:v>
                </c:pt>
                <c:pt idx="1540">
                  <c:v>-95.620442947979569</c:v>
                </c:pt>
                <c:pt idx="1541">
                  <c:v>-95.442709274481814</c:v>
                </c:pt>
                <c:pt idx="1542">
                  <c:v>-95.464767208107048</c:v>
                </c:pt>
                <c:pt idx="1543">
                  <c:v>-95.566437929233985</c:v>
                </c:pt>
                <c:pt idx="1544">
                  <c:v>-95.540488892086785</c:v>
                </c:pt>
                <c:pt idx="1545">
                  <c:v>-95.547159015586175</c:v>
                </c:pt>
                <c:pt idx="1546">
                  <c:v>-95.620445412159398</c:v>
                </c:pt>
                <c:pt idx="1547">
                  <c:v>-95.496795781233018</c:v>
                </c:pt>
                <c:pt idx="1548">
                  <c:v>-95.616442713511475</c:v>
                </c:pt>
                <c:pt idx="1549">
                  <c:v>-95.518285585627794</c:v>
                </c:pt>
                <c:pt idx="1550">
                  <c:v>-95.694990891106784</c:v>
                </c:pt>
                <c:pt idx="1551">
                  <c:v>-95.565950781070853</c:v>
                </c:pt>
                <c:pt idx="1552">
                  <c:v>-95.512232799283879</c:v>
                </c:pt>
                <c:pt idx="1553">
                  <c:v>-95.588004671975753</c:v>
                </c:pt>
                <c:pt idx="1554">
                  <c:v>-95.684583760013311</c:v>
                </c:pt>
                <c:pt idx="1555">
                  <c:v>-95.54462589242921</c:v>
                </c:pt>
                <c:pt idx="1556">
                  <c:v>-95.63231915052225</c:v>
                </c:pt>
                <c:pt idx="1557">
                  <c:v>-95.62560221472674</c:v>
                </c:pt>
                <c:pt idx="1558">
                  <c:v>-95.613397018569032</c:v>
                </c:pt>
                <c:pt idx="1559">
                  <c:v>-95.541734548339946</c:v>
                </c:pt>
                <c:pt idx="1560">
                  <c:v>-95.710875802949118</c:v>
                </c:pt>
                <c:pt idx="1561">
                  <c:v>-95.599696424714693</c:v>
                </c:pt>
                <c:pt idx="1562">
                  <c:v>-95.691952763159605</c:v>
                </c:pt>
                <c:pt idx="1563">
                  <c:v>-95.507491055343223</c:v>
                </c:pt>
                <c:pt idx="1564">
                  <c:v>-95.785202714251824</c:v>
                </c:pt>
                <c:pt idx="1565">
                  <c:v>-95.569803245243591</c:v>
                </c:pt>
                <c:pt idx="1566">
                  <c:v>-95.645306706756003</c:v>
                </c:pt>
                <c:pt idx="1567">
                  <c:v>-95.645176338712488</c:v>
                </c:pt>
                <c:pt idx="1568">
                  <c:v>-95.650799927993475</c:v>
                </c:pt>
                <c:pt idx="1569">
                  <c:v>-95.649151124931393</c:v>
                </c:pt>
                <c:pt idx="1570">
                  <c:v>-95.66248985903988</c:v>
                </c:pt>
                <c:pt idx="1571">
                  <c:v>-95.695899157643424</c:v>
                </c:pt>
                <c:pt idx="1572">
                  <c:v>-95.658234685688029</c:v>
                </c:pt>
                <c:pt idx="1573">
                  <c:v>-95.569803430058272</c:v>
                </c:pt>
                <c:pt idx="1574">
                  <c:v>-95.846553039090992</c:v>
                </c:pt>
                <c:pt idx="1575">
                  <c:v>-95.618057969812412</c:v>
                </c:pt>
                <c:pt idx="1576">
                  <c:v>-95.650648084527859</c:v>
                </c:pt>
                <c:pt idx="1577">
                  <c:v>-95.667405518603672</c:v>
                </c:pt>
                <c:pt idx="1578">
                  <c:v>-95.674222550769969</c:v>
                </c:pt>
                <c:pt idx="1579">
                  <c:v>-95.659017485120415</c:v>
                </c:pt>
                <c:pt idx="1580">
                  <c:v>-95.77518976557262</c:v>
                </c:pt>
                <c:pt idx="1581">
                  <c:v>-95.699262720750937</c:v>
                </c:pt>
                <c:pt idx="1582">
                  <c:v>-95.631968425543363</c:v>
                </c:pt>
                <c:pt idx="1583">
                  <c:v>-95.740357201049534</c:v>
                </c:pt>
                <c:pt idx="1584">
                  <c:v>-95.644316149208066</c:v>
                </c:pt>
                <c:pt idx="1585">
                  <c:v>-95.752669215809306</c:v>
                </c:pt>
                <c:pt idx="1586">
                  <c:v>-95.648925002449033</c:v>
                </c:pt>
                <c:pt idx="1587">
                  <c:v>-95.724610738853215</c:v>
                </c:pt>
                <c:pt idx="1588">
                  <c:v>-95.689228556708088</c:v>
                </c:pt>
                <c:pt idx="1589">
                  <c:v>-95.773019395339162</c:v>
                </c:pt>
                <c:pt idx="1590">
                  <c:v>-95.665449577925131</c:v>
                </c:pt>
                <c:pt idx="1591">
                  <c:v>-95.785994506794026</c:v>
                </c:pt>
                <c:pt idx="1592">
                  <c:v>-95.655871555421129</c:v>
                </c:pt>
                <c:pt idx="1593">
                  <c:v>-95.848850134427565</c:v>
                </c:pt>
                <c:pt idx="1594">
                  <c:v>-95.652969977037301</c:v>
                </c:pt>
                <c:pt idx="1595">
                  <c:v>-95.734041817155969</c:v>
                </c:pt>
                <c:pt idx="1596">
                  <c:v>-95.814117127744822</c:v>
                </c:pt>
                <c:pt idx="1597">
                  <c:v>-95.649337405989101</c:v>
                </c:pt>
                <c:pt idx="1598">
                  <c:v>-95.815359814078732</c:v>
                </c:pt>
                <c:pt idx="1599">
                  <c:v>-95.728479361078485</c:v>
                </c:pt>
                <c:pt idx="1600">
                  <c:v>-95.74258741657323</c:v>
                </c:pt>
                <c:pt idx="1601">
                  <c:v>-95.736134392365244</c:v>
                </c:pt>
                <c:pt idx="1602">
                  <c:v>-95.854416722898009</c:v>
                </c:pt>
                <c:pt idx="1603">
                  <c:v>-95.745930875513281</c:v>
                </c:pt>
                <c:pt idx="1604">
                  <c:v>-95.677510866964482</c:v>
                </c:pt>
                <c:pt idx="1605">
                  <c:v>-95.8193093579155</c:v>
                </c:pt>
                <c:pt idx="1606">
                  <c:v>-95.753377584683463</c:v>
                </c:pt>
                <c:pt idx="1607">
                  <c:v>-95.732849046713937</c:v>
                </c:pt>
                <c:pt idx="1608">
                  <c:v>-95.80603764318667</c:v>
                </c:pt>
                <c:pt idx="1609">
                  <c:v>-95.779455765302657</c:v>
                </c:pt>
                <c:pt idx="1610">
                  <c:v>-95.749574243283064</c:v>
                </c:pt>
                <c:pt idx="1611">
                  <c:v>-95.811320326635681</c:v>
                </c:pt>
                <c:pt idx="1612">
                  <c:v>-95.766717033317278</c:v>
                </c:pt>
                <c:pt idx="1613">
                  <c:v>-95.850074625200818</c:v>
                </c:pt>
                <c:pt idx="1614">
                  <c:v>-95.7679125939936</c:v>
                </c:pt>
                <c:pt idx="1615">
                  <c:v>-95.776317816592922</c:v>
                </c:pt>
                <c:pt idx="1616">
                  <c:v>-95.809511611345982</c:v>
                </c:pt>
                <c:pt idx="1617">
                  <c:v>-95.833846200187594</c:v>
                </c:pt>
                <c:pt idx="1618">
                  <c:v>-95.670936362398066</c:v>
                </c:pt>
                <c:pt idx="1619">
                  <c:v>-95.853145649099233</c:v>
                </c:pt>
                <c:pt idx="1620">
                  <c:v>-95.819571430351687</c:v>
                </c:pt>
                <c:pt idx="1621">
                  <c:v>-95.775877993962951</c:v>
                </c:pt>
                <c:pt idx="1622">
                  <c:v>-95.807241957741269</c:v>
                </c:pt>
                <c:pt idx="1623">
                  <c:v>-95.866497347408028</c:v>
                </c:pt>
                <c:pt idx="1624">
                  <c:v>-95.766674332323419</c:v>
                </c:pt>
                <c:pt idx="1625">
                  <c:v>-95.872243931848317</c:v>
                </c:pt>
                <c:pt idx="1626">
                  <c:v>-95.739604691508788</c:v>
                </c:pt>
                <c:pt idx="1627">
                  <c:v>-95.824200035401503</c:v>
                </c:pt>
                <c:pt idx="1628">
                  <c:v>-95.82999695051285</c:v>
                </c:pt>
                <c:pt idx="1629">
                  <c:v>-95.863555951126386</c:v>
                </c:pt>
                <c:pt idx="1630">
                  <c:v>-95.77093736722739</c:v>
                </c:pt>
                <c:pt idx="1631">
                  <c:v>-95.810709066081316</c:v>
                </c:pt>
                <c:pt idx="1632">
                  <c:v>-95.796111075204266</c:v>
                </c:pt>
                <c:pt idx="1633">
                  <c:v>-95.926529113742831</c:v>
                </c:pt>
                <c:pt idx="1634">
                  <c:v>-95.77990173985917</c:v>
                </c:pt>
                <c:pt idx="1635">
                  <c:v>-95.898397954733113</c:v>
                </c:pt>
                <c:pt idx="1636">
                  <c:v>-95.712727185494472</c:v>
                </c:pt>
                <c:pt idx="1637">
                  <c:v>-95.926034826390037</c:v>
                </c:pt>
                <c:pt idx="1638">
                  <c:v>-95.848551777177619</c:v>
                </c:pt>
                <c:pt idx="1639">
                  <c:v>-95.763879593473732</c:v>
                </c:pt>
                <c:pt idx="1640">
                  <c:v>-95.995054286044976</c:v>
                </c:pt>
                <c:pt idx="1641">
                  <c:v>-95.759932851688802</c:v>
                </c:pt>
                <c:pt idx="1642">
                  <c:v>-95.931569042229626</c:v>
                </c:pt>
                <c:pt idx="1643">
                  <c:v>-95.872090089968083</c:v>
                </c:pt>
                <c:pt idx="1644">
                  <c:v>-95.842565240224019</c:v>
                </c:pt>
                <c:pt idx="1645">
                  <c:v>-95.834821050441477</c:v>
                </c:pt>
                <c:pt idx="1646">
                  <c:v>-95.875598071166834</c:v>
                </c:pt>
                <c:pt idx="1647">
                  <c:v>-95.835689719911173</c:v>
                </c:pt>
                <c:pt idx="1648">
                  <c:v>-95.891430267011089</c:v>
                </c:pt>
                <c:pt idx="1649">
                  <c:v>-95.785428675636965</c:v>
                </c:pt>
                <c:pt idx="1650">
                  <c:v>-95.948970451631681</c:v>
                </c:pt>
                <c:pt idx="1651">
                  <c:v>-95.86385509238562</c:v>
                </c:pt>
                <c:pt idx="1652">
                  <c:v>-95.826828137451528</c:v>
                </c:pt>
                <c:pt idx="1653">
                  <c:v>-95.92537328785933</c:v>
                </c:pt>
                <c:pt idx="1654">
                  <c:v>-95.959426755071107</c:v>
                </c:pt>
                <c:pt idx="1655">
                  <c:v>-95.829020922686553</c:v>
                </c:pt>
                <c:pt idx="1656">
                  <c:v>-95.873109020134038</c:v>
                </c:pt>
                <c:pt idx="1657">
                  <c:v>-95.813534028149149</c:v>
                </c:pt>
                <c:pt idx="1658">
                  <c:v>-95.954739692441677</c:v>
                </c:pt>
                <c:pt idx="1659">
                  <c:v>-95.865759251338801</c:v>
                </c:pt>
                <c:pt idx="1660">
                  <c:v>-95.934368901352101</c:v>
                </c:pt>
                <c:pt idx="1661">
                  <c:v>-95.878313406664702</c:v>
                </c:pt>
                <c:pt idx="1662">
                  <c:v>-95.975057373424576</c:v>
                </c:pt>
                <c:pt idx="1663">
                  <c:v>-95.862021285758601</c:v>
                </c:pt>
                <c:pt idx="1664">
                  <c:v>-95.882740368274341</c:v>
                </c:pt>
                <c:pt idx="1665">
                  <c:v>-95.886006595417371</c:v>
                </c:pt>
                <c:pt idx="1666">
                  <c:v>-95.94264316120038</c:v>
                </c:pt>
                <c:pt idx="1667">
                  <c:v>-95.912372668821192</c:v>
                </c:pt>
                <c:pt idx="1668">
                  <c:v>-95.903787540759538</c:v>
                </c:pt>
                <c:pt idx="1669">
                  <c:v>-95.931404645341402</c:v>
                </c:pt>
                <c:pt idx="1670">
                  <c:v>-95.904536118992525</c:v>
                </c:pt>
                <c:pt idx="1671">
                  <c:v>-95.948354366695682</c:v>
                </c:pt>
                <c:pt idx="1672">
                  <c:v>-95.878373038234287</c:v>
                </c:pt>
                <c:pt idx="1673">
                  <c:v>-95.96236274109647</c:v>
                </c:pt>
                <c:pt idx="1674">
                  <c:v>-95.816445351458725</c:v>
                </c:pt>
                <c:pt idx="1675">
                  <c:v>-96.015958745448387</c:v>
                </c:pt>
                <c:pt idx="1676">
                  <c:v>-95.841214034568026</c:v>
                </c:pt>
                <c:pt idx="1677">
                  <c:v>-96.01841217752974</c:v>
                </c:pt>
                <c:pt idx="1678">
                  <c:v>-95.934886012887475</c:v>
                </c:pt>
                <c:pt idx="1679">
                  <c:v>-95.864089109214405</c:v>
                </c:pt>
                <c:pt idx="1680">
                  <c:v>-96.047060958447304</c:v>
                </c:pt>
                <c:pt idx="1681">
                  <c:v>-95.773409931368619</c:v>
                </c:pt>
                <c:pt idx="1682">
                  <c:v>-96.138259576360127</c:v>
                </c:pt>
                <c:pt idx="1683">
                  <c:v>-95.817128145119526</c:v>
                </c:pt>
                <c:pt idx="1684">
                  <c:v>-96.036134629657568</c:v>
                </c:pt>
                <c:pt idx="1685">
                  <c:v>-95.937754455923766</c:v>
                </c:pt>
                <c:pt idx="1686">
                  <c:v>-95.930741313912961</c:v>
                </c:pt>
                <c:pt idx="1687">
                  <c:v>-95.916462806173982</c:v>
                </c:pt>
                <c:pt idx="1688">
                  <c:v>-95.972864551865698</c:v>
                </c:pt>
                <c:pt idx="1689">
                  <c:v>-96.019418009552084</c:v>
                </c:pt>
                <c:pt idx="1690">
                  <c:v>-95.91905328027093</c:v>
                </c:pt>
                <c:pt idx="1691">
                  <c:v>-95.955948655590902</c:v>
                </c:pt>
                <c:pt idx="1692">
                  <c:v>-95.937657717858144</c:v>
                </c:pt>
                <c:pt idx="1693">
                  <c:v>-96.027724913788873</c:v>
                </c:pt>
                <c:pt idx="1694">
                  <c:v>-95.885893694842011</c:v>
                </c:pt>
                <c:pt idx="1695">
                  <c:v>-96.058856992824317</c:v>
                </c:pt>
                <c:pt idx="1696">
                  <c:v>-95.936890157936119</c:v>
                </c:pt>
                <c:pt idx="1697">
                  <c:v>-96.000786297577235</c:v>
                </c:pt>
                <c:pt idx="1698">
                  <c:v>-95.916448174626964</c:v>
                </c:pt>
                <c:pt idx="1699">
                  <c:v>-95.969624330971868</c:v>
                </c:pt>
                <c:pt idx="1700">
                  <c:v>-96.007484538896122</c:v>
                </c:pt>
                <c:pt idx="1701">
                  <c:v>-95.988838809555745</c:v>
                </c:pt>
                <c:pt idx="1702">
                  <c:v>-96.030397567057165</c:v>
                </c:pt>
                <c:pt idx="1703">
                  <c:v>-95.882163384761753</c:v>
                </c:pt>
                <c:pt idx="1704">
                  <c:v>-96.021290452771751</c:v>
                </c:pt>
                <c:pt idx="1705">
                  <c:v>-96.011707086928681</c:v>
                </c:pt>
                <c:pt idx="1706">
                  <c:v>-95.959858786321121</c:v>
                </c:pt>
                <c:pt idx="1707">
                  <c:v>-96.004893571041407</c:v>
                </c:pt>
                <c:pt idx="1708">
                  <c:v>-95.989817515300516</c:v>
                </c:pt>
                <c:pt idx="1709">
                  <c:v>-95.964786804075857</c:v>
                </c:pt>
                <c:pt idx="1710">
                  <c:v>-96.010706330346608</c:v>
                </c:pt>
                <c:pt idx="1711">
                  <c:v>-96.002894279682579</c:v>
                </c:pt>
                <c:pt idx="1712">
                  <c:v>-95.986723433829056</c:v>
                </c:pt>
                <c:pt idx="1713">
                  <c:v>-96.062126242349095</c:v>
                </c:pt>
                <c:pt idx="1714">
                  <c:v>-95.946080295668935</c:v>
                </c:pt>
                <c:pt idx="1715">
                  <c:v>-96.045762638360657</c:v>
                </c:pt>
                <c:pt idx="1716">
                  <c:v>-95.974142168222528</c:v>
                </c:pt>
                <c:pt idx="1717">
                  <c:v>-96.059180342911688</c:v>
                </c:pt>
                <c:pt idx="1718">
                  <c:v>-95.993199540441466</c:v>
                </c:pt>
                <c:pt idx="1719">
                  <c:v>-95.946757107891997</c:v>
                </c:pt>
                <c:pt idx="1720">
                  <c:v>-96.098638325903096</c:v>
                </c:pt>
                <c:pt idx="1721">
                  <c:v>-96.016157786219651</c:v>
                </c:pt>
                <c:pt idx="1722">
                  <c:v>-95.883402445445213</c:v>
                </c:pt>
                <c:pt idx="1723">
                  <c:v>-96.159478189383293</c:v>
                </c:pt>
                <c:pt idx="1724">
                  <c:v>-95.979217927358562</c:v>
                </c:pt>
                <c:pt idx="1725">
                  <c:v>-95.969674911151372</c:v>
                </c:pt>
                <c:pt idx="1726">
                  <c:v>-96.071940446811439</c:v>
                </c:pt>
                <c:pt idx="1727">
                  <c:v>-96.029225432376933</c:v>
                </c:pt>
                <c:pt idx="1728">
                  <c:v>-95.956329920801522</c:v>
                </c:pt>
                <c:pt idx="1729">
                  <c:v>-96.123251587948289</c:v>
                </c:pt>
                <c:pt idx="1730">
                  <c:v>-95.992045469895459</c:v>
                </c:pt>
                <c:pt idx="1731">
                  <c:v>-96.047955998136118</c:v>
                </c:pt>
                <c:pt idx="1732">
                  <c:v>-96.039070807038286</c:v>
                </c:pt>
                <c:pt idx="1733">
                  <c:v>-95.946615087786967</c:v>
                </c:pt>
                <c:pt idx="1734">
                  <c:v>-96.191612822218559</c:v>
                </c:pt>
                <c:pt idx="1735">
                  <c:v>-95.967148410844615</c:v>
                </c:pt>
                <c:pt idx="1736">
                  <c:v>-95.997675191279569</c:v>
                </c:pt>
                <c:pt idx="1737">
                  <c:v>-96.029581606981651</c:v>
                </c:pt>
                <c:pt idx="1738">
                  <c:v>-96.09497988279351</c:v>
                </c:pt>
                <c:pt idx="1739">
                  <c:v>-96.073361472673867</c:v>
                </c:pt>
                <c:pt idx="1740">
                  <c:v>-95.931261576799812</c:v>
                </c:pt>
                <c:pt idx="1741">
                  <c:v>-96.168457030694995</c:v>
                </c:pt>
                <c:pt idx="1742">
                  <c:v>-95.949269788802482</c:v>
                </c:pt>
                <c:pt idx="1743">
                  <c:v>-96.135901233360528</c:v>
                </c:pt>
                <c:pt idx="1744">
                  <c:v>-96.081869213835773</c:v>
                </c:pt>
                <c:pt idx="1745">
                  <c:v>-95.96283546290114</c:v>
                </c:pt>
                <c:pt idx="1746">
                  <c:v>-96.173859919996687</c:v>
                </c:pt>
                <c:pt idx="1747">
                  <c:v>-95.93882922526754</c:v>
                </c:pt>
                <c:pt idx="1748">
                  <c:v>-96.199927726358197</c:v>
                </c:pt>
                <c:pt idx="1749">
                  <c:v>-95.987004661569998</c:v>
                </c:pt>
                <c:pt idx="1750">
                  <c:v>-96.104388534394559</c:v>
                </c:pt>
                <c:pt idx="1751">
                  <c:v>-96.033082910566947</c:v>
                </c:pt>
                <c:pt idx="1752">
                  <c:v>-95.953859982385922</c:v>
                </c:pt>
                <c:pt idx="1753">
                  <c:v>-96.233548966766463</c:v>
                </c:pt>
                <c:pt idx="1754">
                  <c:v>-96.018322330384407</c:v>
                </c:pt>
                <c:pt idx="1755">
                  <c:v>-96.019174750768173</c:v>
                </c:pt>
                <c:pt idx="1756">
                  <c:v>-96.185910162073498</c:v>
                </c:pt>
                <c:pt idx="1757">
                  <c:v>-96.037381722234642</c:v>
                </c:pt>
                <c:pt idx="1758">
                  <c:v>-96.040088752092814</c:v>
                </c:pt>
                <c:pt idx="1759">
                  <c:v>-96.079266587309263</c:v>
                </c:pt>
                <c:pt idx="1760">
                  <c:v>-96.159038538941417</c:v>
                </c:pt>
                <c:pt idx="1761">
                  <c:v>-95.905618807297031</c:v>
                </c:pt>
                <c:pt idx="1762">
                  <c:v>-96.372212537436411</c:v>
                </c:pt>
                <c:pt idx="1763">
                  <c:v>-95.844087062503391</c:v>
                </c:pt>
                <c:pt idx="1764">
                  <c:v>-96.242897535699456</c:v>
                </c:pt>
                <c:pt idx="1765">
                  <c:v>-96.103085664292792</c:v>
                </c:pt>
                <c:pt idx="1766">
                  <c:v>-95.945090986276412</c:v>
                </c:pt>
                <c:pt idx="1767">
                  <c:v>-96.166568566984523</c:v>
                </c:pt>
                <c:pt idx="1768">
                  <c:v>-96.166217212592485</c:v>
                </c:pt>
                <c:pt idx="1769">
                  <c:v>-96.056352631227526</c:v>
                </c:pt>
                <c:pt idx="1770">
                  <c:v>-96.071919166714963</c:v>
                </c:pt>
                <c:pt idx="1771">
                  <c:v>-96.236127462259816</c:v>
                </c:pt>
                <c:pt idx="1772">
                  <c:v>-95.833622110097465</c:v>
                </c:pt>
                <c:pt idx="1773">
                  <c:v>-96.233038705974394</c:v>
                </c:pt>
                <c:pt idx="1774">
                  <c:v>-96.171111792932621</c:v>
                </c:pt>
                <c:pt idx="1775">
                  <c:v>-95.943237177447799</c:v>
                </c:pt>
                <c:pt idx="1776">
                  <c:v>-96.22597894326492</c:v>
                </c:pt>
                <c:pt idx="1777">
                  <c:v>-95.993531047918225</c:v>
                </c:pt>
                <c:pt idx="1778">
                  <c:v>-96.333072201034469</c:v>
                </c:pt>
                <c:pt idx="1779">
                  <c:v>-95.983929689781476</c:v>
                </c:pt>
                <c:pt idx="1780">
                  <c:v>-96.032293172570135</c:v>
                </c:pt>
                <c:pt idx="1781">
                  <c:v>-96.217998581497596</c:v>
                </c:pt>
                <c:pt idx="1782">
                  <c:v>-96.111660409308641</c:v>
                </c:pt>
                <c:pt idx="1783">
                  <c:v>-96.073144811596407</c:v>
                </c:pt>
                <c:pt idx="1784">
                  <c:v>-96.124376810371629</c:v>
                </c:pt>
                <c:pt idx="1785">
                  <c:v>-96.131831944594225</c:v>
                </c:pt>
                <c:pt idx="1786">
                  <c:v>-96.105154668257114</c:v>
                </c:pt>
                <c:pt idx="1787">
                  <c:v>-96.113257225505137</c:v>
                </c:pt>
                <c:pt idx="1788">
                  <c:v>-96.105472972487206</c:v>
                </c:pt>
                <c:pt idx="1789">
                  <c:v>-96.129820047155533</c:v>
                </c:pt>
                <c:pt idx="1790">
                  <c:v>-96.130076344200702</c:v>
                </c:pt>
                <c:pt idx="1791">
                  <c:v>-96.099694555163865</c:v>
                </c:pt>
                <c:pt idx="1792">
                  <c:v>-96.166178641306118</c:v>
                </c:pt>
                <c:pt idx="1793">
                  <c:v>-96.117224447570663</c:v>
                </c:pt>
                <c:pt idx="1794">
                  <c:v>-96.035802166782162</c:v>
                </c:pt>
                <c:pt idx="1795">
                  <c:v>-96.245259463278103</c:v>
                </c:pt>
                <c:pt idx="1796">
                  <c:v>-96.133739648956208</c:v>
                </c:pt>
                <c:pt idx="1797">
                  <c:v>-96.068612788012274</c:v>
                </c:pt>
                <c:pt idx="1798">
                  <c:v>-96.267120352649329</c:v>
                </c:pt>
                <c:pt idx="1799">
                  <c:v>-95.990685083532696</c:v>
                </c:pt>
                <c:pt idx="1800">
                  <c:v>-96.241333048674562</c:v>
                </c:pt>
                <c:pt idx="1801">
                  <c:v>-96.040690000642144</c:v>
                </c:pt>
                <c:pt idx="1802">
                  <c:v>-96.171029089641522</c:v>
                </c:pt>
                <c:pt idx="1803">
                  <c:v>-96.128015599053938</c:v>
                </c:pt>
                <c:pt idx="1804">
                  <c:v>-96.111594127025512</c:v>
                </c:pt>
                <c:pt idx="1805">
                  <c:v>-96.178963320813423</c:v>
                </c:pt>
                <c:pt idx="1806">
                  <c:v>-96.030738074432776</c:v>
                </c:pt>
                <c:pt idx="1807">
                  <c:v>-96.242646872663613</c:v>
                </c:pt>
                <c:pt idx="1808">
                  <c:v>-96.108502838715992</c:v>
                </c:pt>
                <c:pt idx="1809">
                  <c:v>-96.169362364869798</c:v>
                </c:pt>
                <c:pt idx="1810">
                  <c:v>-96.100929438658895</c:v>
                </c:pt>
                <c:pt idx="1811">
                  <c:v>-96.254195359129312</c:v>
                </c:pt>
                <c:pt idx="1812">
                  <c:v>-95.951482425052205</c:v>
                </c:pt>
                <c:pt idx="1813">
                  <c:v>-96.384254809684634</c:v>
                </c:pt>
                <c:pt idx="1814">
                  <c:v>-95.938676098534586</c:v>
                </c:pt>
                <c:pt idx="1815">
                  <c:v>-96.345389504734968</c:v>
                </c:pt>
                <c:pt idx="1816">
                  <c:v>-96.110386687014596</c:v>
                </c:pt>
                <c:pt idx="1817">
                  <c:v>-96.207245690407973</c:v>
                </c:pt>
                <c:pt idx="1818">
                  <c:v>-95.991741528942612</c:v>
                </c:pt>
                <c:pt idx="1819">
                  <c:v>-96.327158157618044</c:v>
                </c:pt>
                <c:pt idx="1820">
                  <c:v>-96.056083992523412</c:v>
                </c:pt>
                <c:pt idx="1821">
                  <c:v>-96.166200100311215</c:v>
                </c:pt>
                <c:pt idx="1822">
                  <c:v>-96.341783288572401</c:v>
                </c:pt>
                <c:pt idx="1823">
                  <c:v>-95.956882251437136</c:v>
                </c:pt>
                <c:pt idx="1824">
                  <c:v>-96.444270037628527</c:v>
                </c:pt>
                <c:pt idx="1825">
                  <c:v>-95.977977988669153</c:v>
                </c:pt>
                <c:pt idx="1826">
                  <c:v>-96.297395820694817</c:v>
                </c:pt>
                <c:pt idx="1827">
                  <c:v>-95.964114565701323</c:v>
                </c:pt>
                <c:pt idx="1828">
                  <c:v>-96.494306247267758</c:v>
                </c:pt>
                <c:pt idx="1829">
                  <c:v>-95.942589702017088</c:v>
                </c:pt>
                <c:pt idx="1830">
                  <c:v>-96.162109835889481</c:v>
                </c:pt>
                <c:pt idx="1831">
                  <c:v>-96.28267672931041</c:v>
                </c:pt>
                <c:pt idx="1832">
                  <c:v>-96.121879367234868</c:v>
                </c:pt>
                <c:pt idx="1833">
                  <c:v>-96.166443671046466</c:v>
                </c:pt>
                <c:pt idx="1834">
                  <c:v>-96.227492090764059</c:v>
                </c:pt>
                <c:pt idx="1835">
                  <c:v>-96.122809195516524</c:v>
                </c:pt>
                <c:pt idx="1836">
                  <c:v>-96.232510378870018</c:v>
                </c:pt>
                <c:pt idx="1837">
                  <c:v>-96.157492524263759</c:v>
                </c:pt>
                <c:pt idx="1838">
                  <c:v>-96.267704658880064</c:v>
                </c:pt>
                <c:pt idx="1839">
                  <c:v>-96.051868387600152</c:v>
                </c:pt>
                <c:pt idx="1840">
                  <c:v>-96.155052570676318</c:v>
                </c:pt>
                <c:pt idx="1841">
                  <c:v>-96.285599408041335</c:v>
                </c:pt>
                <c:pt idx="1842">
                  <c:v>-96.060444517297654</c:v>
                </c:pt>
                <c:pt idx="1843">
                  <c:v>-96.245513837405184</c:v>
                </c:pt>
                <c:pt idx="1844">
                  <c:v>-96.259209801500035</c:v>
                </c:pt>
                <c:pt idx="1845">
                  <c:v>-96.180954758361167</c:v>
                </c:pt>
                <c:pt idx="1846">
                  <c:v>-96.267823383524615</c:v>
                </c:pt>
                <c:pt idx="1847">
                  <c:v>-96.110919628430466</c:v>
                </c:pt>
                <c:pt idx="1848">
                  <c:v>-96.115212581304746</c:v>
                </c:pt>
                <c:pt idx="1849">
                  <c:v>-96.226486073397609</c:v>
                </c:pt>
                <c:pt idx="1850">
                  <c:v>-96.231877307299158</c:v>
                </c:pt>
                <c:pt idx="1851">
                  <c:v>-96.141895278295621</c:v>
                </c:pt>
                <c:pt idx="1852">
                  <c:v>-96.300505670891454</c:v>
                </c:pt>
                <c:pt idx="1853">
                  <c:v>-96.181795998270999</c:v>
                </c:pt>
                <c:pt idx="1854">
                  <c:v>-96.091616992404084</c:v>
                </c:pt>
                <c:pt idx="1855">
                  <c:v>-96.332406512962876</c:v>
                </c:pt>
                <c:pt idx="1856">
                  <c:v>-96.131831690160226</c:v>
                </c:pt>
                <c:pt idx="1857">
                  <c:v>-96.225338738318413</c:v>
                </c:pt>
                <c:pt idx="1858">
                  <c:v>-96.303111506011703</c:v>
                </c:pt>
                <c:pt idx="1859">
                  <c:v>-96.123361349744414</c:v>
                </c:pt>
                <c:pt idx="1860">
                  <c:v>-96.129338049066703</c:v>
                </c:pt>
                <c:pt idx="1861">
                  <c:v>-96.329256193278866</c:v>
                </c:pt>
                <c:pt idx="1862">
                  <c:v>-96.158088767683637</c:v>
                </c:pt>
                <c:pt idx="1863">
                  <c:v>-96.178793541104795</c:v>
                </c:pt>
                <c:pt idx="1864">
                  <c:v>-96.342258381134485</c:v>
                </c:pt>
                <c:pt idx="1865">
                  <c:v>-96.160371468242317</c:v>
                </c:pt>
                <c:pt idx="1866">
                  <c:v>-96.054567913955623</c:v>
                </c:pt>
                <c:pt idx="1867">
                  <c:v>-96.357996107240723</c:v>
                </c:pt>
                <c:pt idx="1868">
                  <c:v>-96.182773326331244</c:v>
                </c:pt>
                <c:pt idx="1869">
                  <c:v>-96.158777931956507</c:v>
                </c:pt>
                <c:pt idx="1870">
                  <c:v>-96.296281869043185</c:v>
                </c:pt>
                <c:pt idx="1871">
                  <c:v>-96.206504541004165</c:v>
                </c:pt>
                <c:pt idx="1872">
                  <c:v>-96.275819692237988</c:v>
                </c:pt>
                <c:pt idx="1873">
                  <c:v>-96.134679919176961</c:v>
                </c:pt>
                <c:pt idx="1874">
                  <c:v>-96.18060498737546</c:v>
                </c:pt>
                <c:pt idx="1875">
                  <c:v>-96.279053042065001</c:v>
                </c:pt>
                <c:pt idx="1876">
                  <c:v>-96.191004839088549</c:v>
                </c:pt>
                <c:pt idx="1877">
                  <c:v>-96.270501633943297</c:v>
                </c:pt>
                <c:pt idx="1878">
                  <c:v>-96.121454086395417</c:v>
                </c:pt>
                <c:pt idx="1879">
                  <c:v>-96.351400283909243</c:v>
                </c:pt>
                <c:pt idx="1880">
                  <c:v>-96.10093801630444</c:v>
                </c:pt>
                <c:pt idx="1881">
                  <c:v>-96.273361522207622</c:v>
                </c:pt>
                <c:pt idx="1882">
                  <c:v>-96.193375526293678</c:v>
                </c:pt>
                <c:pt idx="1883">
                  <c:v>-96.240813029200552</c:v>
                </c:pt>
                <c:pt idx="1884">
                  <c:v>-96.317725206307813</c:v>
                </c:pt>
                <c:pt idx="1885">
                  <c:v>-96.14719408835731</c:v>
                </c:pt>
                <c:pt idx="1886">
                  <c:v>-96.224223434348943</c:v>
                </c:pt>
                <c:pt idx="1887">
                  <c:v>-96.335358125595633</c:v>
                </c:pt>
                <c:pt idx="1888">
                  <c:v>-96.070232165901132</c:v>
                </c:pt>
                <c:pt idx="1889">
                  <c:v>-96.401855516353862</c:v>
                </c:pt>
                <c:pt idx="1890">
                  <c:v>-96.095799640038024</c:v>
                </c:pt>
                <c:pt idx="1891">
                  <c:v>-96.323648997131755</c:v>
                </c:pt>
                <c:pt idx="1892">
                  <c:v>-96.185705581718679</c:v>
                </c:pt>
                <c:pt idx="1893">
                  <c:v>-96.290966003033844</c:v>
                </c:pt>
                <c:pt idx="1894">
                  <c:v>-96.259608939876145</c:v>
                </c:pt>
                <c:pt idx="1895">
                  <c:v>-96.193275385448999</c:v>
                </c:pt>
                <c:pt idx="1896">
                  <c:v>-96.263816516421883</c:v>
                </c:pt>
                <c:pt idx="1897">
                  <c:v>-96.227972333983018</c:v>
                </c:pt>
                <c:pt idx="1898">
                  <c:v>-96.307050358988675</c:v>
                </c:pt>
                <c:pt idx="1899">
                  <c:v>-96.143632320529704</c:v>
                </c:pt>
                <c:pt idx="1900">
                  <c:v>-96.262617230485816</c:v>
                </c:pt>
                <c:pt idx="1901">
                  <c:v>-96.269739810300337</c:v>
                </c:pt>
                <c:pt idx="1902">
                  <c:v>-96.320844932480895</c:v>
                </c:pt>
                <c:pt idx="1903">
                  <c:v>-96.173404880710947</c:v>
                </c:pt>
                <c:pt idx="1904">
                  <c:v>-96.200264937693547</c:v>
                </c:pt>
                <c:pt idx="1905">
                  <c:v>-96.305633266208773</c:v>
                </c:pt>
                <c:pt idx="1906">
                  <c:v>-96.195533409564518</c:v>
                </c:pt>
                <c:pt idx="1907">
                  <c:v>-96.274660916797032</c:v>
                </c:pt>
                <c:pt idx="1908">
                  <c:v>-96.176632729965363</c:v>
                </c:pt>
                <c:pt idx="1909">
                  <c:v>-96.352818881409362</c:v>
                </c:pt>
                <c:pt idx="1910">
                  <c:v>-96.243000712908355</c:v>
                </c:pt>
                <c:pt idx="1911">
                  <c:v>-96.218771614134525</c:v>
                </c:pt>
                <c:pt idx="1912">
                  <c:v>-96.243385387757741</c:v>
                </c:pt>
                <c:pt idx="1913">
                  <c:v>-96.247446611617121</c:v>
                </c:pt>
                <c:pt idx="1914">
                  <c:v>-96.280830908801846</c:v>
                </c:pt>
                <c:pt idx="1915">
                  <c:v>-96.255778176370427</c:v>
                </c:pt>
                <c:pt idx="1916">
                  <c:v>-96.233350827663998</c:v>
                </c:pt>
                <c:pt idx="1917">
                  <c:v>-96.245690324017545</c:v>
                </c:pt>
                <c:pt idx="1918">
                  <c:v>-96.328576503183342</c:v>
                </c:pt>
                <c:pt idx="1919">
                  <c:v>-96.206581085448676</c:v>
                </c:pt>
                <c:pt idx="1920">
                  <c:v>-96.311919315551805</c:v>
                </c:pt>
                <c:pt idx="1921">
                  <c:v>-96.220537887788183</c:v>
                </c:pt>
                <c:pt idx="1922">
                  <c:v>-96.315070491302961</c:v>
                </c:pt>
                <c:pt idx="1923">
                  <c:v>-96.163680376334099</c:v>
                </c:pt>
                <c:pt idx="1924">
                  <c:v>-96.33803383344295</c:v>
                </c:pt>
                <c:pt idx="1925">
                  <c:v>-96.267875254056335</c:v>
                </c:pt>
                <c:pt idx="1926">
                  <c:v>-96.181050872825892</c:v>
                </c:pt>
                <c:pt idx="1927">
                  <c:v>-96.345037554471105</c:v>
                </c:pt>
                <c:pt idx="1928">
                  <c:v>-96.213008685049672</c:v>
                </c:pt>
                <c:pt idx="1929">
                  <c:v>-96.300751468603764</c:v>
                </c:pt>
                <c:pt idx="1930">
                  <c:v>-96.227925235158494</c:v>
                </c:pt>
                <c:pt idx="1931">
                  <c:v>-96.244998189128268</c:v>
                </c:pt>
                <c:pt idx="1932">
                  <c:v>-96.323689925885191</c:v>
                </c:pt>
                <c:pt idx="1933">
                  <c:v>-96.228160854348317</c:v>
                </c:pt>
                <c:pt idx="1934">
                  <c:v>-96.312728614166247</c:v>
                </c:pt>
                <c:pt idx="1935">
                  <c:v>-96.230904430659095</c:v>
                </c:pt>
                <c:pt idx="1936">
                  <c:v>-96.211676939544873</c:v>
                </c:pt>
                <c:pt idx="1937">
                  <c:v>-96.301236856857884</c:v>
                </c:pt>
                <c:pt idx="1938">
                  <c:v>-96.271678723381143</c:v>
                </c:pt>
                <c:pt idx="1939">
                  <c:v>-96.215055850269877</c:v>
                </c:pt>
                <c:pt idx="1940">
                  <c:v>-96.378886331966342</c:v>
                </c:pt>
                <c:pt idx="1941">
                  <c:v>-96.171568004069258</c:v>
                </c:pt>
                <c:pt idx="1942">
                  <c:v>-96.342955654019875</c:v>
                </c:pt>
                <c:pt idx="1943">
                  <c:v>-96.21903272688624</c:v>
                </c:pt>
                <c:pt idx="1944">
                  <c:v>-96.284316579256711</c:v>
                </c:pt>
                <c:pt idx="1945">
                  <c:v>-96.277671615888622</c:v>
                </c:pt>
                <c:pt idx="1946">
                  <c:v>-96.206229676977074</c:v>
                </c:pt>
                <c:pt idx="1947">
                  <c:v>-96.310172643253452</c:v>
                </c:pt>
                <c:pt idx="1948">
                  <c:v>-96.229524041465595</c:v>
                </c:pt>
                <c:pt idx="1949">
                  <c:v>-96.328867281290243</c:v>
                </c:pt>
                <c:pt idx="1950">
                  <c:v>-96.232454069224175</c:v>
                </c:pt>
                <c:pt idx="1951">
                  <c:v>-96.373146699799307</c:v>
                </c:pt>
                <c:pt idx="1952">
                  <c:v>-96.126223302542243</c:v>
                </c:pt>
                <c:pt idx="1953">
                  <c:v>-96.311741221079188</c:v>
                </c:pt>
                <c:pt idx="1954">
                  <c:v>-96.279004175573561</c:v>
                </c:pt>
                <c:pt idx="1955">
                  <c:v>-96.340674674264619</c:v>
                </c:pt>
                <c:pt idx="1956">
                  <c:v>-96.245367906090181</c:v>
                </c:pt>
                <c:pt idx="1957">
                  <c:v>-96.335876518781021</c:v>
                </c:pt>
                <c:pt idx="1958">
                  <c:v>-96.247912421491577</c:v>
                </c:pt>
                <c:pt idx="1959">
                  <c:v>-96.278171570995482</c:v>
                </c:pt>
                <c:pt idx="1960">
                  <c:v>-96.348310785861798</c:v>
                </c:pt>
                <c:pt idx="1961">
                  <c:v>-96.215611852126358</c:v>
                </c:pt>
                <c:pt idx="1962">
                  <c:v>-96.25401218094342</c:v>
                </c:pt>
                <c:pt idx="1963">
                  <c:v>-96.358090407745365</c:v>
                </c:pt>
                <c:pt idx="1964">
                  <c:v>-96.251082954039475</c:v>
                </c:pt>
                <c:pt idx="1965">
                  <c:v>-96.284757773454515</c:v>
                </c:pt>
                <c:pt idx="1966">
                  <c:v>-96.282769259355888</c:v>
                </c:pt>
                <c:pt idx="1967">
                  <c:v>-96.23034952939058</c:v>
                </c:pt>
                <c:pt idx="1968">
                  <c:v>-96.319717512312764</c:v>
                </c:pt>
                <c:pt idx="1969">
                  <c:v>-96.209083465112769</c:v>
                </c:pt>
                <c:pt idx="1970">
                  <c:v>-96.357331283605035</c:v>
                </c:pt>
                <c:pt idx="1971">
                  <c:v>-96.187486522450058</c:v>
                </c:pt>
                <c:pt idx="1972">
                  <c:v>-96.353534965246354</c:v>
                </c:pt>
                <c:pt idx="1973">
                  <c:v>-96.289931846974014</c:v>
                </c:pt>
                <c:pt idx="1974">
                  <c:v>-96.248195197841369</c:v>
                </c:pt>
                <c:pt idx="1975">
                  <c:v>-96.367410247132256</c:v>
                </c:pt>
                <c:pt idx="1976">
                  <c:v>-96.293998332891164</c:v>
                </c:pt>
                <c:pt idx="1977">
                  <c:v>-96.229190162874005</c:v>
                </c:pt>
                <c:pt idx="1978">
                  <c:v>-96.289547059590376</c:v>
                </c:pt>
                <c:pt idx="1979">
                  <c:v>-96.284284937182576</c:v>
                </c:pt>
                <c:pt idx="1980">
                  <c:v>-96.329315588788901</c:v>
                </c:pt>
                <c:pt idx="1981">
                  <c:v>-96.262475095008028</c:v>
                </c:pt>
                <c:pt idx="1982">
                  <c:v>-96.346208090869567</c:v>
                </c:pt>
                <c:pt idx="1983">
                  <c:v>-96.284269290867698</c:v>
                </c:pt>
                <c:pt idx="1984">
                  <c:v>-96.245642438468053</c:v>
                </c:pt>
                <c:pt idx="1985">
                  <c:v>-96.410049145760524</c:v>
                </c:pt>
                <c:pt idx="1986">
                  <c:v>-96.149590169238309</c:v>
                </c:pt>
                <c:pt idx="1987">
                  <c:v>-96.364645832917745</c:v>
                </c:pt>
                <c:pt idx="1988">
                  <c:v>-96.302349524536595</c:v>
                </c:pt>
                <c:pt idx="1989">
                  <c:v>-96.242830526410359</c:v>
                </c:pt>
                <c:pt idx="1990">
                  <c:v>-96.250723321846067</c:v>
                </c:pt>
                <c:pt idx="1991">
                  <c:v>-96.357595614324381</c:v>
                </c:pt>
                <c:pt idx="1992">
                  <c:v>-96.199942868424401</c:v>
                </c:pt>
                <c:pt idx="1993">
                  <c:v>-96.40703731377873</c:v>
                </c:pt>
                <c:pt idx="1994">
                  <c:v>-96.207291942561795</c:v>
                </c:pt>
                <c:pt idx="1995">
                  <c:v>-96.377312661487281</c:v>
                </c:pt>
                <c:pt idx="1996">
                  <c:v>-96.21639735159934</c:v>
                </c:pt>
                <c:pt idx="1997">
                  <c:v>-96.397434845829707</c:v>
                </c:pt>
                <c:pt idx="1998">
                  <c:v>-96.172555807043508</c:v>
                </c:pt>
                <c:pt idx="1999">
                  <c:v>-96.380542152362295</c:v>
                </c:pt>
                <c:pt idx="2000">
                  <c:v>-96.229974321923379</c:v>
                </c:pt>
                <c:pt idx="2001">
                  <c:v>-96.365839744330046</c:v>
                </c:pt>
                <c:pt idx="2002">
                  <c:v>-96.284643142286114</c:v>
                </c:pt>
                <c:pt idx="2003">
                  <c:v>-96.240098218683926</c:v>
                </c:pt>
                <c:pt idx="2004">
                  <c:v>-96.37871039039689</c:v>
                </c:pt>
                <c:pt idx="2005">
                  <c:v>-96.135810205212834</c:v>
                </c:pt>
                <c:pt idx="2006">
                  <c:v>-96.43957299796736</c:v>
                </c:pt>
                <c:pt idx="2007">
                  <c:v>-96.221609708932647</c:v>
                </c:pt>
                <c:pt idx="2008">
                  <c:v>-96.327768223047997</c:v>
                </c:pt>
                <c:pt idx="2009">
                  <c:v>-96.218745995330735</c:v>
                </c:pt>
                <c:pt idx="2010">
                  <c:v>-96.361131821168897</c:v>
                </c:pt>
                <c:pt idx="2011">
                  <c:v>-96.262637274224247</c:v>
                </c:pt>
                <c:pt idx="2012">
                  <c:v>-96.326072932195643</c:v>
                </c:pt>
                <c:pt idx="2013">
                  <c:v>-96.292572666047249</c:v>
                </c:pt>
                <c:pt idx="2014">
                  <c:v>-96.278061594965095</c:v>
                </c:pt>
                <c:pt idx="2015">
                  <c:v>-96.293791647896043</c:v>
                </c:pt>
                <c:pt idx="2016">
                  <c:v>-96.278106900273315</c:v>
                </c:pt>
                <c:pt idx="2017">
                  <c:v>-96.288204445076246</c:v>
                </c:pt>
                <c:pt idx="2018">
                  <c:v>-96.384453548778708</c:v>
                </c:pt>
                <c:pt idx="2019">
                  <c:v>-96.243877612473653</c:v>
                </c:pt>
                <c:pt idx="2020">
                  <c:v>-96.266472322113742</c:v>
                </c:pt>
                <c:pt idx="2021">
                  <c:v>-96.326027831275468</c:v>
                </c:pt>
                <c:pt idx="2022">
                  <c:v>-96.244347518812646</c:v>
                </c:pt>
                <c:pt idx="2023">
                  <c:v>-96.426427928080656</c:v>
                </c:pt>
                <c:pt idx="2024">
                  <c:v>-96.208937894107621</c:v>
                </c:pt>
                <c:pt idx="2025">
                  <c:v>-96.284556671521784</c:v>
                </c:pt>
                <c:pt idx="2026">
                  <c:v>-96.364247065756487</c:v>
                </c:pt>
                <c:pt idx="2027">
                  <c:v>-96.267072872073499</c:v>
                </c:pt>
                <c:pt idx="2028">
                  <c:v>-96.313407500789083</c:v>
                </c:pt>
                <c:pt idx="2029">
                  <c:v>-96.29055628605029</c:v>
                </c:pt>
                <c:pt idx="2030">
                  <c:v>-96.283441427241613</c:v>
                </c:pt>
                <c:pt idx="2031">
                  <c:v>-96.381189147011767</c:v>
                </c:pt>
                <c:pt idx="2032">
                  <c:v>-96.175908245196254</c:v>
                </c:pt>
                <c:pt idx="2033">
                  <c:v>-96.314552403099512</c:v>
                </c:pt>
                <c:pt idx="2034">
                  <c:v>-96.31901372125175</c:v>
                </c:pt>
                <c:pt idx="2035">
                  <c:v>-96.362741660852521</c:v>
                </c:pt>
                <c:pt idx="2036">
                  <c:v>-96.197580186571599</c:v>
                </c:pt>
                <c:pt idx="2037">
                  <c:v>-96.366807639484136</c:v>
                </c:pt>
                <c:pt idx="2038">
                  <c:v>-96.209762813067371</c:v>
                </c:pt>
                <c:pt idx="2039">
                  <c:v>-96.383477924521216</c:v>
                </c:pt>
                <c:pt idx="2040">
                  <c:v>-96.228285755145095</c:v>
                </c:pt>
                <c:pt idx="2041">
                  <c:v>-96.345195422273633</c:v>
                </c:pt>
                <c:pt idx="2042">
                  <c:v>-96.307753856091225</c:v>
                </c:pt>
                <c:pt idx="2043">
                  <c:v>-96.342354701210212</c:v>
                </c:pt>
                <c:pt idx="2044">
                  <c:v>-96.227194685074721</c:v>
                </c:pt>
                <c:pt idx="2045">
                  <c:v>-96.395277469730445</c:v>
                </c:pt>
                <c:pt idx="2046">
                  <c:v>-96.181094937727039</c:v>
                </c:pt>
              </c:numCache>
            </c:numRef>
          </c:val>
          <c:smooth val="0"/>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420961040"/>
        <c:axId val="420957904"/>
      </c:lineChart>
      <c:catAx>
        <c:axId val="42096104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bg-BG"/>
          </a:p>
        </c:txPr>
        <c:crossAx val="420957904"/>
        <c:crosses val="autoZero"/>
        <c:auto val="1"/>
        <c:lblAlgn val="ctr"/>
        <c:lblOffset val="100"/>
        <c:noMultiLvlLbl val="0"/>
      </c:catAx>
      <c:valAx>
        <c:axId val="4209579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bg-BG"/>
          </a:p>
        </c:txPr>
        <c:crossAx val="420961040"/>
        <c:crosses val="autoZero"/>
        <c:crossBetween val="between"/>
      </c:valAx>
      <c:spPr>
        <a:noFill/>
        <a:ln w="25400">
          <a:noFill/>
        </a:ln>
        <a:effectLst/>
      </c:spPr>
    </c:plotArea>
    <c:plotVisOnly val="1"/>
    <c:dispBlanksAs val="gap"/>
    <c:showDLblsOverMax val="0"/>
  </c:chart>
  <c:spPr>
    <a:solidFill>
      <a:schemeClr val="lt1"/>
    </a:solidFill>
    <a:ln>
      <a:noFill/>
    </a:ln>
    <a:effectLst/>
  </c:spPr>
  <c:txPr>
    <a:bodyPr/>
    <a:lstStyle/>
    <a:p>
      <a:pPr>
        <a:defRPr/>
      </a:pPr>
      <a:endParaRPr lang="bg-BG"/>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bg-B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bg-BG"/>
          </a:p>
        </p:txBody>
      </p:sp>
      <p:sp>
        <p:nvSpPr>
          <p:cNvPr id="4" name="Date Placeholder 3"/>
          <p:cNvSpPr>
            <a:spLocks noGrp="1"/>
          </p:cNvSpPr>
          <p:nvPr>
            <p:ph type="dt" sz="half" idx="10"/>
          </p:nvPr>
        </p:nvSpPr>
        <p:spPr/>
        <p:txBody>
          <a:bodyPr/>
          <a:lstStyle/>
          <a:p>
            <a:fld id="{1DB1FE50-5D6D-4050-8E7A-E16A94199BB9}" type="datetimeFigureOut">
              <a:rPr lang="bg-BG" smtClean="0"/>
              <a:t>3.7.2017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1907121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1DB1FE50-5D6D-4050-8E7A-E16A94199BB9}" type="datetimeFigureOut">
              <a:rPr lang="bg-BG" smtClean="0"/>
              <a:t>3.7.2017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318972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1DB1FE50-5D6D-4050-8E7A-E16A94199BB9}" type="datetimeFigureOut">
              <a:rPr lang="bg-BG" smtClean="0"/>
              <a:t>3.7.2017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335505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1DB1FE50-5D6D-4050-8E7A-E16A94199BB9}" type="datetimeFigureOut">
              <a:rPr lang="bg-BG" smtClean="0"/>
              <a:t>3.7.2017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2927932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bg-B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B1FE50-5D6D-4050-8E7A-E16A94199BB9}" type="datetimeFigureOut">
              <a:rPr lang="bg-BG" smtClean="0"/>
              <a:t>3.7.2017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409467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p>
            <a:fld id="{1DB1FE50-5D6D-4050-8E7A-E16A94199BB9}" type="datetimeFigureOut">
              <a:rPr lang="bg-BG" smtClean="0"/>
              <a:t>3.7.2017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412844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bg-B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p>
            <a:fld id="{1DB1FE50-5D6D-4050-8E7A-E16A94199BB9}" type="datetimeFigureOut">
              <a:rPr lang="bg-BG" smtClean="0"/>
              <a:t>3.7.2017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92349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p>
            <a:fld id="{1DB1FE50-5D6D-4050-8E7A-E16A94199BB9}" type="datetimeFigureOut">
              <a:rPr lang="bg-BG" smtClean="0"/>
              <a:t>3.7.2017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109011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1FE50-5D6D-4050-8E7A-E16A94199BB9}" type="datetimeFigureOut">
              <a:rPr lang="bg-BG" smtClean="0"/>
              <a:t>3.7.2017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3346998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bg-B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1FE50-5D6D-4050-8E7A-E16A94199BB9}" type="datetimeFigureOut">
              <a:rPr lang="bg-BG" smtClean="0"/>
              <a:t>3.7.2017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3161226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bg-B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1FE50-5D6D-4050-8E7A-E16A94199BB9}" type="datetimeFigureOut">
              <a:rPr lang="bg-BG" smtClean="0"/>
              <a:t>3.7.2017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D3AC39C1-1BDB-452D-9BC0-B9470E5B6DB9}" type="slidenum">
              <a:rPr lang="bg-BG" smtClean="0"/>
              <a:t>‹#›</a:t>
            </a:fld>
            <a:endParaRPr lang="bg-BG"/>
          </a:p>
        </p:txBody>
      </p:sp>
    </p:spTree>
    <p:extLst>
      <p:ext uri="{BB962C8B-B14F-4D97-AF65-F5344CB8AC3E}">
        <p14:creationId xmlns:p14="http://schemas.microsoft.com/office/powerpoint/2010/main" val="6865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bg-B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1FE50-5D6D-4050-8E7A-E16A94199BB9}" type="datetimeFigureOut">
              <a:rPr lang="bg-BG" smtClean="0"/>
              <a:t>3.7.2017 г.</a:t>
            </a:fld>
            <a:endParaRPr lang="bg-B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C39C1-1BDB-452D-9BC0-B9470E5B6DB9}" type="slidenum">
              <a:rPr lang="bg-BG" smtClean="0"/>
              <a:t>‹#›</a:t>
            </a:fld>
            <a:endParaRPr lang="bg-BG"/>
          </a:p>
        </p:txBody>
      </p:sp>
    </p:spTree>
    <p:extLst>
      <p:ext uri="{BB962C8B-B14F-4D97-AF65-F5344CB8AC3E}">
        <p14:creationId xmlns:p14="http://schemas.microsoft.com/office/powerpoint/2010/main" val="382770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8.wav"/><Relationship Id="rId7" Type="http://schemas.openxmlformats.org/officeDocument/2006/relationships/image" Target="../media/image23.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11.xml.rels><?xml version="1.0" encoding="UTF-8" standalone="yes"?>
<Relationships xmlns="http://schemas.openxmlformats.org/package/2006/relationships"><Relationship Id="rId8" Type="http://schemas.openxmlformats.org/officeDocument/2006/relationships/audio" Target="../media/media12.wav"/><Relationship Id="rId13" Type="http://schemas.openxmlformats.org/officeDocument/2006/relationships/image" Target="../media/image25.png"/><Relationship Id="rId3" Type="http://schemas.microsoft.com/office/2007/relationships/media" Target="../media/media10.wav"/><Relationship Id="rId7" Type="http://schemas.microsoft.com/office/2007/relationships/media" Target="../media/media12.wav"/><Relationship Id="rId12" Type="http://schemas.openxmlformats.org/officeDocument/2006/relationships/image" Target="../media/image16.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audio" Target="../media/media11.wav"/><Relationship Id="rId11" Type="http://schemas.openxmlformats.org/officeDocument/2006/relationships/slideLayout" Target="../slideLayouts/slideLayout2.xml"/><Relationship Id="rId5" Type="http://schemas.microsoft.com/office/2007/relationships/media" Target="../media/media11.wav"/><Relationship Id="rId15" Type="http://schemas.openxmlformats.org/officeDocument/2006/relationships/image" Target="../media/image27.png"/><Relationship Id="rId10" Type="http://schemas.openxmlformats.org/officeDocument/2006/relationships/audio" Target="../media/media13.wav"/><Relationship Id="rId4" Type="http://schemas.openxmlformats.org/officeDocument/2006/relationships/audio" Target="../media/media10.wav"/><Relationship Id="rId9" Type="http://schemas.microsoft.com/office/2007/relationships/media" Target="../media/media13.wav"/><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wav"/><Relationship Id="rId7"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jpg"/><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audio" Target="../media/media3.wav"/><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microsoft.com/office/2007/relationships/media" Target="../media/media5.wav"/><Relationship Id="rId7" Type="http://schemas.openxmlformats.org/officeDocument/2006/relationships/slideLayout" Target="../slideLayouts/slideLayout2.xml"/><Relationship Id="rId12" Type="http://schemas.openxmlformats.org/officeDocument/2006/relationships/image" Target="../media/image2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21.png"/><Relationship Id="rId5" Type="http://schemas.microsoft.com/office/2007/relationships/media" Target="../media/media6.wav"/><Relationship Id="rId10" Type="http://schemas.openxmlformats.org/officeDocument/2006/relationships/image" Target="../media/image20.png"/><Relationship Id="rId4" Type="http://schemas.openxmlformats.org/officeDocument/2006/relationships/audio" Target="../media/media5.wav"/><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7244"/>
            <a:ext cx="12192000" cy="523220"/>
          </a:xfrm>
          <a:prstGeom prst="rect">
            <a:avLst/>
          </a:prstGeom>
          <a:gradFill flip="none" rotWithShape="1">
            <a:gsLst>
              <a:gs pos="0">
                <a:srgbClr val="00B050">
                  <a:lumMod val="28000"/>
                  <a:lumOff val="72000"/>
                  <a:alpha val="22000"/>
                </a:srgbClr>
              </a:gs>
              <a:gs pos="74000">
                <a:schemeClr val="bg2"/>
              </a:gs>
              <a:gs pos="83000">
                <a:schemeClr val="bg1">
                  <a:lumMod val="95000"/>
                </a:schemeClr>
              </a:gs>
              <a:gs pos="100000">
                <a:srgbClr val="FF0000">
                  <a:alpha val="54000"/>
                  <a:lumMod val="10000"/>
                  <a:lumOff val="90000"/>
                </a:srgbClr>
              </a:gs>
            </a:gsLst>
            <a:lin ang="5400000" scaled="1"/>
            <a:tileRect/>
          </a:gradFill>
        </p:spPr>
        <p:txBody>
          <a:bodyPr wrap="square" rtlCol="0">
            <a:spAutoFit/>
          </a:bodyPr>
          <a:lstStyle/>
          <a:p>
            <a:pPr algn="ctr"/>
            <a:r>
              <a:rPr lang="en-US"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IYNT </a:t>
            </a: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2017 </a:t>
            </a:r>
            <a:r>
              <a:rPr lang="en-US"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NANJING                                                        Team BULGARIA</a:t>
            </a:r>
            <a:endParaRPr lang="bg-BG"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TextBox 5"/>
          <p:cNvSpPr txBox="1"/>
          <p:nvPr/>
        </p:nvSpPr>
        <p:spPr>
          <a:xfrm>
            <a:off x="2428875" y="4582283"/>
            <a:ext cx="4400550" cy="646331"/>
          </a:xfrm>
          <a:prstGeom prst="rect">
            <a:avLst/>
          </a:prstGeom>
          <a:noFill/>
          <a:effectLst>
            <a:outerShdw blurRad="50800" dist="50800" dir="5400000" algn="ctr" rotWithShape="0">
              <a:schemeClr val="accent2">
                <a:lumMod val="75000"/>
              </a:schemeClr>
            </a:outerShdw>
          </a:effectLst>
        </p:spPr>
        <p:txBody>
          <a:bodyPr wrap="square" rtlCol="0">
            <a:spAutoFit/>
          </a:bodyPr>
          <a:lstStyle/>
          <a:p>
            <a:pPr algn="just"/>
            <a:r>
              <a:rPr lang="en-US" sz="3600" b="1" dirty="0" smtClean="0">
                <a:ln w="6600">
                  <a:solidFill>
                    <a:schemeClr val="accent2"/>
                  </a:solidFill>
                  <a:prstDash val="solid"/>
                </a:ln>
                <a:solidFill>
                  <a:srgbClr val="FFFFFF"/>
                </a:solidFill>
                <a:effectLst>
                  <a:outerShdw dist="38100" dir="2700000" algn="tl" rotWithShape="0">
                    <a:schemeClr val="accent2"/>
                  </a:outerShdw>
                  <a:reflection blurRad="6350" stA="60000" endA="900" endPos="58000" dir="5400000" sy="-100000" algn="bl" rotWithShape="0"/>
                </a:effectLst>
              </a:rPr>
              <a:t>NAME : Georgi Ivanov</a:t>
            </a:r>
            <a:endParaRPr lang="bg-BG" sz="3600" b="1" dirty="0">
              <a:ln w="6600">
                <a:solidFill>
                  <a:schemeClr val="accent2"/>
                </a:solidFill>
                <a:prstDash val="solid"/>
              </a:ln>
              <a:solidFill>
                <a:srgbClr val="FFFFFF"/>
              </a:solidFill>
              <a:effectLst>
                <a:outerShdw dist="38100" dir="2700000" algn="tl" rotWithShape="0">
                  <a:schemeClr val="accent2"/>
                </a:outerShdw>
                <a:reflection blurRad="6350" stA="60000" endA="900" endPos="58000" dir="5400000" sy="-100000" algn="bl" rotWithShape="0"/>
              </a:effectLst>
            </a:endParaRPr>
          </a:p>
        </p:txBody>
      </p:sp>
      <p:sp>
        <p:nvSpPr>
          <p:cNvPr id="7" name="TextBox 6"/>
          <p:cNvSpPr txBox="1"/>
          <p:nvPr/>
        </p:nvSpPr>
        <p:spPr>
          <a:xfrm>
            <a:off x="11449050" y="10296371"/>
            <a:ext cx="2657856" cy="369332"/>
          </a:xfrm>
          <a:prstGeom prst="rect">
            <a:avLst/>
          </a:prstGeom>
          <a:noFill/>
        </p:spPr>
        <p:txBody>
          <a:bodyPr wrap="square" rtlCol="0">
            <a:spAutoFit/>
          </a:bodyPr>
          <a:lstStyle/>
          <a:p>
            <a:r>
              <a:rPr lang="en-US" dirty="0" smtClean="0"/>
              <a:t>BULGARIA</a:t>
            </a:r>
            <a:endParaRPr lang="bg-BG" dirty="0"/>
          </a:p>
        </p:txBody>
      </p:sp>
      <p:sp>
        <p:nvSpPr>
          <p:cNvPr id="10" name="TextBox 9"/>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11" name="TextBox 10"/>
          <p:cNvSpPr txBox="1"/>
          <p:nvPr/>
        </p:nvSpPr>
        <p:spPr>
          <a:xfrm>
            <a:off x="0" y="846587"/>
            <a:ext cx="12192000" cy="360000"/>
          </a:xfrm>
          <a:prstGeom prst="rect">
            <a:avLst/>
          </a:prstGeom>
          <a:solidFill>
            <a:srgbClr val="DF4203">
              <a:alpha val="18824"/>
            </a:srgbClr>
          </a:solidFill>
        </p:spPr>
        <p:txBody>
          <a:bodyPr wrap="square" rtlCol="0">
            <a:spAutoFit/>
          </a:bodyPr>
          <a:lstStyle/>
          <a:p>
            <a:endParaRPr lang="bg-BG" dirty="0"/>
          </a:p>
        </p:txBody>
      </p:sp>
      <p:sp>
        <p:nvSpPr>
          <p:cNvPr id="12" name="Rectangle 4"/>
          <p:cNvSpPr>
            <a:spLocks noChangeArrowheads="1"/>
          </p:cNvSpPr>
          <p:nvPr/>
        </p:nvSpPr>
        <p:spPr bwMode="auto">
          <a:xfrm flipV="1">
            <a:off x="0" y="-4347328"/>
            <a:ext cx="31755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bg-BG"/>
          </a:p>
        </p:txBody>
      </p:sp>
      <p:graphicFrame>
        <p:nvGraphicFramePr>
          <p:cNvPr id="13" name="Object 12"/>
          <p:cNvGraphicFramePr>
            <a:graphicFrameLocks noChangeAspect="1"/>
          </p:cNvGraphicFramePr>
          <p:nvPr>
            <p:extLst>
              <p:ext uri="{D42A27DB-BD31-4B8C-83A1-F6EECF244321}">
                <p14:modId xmlns:p14="http://schemas.microsoft.com/office/powerpoint/2010/main" val="1712551159"/>
              </p:ext>
            </p:extLst>
          </p:nvPr>
        </p:nvGraphicFramePr>
        <p:xfrm>
          <a:off x="209551" y="46487"/>
          <a:ext cx="1600200" cy="1600200"/>
        </p:xfrm>
        <a:graphic>
          <a:graphicData uri="http://schemas.openxmlformats.org/presentationml/2006/ole">
            <mc:AlternateContent xmlns:mc="http://schemas.openxmlformats.org/markup-compatibility/2006">
              <mc:Choice xmlns:v="urn:schemas-microsoft-com:vml" Requires="v">
                <p:oleObj spid="_x0000_s1079" r:id="rId3" imgW="1590480" imgH="1590480" progId="CorelDraw.Graphic.17">
                  <p:embed/>
                </p:oleObj>
              </mc:Choice>
              <mc:Fallback>
                <p:oleObj r:id="rId3" imgW="1590480" imgH="1590480" progId="CorelDraw.Graphic.1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1" y="46487"/>
                        <a:ext cx="1600200" cy="1600200"/>
                      </a:xfrm>
                      <a:prstGeom prst="rect">
                        <a:avLst/>
                      </a:prstGeom>
                      <a:noFill/>
                    </p:spPr>
                  </p:pic>
                </p:oleObj>
              </mc:Fallback>
            </mc:AlternateContent>
          </a:graphicData>
        </a:graphic>
      </p:graphicFrame>
      <p:pic>
        <p:nvPicPr>
          <p:cNvPr id="1032"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4951616"/>
            <a:ext cx="2247900" cy="1685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93891" y="2275146"/>
            <a:ext cx="6745605" cy="1107996"/>
          </a:xfrm>
          <a:prstGeom prst="rect">
            <a:avLst/>
          </a:prstGeom>
          <a:noFill/>
          <a:effectLst>
            <a:outerShdw blurRad="50800" dist="50800" dir="5400000" algn="ctr" rotWithShape="0">
              <a:schemeClr val="accent2">
                <a:lumMod val="75000"/>
              </a:schemeClr>
            </a:outerShdw>
          </a:effectLst>
        </p:spPr>
        <p:txBody>
          <a:bodyPr wrap="square" rtlCol="0">
            <a:spAutoFit/>
          </a:bodyPr>
          <a:lstStyle/>
          <a:p>
            <a:pPr algn="just"/>
            <a:r>
              <a:rPr lang="en-US" sz="6600" dirty="0" smtClean="0">
                <a:ln w="6600">
                  <a:solidFill>
                    <a:schemeClr val="accent2"/>
                  </a:solidFill>
                  <a:prstDash val="solid"/>
                </a:ln>
                <a:solidFill>
                  <a:schemeClr val="accent1"/>
                </a:solidFill>
                <a:effectLst>
                  <a:reflection blurRad="6350" stA="60000" endA="900" endPos="58000" dir="5400000" sy="-100000" algn="bl" rotWithShape="0"/>
                </a:effectLst>
              </a:rPr>
              <a:t>Rijke Tube</a:t>
            </a:r>
            <a:endParaRPr lang="bg-BG" sz="4400" dirty="0">
              <a:ln w="6600">
                <a:solidFill>
                  <a:schemeClr val="accent2"/>
                </a:solidFill>
                <a:prstDash val="solid"/>
              </a:ln>
              <a:solidFill>
                <a:schemeClr val="accent1"/>
              </a:solidFill>
              <a:effectLst>
                <a:reflection blurRad="6350" stA="60000" endA="900" endPos="58000" dir="5400000" sy="-100000" algn="bl" rotWithShape="0"/>
              </a:effectLst>
            </a:endParaRPr>
          </a:p>
        </p:txBody>
      </p:sp>
    </p:spTree>
    <p:extLst>
      <p:ext uri="{BB962C8B-B14F-4D97-AF65-F5344CB8AC3E}">
        <p14:creationId xmlns:p14="http://schemas.microsoft.com/office/powerpoint/2010/main" val="37139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3" name="TextBox 2"/>
          <p:cNvSpPr txBox="1"/>
          <p:nvPr/>
        </p:nvSpPr>
        <p:spPr>
          <a:xfrm>
            <a:off x="2425700" y="385595"/>
            <a:ext cx="7340600" cy="461665"/>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rPr>
              <a:t>Difference in Wavelength for different length of tube</a:t>
            </a:r>
            <a:endParaRPr lang="bg-BG" sz="2400" b="1" dirty="0">
              <a:solidFill>
                <a:schemeClr val="accent6">
                  <a:lumMod val="75000"/>
                </a:schemeClr>
              </a:solidFill>
              <a:effectLst>
                <a:outerShdw blurRad="38100" dist="38100" dir="2700000" algn="tl">
                  <a:srgbClr val="000000">
                    <a:alpha val="43137"/>
                  </a:srgbClr>
                </a:outerShdw>
              </a:effectLst>
            </a:endParaRPr>
          </a:p>
        </p:txBody>
      </p:sp>
      <p:sp>
        <p:nvSpPr>
          <p:cNvPr id="5" name="TextBox 4"/>
          <p:cNvSpPr txBox="1"/>
          <p:nvPr/>
        </p:nvSpPr>
        <p:spPr>
          <a:xfrm>
            <a:off x="666750" y="2398574"/>
            <a:ext cx="3517900" cy="400110"/>
          </a:xfrm>
          <a:prstGeom prst="rect">
            <a:avLst/>
          </a:prstGeom>
          <a:noFill/>
        </p:spPr>
        <p:txBody>
          <a:bodyPr wrap="square" rtlCol="0">
            <a:spAutoFit/>
          </a:bodyPr>
          <a:lstStyle/>
          <a:p>
            <a:r>
              <a:rPr lang="en-US" sz="2000" b="1" dirty="0" smtClean="0">
                <a:solidFill>
                  <a:schemeClr val="accent6">
                    <a:lumMod val="75000"/>
                  </a:schemeClr>
                </a:solidFill>
                <a:effectLst>
                  <a:outerShdw blurRad="38100" dist="38100" dir="2700000" algn="tl">
                    <a:srgbClr val="000000">
                      <a:alpha val="43137"/>
                    </a:srgbClr>
                  </a:outerShdw>
                </a:effectLst>
              </a:rPr>
              <a:t>Tube number 2</a:t>
            </a:r>
            <a:endParaRPr lang="bg-BG" sz="2000" b="1" dirty="0">
              <a:solidFill>
                <a:schemeClr val="accent6">
                  <a:lumMod val="75000"/>
                </a:schemeClr>
              </a:solidFill>
              <a:effectLst>
                <a:outerShdw blurRad="38100" dist="38100" dir="2700000" algn="tl">
                  <a:srgbClr val="000000">
                    <a:alpha val="43137"/>
                  </a:srgbClr>
                </a:outerShdw>
              </a:effectLst>
            </a:endParaRPr>
          </a:p>
        </p:txBody>
      </p:sp>
      <p:sp>
        <p:nvSpPr>
          <p:cNvPr id="6" name="TextBox 5"/>
          <p:cNvSpPr txBox="1"/>
          <p:nvPr/>
        </p:nvSpPr>
        <p:spPr>
          <a:xfrm>
            <a:off x="8540750" y="2416920"/>
            <a:ext cx="2451100" cy="369332"/>
          </a:xfrm>
          <a:prstGeom prst="rect">
            <a:avLst/>
          </a:prstGeom>
          <a:noFill/>
        </p:spPr>
        <p:txBody>
          <a:bodyPr wrap="square" rtlCol="0">
            <a:spAutoFit/>
          </a:bodyPr>
          <a:lstStyle/>
          <a:p>
            <a:r>
              <a:rPr lang="en-US" b="1" dirty="0" smtClean="0">
                <a:solidFill>
                  <a:schemeClr val="accent6">
                    <a:lumMod val="75000"/>
                  </a:schemeClr>
                </a:solidFill>
                <a:effectLst>
                  <a:outerShdw blurRad="38100" dist="38100" dir="2700000" algn="tl">
                    <a:srgbClr val="000000">
                      <a:alpha val="43137"/>
                    </a:srgbClr>
                  </a:outerShdw>
                </a:effectLst>
              </a:rPr>
              <a:t>Tube number 1</a:t>
            </a:r>
            <a:endParaRPr lang="bg-BG" b="1" dirty="0">
              <a:solidFill>
                <a:schemeClr val="accent6">
                  <a:lumMod val="75000"/>
                </a:schemeClr>
              </a:solidFill>
              <a:effectLst>
                <a:outerShdw blurRad="38100" dist="38100" dir="2700000" algn="tl">
                  <a:srgbClr val="000000">
                    <a:alpha val="43137"/>
                  </a:srgbClr>
                </a:outerShdw>
              </a:effectLst>
            </a:endParaRPr>
          </a:p>
        </p:txBody>
      </p:sp>
      <p:pic>
        <p:nvPicPr>
          <p:cNvPr id="9" name="2-1-5-9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16200" y="2293829"/>
            <a:ext cx="609600" cy="609600"/>
          </a:xfrm>
          <a:prstGeom prst="rect">
            <a:avLst/>
          </a:prstGeom>
        </p:spPr>
      </p:pic>
      <p:pic>
        <p:nvPicPr>
          <p:cNvPr id="10" name="1-1-5-9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201275" y="2293829"/>
            <a:ext cx="609600" cy="609600"/>
          </a:xfrm>
          <a:prstGeom prst="rect">
            <a:avLst/>
          </a:prstGeom>
        </p:spPr>
      </p:pic>
      <p:sp>
        <p:nvSpPr>
          <p:cNvPr id="12" name="TextBox 11"/>
          <p:cNvSpPr txBox="1"/>
          <p:nvPr/>
        </p:nvSpPr>
        <p:spPr>
          <a:xfrm>
            <a:off x="558800" y="3183780"/>
            <a:ext cx="10833100" cy="1569660"/>
          </a:xfrm>
          <a:prstGeom prst="rect">
            <a:avLst/>
          </a:prstGeom>
          <a:noFill/>
        </p:spPr>
        <p:txBody>
          <a:bodyPr wrap="square" rtlCol="0">
            <a:spAutoFit/>
          </a:bodyPr>
          <a:lstStyle/>
          <a:p>
            <a:r>
              <a:rPr lang="en-US" sz="2400" b="1" dirty="0" smtClean="0">
                <a:solidFill>
                  <a:schemeClr val="accent6">
                    <a:lumMod val="75000"/>
                  </a:schemeClr>
                </a:solidFill>
              </a:rPr>
              <a:t>The Difference between the two tubes are the length and diameter. So we need to take in account the position of the metal wire, as concluded from the previous comparison. The sound is going to vary with the harmonic maximum oscillations. (based on the frequency)</a:t>
            </a:r>
            <a:endParaRPr lang="bg-BG" sz="2400" b="1" dirty="0">
              <a:solidFill>
                <a:schemeClr val="accent6">
                  <a:lumMod val="75000"/>
                </a:schemeClr>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87926549"/>
              </p:ext>
            </p:extLst>
          </p:nvPr>
        </p:nvGraphicFramePr>
        <p:xfrm>
          <a:off x="3546475" y="1050751"/>
          <a:ext cx="4597399" cy="1391849"/>
        </p:xfrm>
        <a:graphic>
          <a:graphicData uri="http://schemas.openxmlformats.org/drawingml/2006/table">
            <a:tbl>
              <a:tblPr>
                <a:tableStyleId>{5C22544A-7EE6-4342-B048-85BDC9FD1C3A}</a:tableStyleId>
              </a:tblPr>
              <a:tblGrid>
                <a:gridCol w="656771"/>
                <a:gridCol w="1970314"/>
                <a:gridCol w="1970314"/>
              </a:tblGrid>
              <a:tr h="441781">
                <a:tc>
                  <a:txBody>
                    <a:bodyPr/>
                    <a:lstStyle/>
                    <a:p>
                      <a:pPr algn="ctr" fontAlgn="b"/>
                      <a:r>
                        <a:rPr lang="bg-BG" sz="2400" u="none" strike="noStrike" dirty="0">
                          <a:effectLst/>
                        </a:rPr>
                        <a:t> </a:t>
                      </a:r>
                      <a:endParaRPr lang="bg-BG" sz="2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ctr"/>
                      <a:r>
                        <a:rPr lang="en-US" sz="2400" u="none" strike="noStrike" dirty="0">
                          <a:effectLst/>
                        </a:rPr>
                        <a:t>Tube 1</a:t>
                      </a:r>
                      <a:endParaRPr lang="en-US" sz="2400" b="0" i="0" u="none" strike="noStrike" dirty="0">
                        <a:solidFill>
                          <a:srgbClr val="000000"/>
                        </a:solidFill>
                        <a:effectLst/>
                        <a:latin typeface="Calibri" panose="020F0502020204030204" pitchFamily="34" charset="0"/>
                      </a:endParaRPr>
                    </a:p>
                  </a:txBody>
                  <a:tcPr marL="9525" marR="9525" marT="9525" marB="0" anchor="ctr">
                    <a:solidFill>
                      <a:srgbClr val="00B050"/>
                    </a:solidFill>
                  </a:tcPr>
                </a:tc>
                <a:tc>
                  <a:txBody>
                    <a:bodyPr/>
                    <a:lstStyle/>
                    <a:p>
                      <a:pPr algn="ctr" fontAlgn="ctr"/>
                      <a:r>
                        <a:rPr lang="en-US" sz="2400" u="none" strike="noStrike" dirty="0">
                          <a:effectLst/>
                        </a:rPr>
                        <a:t>Tube 2</a:t>
                      </a:r>
                      <a:endParaRPr lang="en-US" sz="2400" b="0" i="0" u="none" strike="noStrike" dirty="0">
                        <a:solidFill>
                          <a:srgbClr val="000000"/>
                        </a:solidFill>
                        <a:effectLst/>
                        <a:latin typeface="Calibri" panose="020F0502020204030204" pitchFamily="34" charset="0"/>
                      </a:endParaRPr>
                    </a:p>
                  </a:txBody>
                  <a:tcPr marL="9525" marR="9525" marT="9525" marB="0" anchor="ctr">
                    <a:solidFill>
                      <a:srgbClr val="00B050"/>
                    </a:solidFill>
                  </a:tcPr>
                </a:tc>
              </a:tr>
              <a:tr h="475034">
                <a:tc>
                  <a:txBody>
                    <a:bodyPr/>
                    <a:lstStyle/>
                    <a:p>
                      <a:pPr algn="l" fontAlgn="b"/>
                      <a:r>
                        <a:rPr lang="en-US" sz="1200" u="none" strike="noStrike" dirty="0">
                          <a:effectLst/>
                        </a:rPr>
                        <a:t>Length</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00B050"/>
                    </a:solidFill>
                  </a:tcPr>
                </a:tc>
                <a:tc>
                  <a:txBody>
                    <a:bodyPr/>
                    <a:lstStyle/>
                    <a:p>
                      <a:pPr algn="ctr" fontAlgn="b"/>
                      <a:r>
                        <a:rPr lang="bg-BG" sz="2800" u="none" strike="noStrike" dirty="0">
                          <a:effectLst/>
                        </a:rPr>
                        <a:t>90</a:t>
                      </a:r>
                      <a:endParaRPr lang="bg-BG" sz="11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bg-BG" sz="2800" u="none" strike="noStrike" dirty="0">
                          <a:effectLst/>
                        </a:rPr>
                        <a:t>53</a:t>
                      </a:r>
                      <a:endParaRPr lang="bg-BG" sz="11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r>
              <a:tr h="475034">
                <a:tc>
                  <a:txBody>
                    <a:bodyPr/>
                    <a:lstStyle/>
                    <a:p>
                      <a:pPr algn="l" fontAlgn="b"/>
                      <a:r>
                        <a:rPr lang="en-US" sz="1200" u="none" strike="noStrike" dirty="0">
                          <a:effectLst/>
                        </a:rPr>
                        <a:t>Diameter</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00B050"/>
                    </a:solidFill>
                  </a:tcPr>
                </a:tc>
                <a:tc>
                  <a:txBody>
                    <a:bodyPr/>
                    <a:lstStyle/>
                    <a:p>
                      <a:pPr algn="ctr" fontAlgn="b"/>
                      <a:r>
                        <a:rPr lang="bg-BG" sz="2800" u="none" strike="noStrike" dirty="0">
                          <a:effectLst/>
                        </a:rPr>
                        <a:t>4,8</a:t>
                      </a:r>
                      <a:endParaRPr lang="bg-BG" sz="11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bg-BG" sz="2800" u="none" strike="noStrike" dirty="0">
                          <a:effectLst/>
                        </a:rPr>
                        <a:t>4,8</a:t>
                      </a:r>
                      <a:endParaRPr lang="bg-BG" sz="24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r>
            </a:tbl>
          </a:graphicData>
        </a:graphic>
      </p:graphicFrame>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994"/>
            <a:ext cx="12172958" cy="684394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42" y="3347"/>
            <a:ext cx="12192000" cy="6854653"/>
          </a:xfrm>
          <a:prstGeom prst="rect">
            <a:avLst/>
          </a:prstGeom>
        </p:spPr>
      </p:pic>
    </p:spTree>
    <p:extLst>
      <p:ext uri="{BB962C8B-B14F-4D97-AF65-F5344CB8AC3E}">
        <p14:creationId xmlns:p14="http://schemas.microsoft.com/office/powerpoint/2010/main" val="218087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2987" fill="hold"/>
                                        <p:tgtEl>
                                          <p:spTgt spid="9"/>
                                        </p:tgtEl>
                                      </p:cBhvr>
                                    </p:cmd>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9"/>
                </p:tgtEl>
              </p:cMediaNode>
            </p:audi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387" fill="hold"/>
                                        <p:tgtEl>
                                          <p:spTgt spid="10"/>
                                        </p:tgtEl>
                                      </p:cBhvr>
                                    </p:cmd>
                                  </p:childTnLst>
                                </p:cTn>
                              </p:par>
                            </p:childTnLst>
                          </p:cTn>
                        </p:par>
                      </p:childTnLst>
                    </p:cTn>
                  </p:par>
                </p:childTnLst>
              </p:cTn>
              <p:nextCondLst>
                <p:cond evt="onClick" delay="0">
                  <p:tgtEl>
                    <p:spTgt spid="10"/>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2" name="TextBox 1"/>
          <p:cNvSpPr txBox="1"/>
          <p:nvPr/>
        </p:nvSpPr>
        <p:spPr>
          <a:xfrm>
            <a:off x="4546600" y="255605"/>
            <a:ext cx="30988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Tilt of tube</a:t>
            </a:r>
            <a:endParaRPr lang="bg-BG" sz="3600" b="1" dirty="0">
              <a:effectLst>
                <a:outerShdw blurRad="38100" dist="38100" dir="2700000" algn="tl">
                  <a:srgbClr val="000000">
                    <a:alpha val="43137"/>
                  </a:srgbClr>
                </a:outerShdw>
              </a:effectLst>
            </a:endParaRPr>
          </a:p>
        </p:txBody>
      </p:sp>
      <p:sp>
        <p:nvSpPr>
          <p:cNvPr id="3" name="TextBox 2"/>
          <p:cNvSpPr txBox="1"/>
          <p:nvPr/>
        </p:nvSpPr>
        <p:spPr>
          <a:xfrm>
            <a:off x="122526" y="1443166"/>
            <a:ext cx="4853577" cy="5170646"/>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smtClean="0"/>
              <a:t>We can observe, that the sound intensity and process duration change, when tilting the tube.</a:t>
            </a:r>
          </a:p>
          <a:p>
            <a:pPr marL="285750" indent="-285750" algn="ctr">
              <a:buFont typeface="Arial" panose="020B0604020202020204" pitchFamily="34" charset="0"/>
              <a:buChar char="•"/>
            </a:pPr>
            <a:r>
              <a:rPr lang="en-US" sz="2400" dirty="0" smtClean="0"/>
              <a:t>We can defiantly observe a difference, when the tube is tilted. The results here are from the same tube and metal wire position. </a:t>
            </a:r>
          </a:p>
          <a:p>
            <a:pPr marL="285750" indent="-285750" algn="ctr">
              <a:buFont typeface="Arial" panose="020B0604020202020204" pitchFamily="34" charset="0"/>
              <a:buChar char="•"/>
            </a:pPr>
            <a:r>
              <a:rPr lang="en-US" sz="2400" dirty="0" smtClean="0"/>
              <a:t>Some of the visual data have a difference between their intensity of sound  - this is from the experimental error – the heat transfer, but the length of the process is definitely longer</a:t>
            </a:r>
          </a:p>
          <a:p>
            <a:pPr marL="285750" indent="-285750" algn="ctr">
              <a:buFont typeface="Arial" panose="020B0604020202020204" pitchFamily="34" charset="0"/>
              <a:buChar char="•"/>
            </a:pPr>
            <a:endParaRPr lang="bg-BG" dirty="0"/>
          </a:p>
        </p:txBody>
      </p:sp>
      <p:sp>
        <p:nvSpPr>
          <p:cNvPr id="5" name="TextBox 4"/>
          <p:cNvSpPr txBox="1"/>
          <p:nvPr/>
        </p:nvSpPr>
        <p:spPr>
          <a:xfrm>
            <a:off x="10248900" y="1003300"/>
            <a:ext cx="1828800" cy="4509438"/>
          </a:xfrm>
          <a:prstGeom prst="rect">
            <a:avLst/>
          </a:prstGeom>
          <a:noFill/>
        </p:spPr>
        <p:txBody>
          <a:bodyPr wrap="square" rtlCol="0">
            <a:spAutoFit/>
          </a:bodyPr>
          <a:lstStyle/>
          <a:p>
            <a:endParaRPr lang="en-US" dirty="0" smtClean="0"/>
          </a:p>
          <a:p>
            <a:pPr marL="342900" indent="-342900">
              <a:buAutoNum type="arabicPeriod"/>
            </a:pPr>
            <a:r>
              <a:rPr lang="en-US" dirty="0" smtClean="0"/>
              <a:t>90</a:t>
            </a:r>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r>
              <a:rPr lang="en-US" dirty="0" smtClean="0"/>
              <a:t>60</a:t>
            </a:r>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r>
              <a:rPr lang="en-US" dirty="0" smtClean="0"/>
              <a:t>45</a:t>
            </a:r>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r>
              <a:rPr lang="en-US" dirty="0" smtClean="0"/>
              <a:t>30</a:t>
            </a:r>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r>
              <a:rPr lang="en-US" dirty="0" smtClean="0"/>
              <a:t>15</a:t>
            </a:r>
          </a:p>
          <a:p>
            <a:pPr marL="342900" indent="-342900">
              <a:buAutoNum type="arabicPeriod"/>
            </a:pPr>
            <a:endParaRPr lang="en-US" dirty="0" smtClean="0"/>
          </a:p>
          <a:p>
            <a:pPr marL="342900" indent="-342900">
              <a:buAutoNum type="arabicPeriod"/>
            </a:pPr>
            <a:endParaRPr lang="bg-BG" dirty="0"/>
          </a:p>
        </p:txBody>
      </p:sp>
      <p:pic>
        <p:nvPicPr>
          <p:cNvPr id="6" name="1-1-4-9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25764" y="1645025"/>
            <a:ext cx="444472" cy="444472"/>
          </a:xfrm>
          <a:prstGeom prst="rect">
            <a:avLst/>
          </a:prstGeom>
        </p:spPr>
      </p:pic>
      <p:pic>
        <p:nvPicPr>
          <p:cNvPr id="7" name="1-1-4-6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503613" y="2467426"/>
            <a:ext cx="488773" cy="488773"/>
          </a:xfrm>
          <a:prstGeom prst="rect">
            <a:avLst/>
          </a:prstGeom>
        </p:spPr>
      </p:pic>
      <p:pic>
        <p:nvPicPr>
          <p:cNvPr id="8" name="1-1-4-4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467866" y="3273490"/>
            <a:ext cx="560265" cy="560265"/>
          </a:xfrm>
          <a:prstGeom prst="rect">
            <a:avLst/>
          </a:prstGeom>
        </p:spPr>
      </p:pic>
      <p:pic>
        <p:nvPicPr>
          <p:cNvPr id="9" name="1-1-4-30">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496536" y="4141651"/>
            <a:ext cx="531595" cy="531595"/>
          </a:xfrm>
          <a:prstGeom prst="rect">
            <a:avLst/>
          </a:prstGeom>
        </p:spPr>
      </p:pic>
      <p:pic>
        <p:nvPicPr>
          <p:cNvPr id="10" name="1-1-4-15">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0480894" y="4981142"/>
            <a:ext cx="562878" cy="562878"/>
          </a:xfrm>
          <a:prstGeom prst="rect">
            <a:avLst/>
          </a:prstGeom>
        </p:spPr>
      </p:pic>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l="104" t="26653" r="-104" b="26794"/>
          <a:stretch/>
        </p:blipFill>
        <p:spPr>
          <a:xfrm>
            <a:off x="4859766" y="2956198"/>
            <a:ext cx="5389134" cy="1501501"/>
          </a:xfrm>
          <a:prstGeom prst="rect">
            <a:avLst/>
          </a:prstGeom>
        </p:spPr>
      </p:pic>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t="27582" b="27766"/>
          <a:stretch/>
        </p:blipFill>
        <p:spPr>
          <a:xfrm>
            <a:off x="4859766" y="1007037"/>
            <a:ext cx="5389134" cy="1949162"/>
          </a:xfrm>
          <a:prstGeom prst="rect">
            <a:avLst/>
          </a:prstGeom>
        </p:spPr>
      </p:pic>
      <p:pic>
        <p:nvPicPr>
          <p:cNvPr id="15" name="Picture 14"/>
          <p:cNvPicPr>
            <a:picLocks noChangeAspect="1"/>
          </p:cNvPicPr>
          <p:nvPr/>
        </p:nvPicPr>
        <p:blipFill rotWithShape="1">
          <a:blip r:embed="rId15">
            <a:extLst>
              <a:ext uri="{28A0092B-C50C-407E-A947-70E740481C1C}">
                <a14:useLocalDpi xmlns:a14="http://schemas.microsoft.com/office/drawing/2010/main" val="0"/>
              </a:ext>
            </a:extLst>
          </a:blip>
          <a:srcRect t="27582" r="33959" b="28137"/>
          <a:stretch/>
        </p:blipFill>
        <p:spPr>
          <a:xfrm>
            <a:off x="4859766" y="4457699"/>
            <a:ext cx="5389134" cy="2031551"/>
          </a:xfrm>
          <a:prstGeom prst="rect">
            <a:avLst/>
          </a:prstGeom>
        </p:spPr>
      </p:pic>
    </p:spTree>
    <p:extLst>
      <p:ext uri="{BB962C8B-B14F-4D97-AF65-F5344CB8AC3E}">
        <p14:creationId xmlns:p14="http://schemas.microsoft.com/office/powerpoint/2010/main" val="1325335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17"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435"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543"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763"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2" name="TextBox 1"/>
          <p:cNvSpPr txBox="1"/>
          <p:nvPr/>
        </p:nvSpPr>
        <p:spPr>
          <a:xfrm>
            <a:off x="3638550" y="405650"/>
            <a:ext cx="4914900"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Background noise and acoustic</a:t>
            </a:r>
            <a:endParaRPr lang="bg-BG" sz="2800" b="1" dirty="0">
              <a:effectLst>
                <a:outerShdw blurRad="38100" dist="38100" dir="2700000" algn="tl">
                  <a:srgbClr val="000000">
                    <a:alpha val="43137"/>
                  </a:srgbClr>
                </a:outerShdw>
              </a:effectLst>
            </a:endParaRPr>
          </a:p>
        </p:txBody>
      </p:sp>
      <p:sp>
        <p:nvSpPr>
          <p:cNvPr id="5" name="TextBox 4"/>
          <p:cNvSpPr txBox="1"/>
          <p:nvPr/>
        </p:nvSpPr>
        <p:spPr>
          <a:xfrm>
            <a:off x="2844800" y="1219200"/>
            <a:ext cx="6502400" cy="2862322"/>
          </a:xfrm>
          <a:prstGeom prst="rect">
            <a:avLst/>
          </a:prstGeom>
          <a:noFill/>
        </p:spPr>
        <p:txBody>
          <a:bodyPr wrap="square" rtlCol="0">
            <a:spAutoFit/>
          </a:bodyPr>
          <a:lstStyle/>
          <a:p>
            <a:r>
              <a:rPr lang="en-US" sz="2000" dirty="0" smtClean="0">
                <a:solidFill>
                  <a:schemeClr val="accent6">
                    <a:lumMod val="75000"/>
                  </a:schemeClr>
                </a:solidFill>
              </a:rPr>
              <a:t>The Background is one of the most important variables, which influence the recording of the process. It </a:t>
            </a:r>
            <a:r>
              <a:rPr lang="en-US" sz="2000" dirty="0" smtClean="0">
                <a:effectLst>
                  <a:outerShdw blurRad="38100" dist="38100" dir="2700000" algn="tl">
                    <a:srgbClr val="000000">
                      <a:alpha val="43137"/>
                    </a:srgbClr>
                  </a:outerShdw>
                </a:effectLst>
              </a:rPr>
              <a:t>fluctuates</a:t>
            </a:r>
            <a:r>
              <a:rPr lang="en-US" sz="2000" dirty="0" smtClean="0">
                <a:solidFill>
                  <a:schemeClr val="accent6">
                    <a:lumMod val="75000"/>
                  </a:schemeClr>
                </a:solidFill>
              </a:rPr>
              <a:t>. In our situation the background won’t make </a:t>
            </a:r>
            <a:r>
              <a:rPr lang="en-US" sz="2000" dirty="0">
                <a:solidFill>
                  <a:schemeClr val="accent6">
                    <a:lumMod val="75000"/>
                  </a:schemeClr>
                </a:solidFill>
              </a:rPr>
              <a:t>t</a:t>
            </a:r>
            <a:r>
              <a:rPr lang="en-US" sz="2000" dirty="0" smtClean="0">
                <a:solidFill>
                  <a:schemeClr val="accent6">
                    <a:lumMod val="75000"/>
                  </a:schemeClr>
                </a:solidFill>
              </a:rPr>
              <a:t>he process unmeasurable, because several of the maximum peaks can not be an outcome from the background, but will make impossible the observations of 7</a:t>
            </a:r>
            <a:r>
              <a:rPr lang="en-US" sz="2000" baseline="30000" dirty="0" smtClean="0">
                <a:solidFill>
                  <a:schemeClr val="accent6">
                    <a:lumMod val="75000"/>
                  </a:schemeClr>
                </a:solidFill>
              </a:rPr>
              <a:t>th</a:t>
            </a:r>
            <a:r>
              <a:rPr lang="en-US" sz="2000" dirty="0" smtClean="0">
                <a:solidFill>
                  <a:schemeClr val="accent6">
                    <a:lumMod val="75000"/>
                  </a:schemeClr>
                </a:solidFill>
              </a:rPr>
              <a:t>, 9</a:t>
            </a:r>
            <a:r>
              <a:rPr lang="en-US" sz="2000" baseline="30000" dirty="0" smtClean="0">
                <a:solidFill>
                  <a:schemeClr val="accent6">
                    <a:lumMod val="75000"/>
                  </a:schemeClr>
                </a:solidFill>
              </a:rPr>
              <a:t>th</a:t>
            </a:r>
            <a:r>
              <a:rPr lang="en-US" sz="2000" dirty="0" smtClean="0">
                <a:solidFill>
                  <a:schemeClr val="accent6">
                    <a:lumMod val="75000"/>
                  </a:schemeClr>
                </a:solidFill>
              </a:rPr>
              <a:t>  harmonic and so on.</a:t>
            </a:r>
          </a:p>
          <a:p>
            <a:endParaRPr lang="en-US" sz="2000" dirty="0" smtClean="0">
              <a:solidFill>
                <a:schemeClr val="accent6">
                  <a:lumMod val="75000"/>
                </a:schemeClr>
              </a:solidFill>
            </a:endParaRPr>
          </a:p>
          <a:p>
            <a:r>
              <a:rPr lang="en-US" sz="2000" dirty="0" smtClean="0">
                <a:solidFill>
                  <a:schemeClr val="accent6">
                    <a:lumMod val="75000"/>
                  </a:schemeClr>
                </a:solidFill>
              </a:rPr>
              <a:t>The results measurement can change drastically with just changing the place of experiment.</a:t>
            </a:r>
            <a:endParaRPr lang="bg-BG" sz="2000" dirty="0">
              <a:solidFill>
                <a:schemeClr val="accent6">
                  <a:lumMod val="7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21552908"/>
              </p:ext>
            </p:extLst>
          </p:nvPr>
        </p:nvGraphicFramePr>
        <p:xfrm>
          <a:off x="0" y="3347"/>
          <a:ext cx="12192000" cy="70140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321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76800" y="1364310"/>
            <a:ext cx="2616200" cy="3970318"/>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2. Air flow:</a:t>
            </a:r>
          </a:p>
          <a:p>
            <a:pPr marL="285750" indent="-285750">
              <a:buFontTx/>
              <a:buChar char="-"/>
            </a:pPr>
            <a:r>
              <a:rPr lang="en-US" dirty="0">
                <a:solidFill>
                  <a:schemeClr val="accent6">
                    <a:lumMod val="75000"/>
                  </a:schemeClr>
                </a:solidFill>
                <a:effectLst>
                  <a:outerShdw blurRad="38100" dist="38100" dir="2700000" algn="tl">
                    <a:srgbClr val="000000">
                      <a:alpha val="43137"/>
                    </a:srgbClr>
                  </a:outerShdw>
                </a:effectLst>
              </a:rPr>
              <a:t>The velocity of the air inside the tube.</a:t>
            </a:r>
          </a:p>
          <a:p>
            <a:pPr marL="285750" indent="-285750">
              <a:buFontTx/>
              <a:buChar char="-"/>
            </a:pPr>
            <a:r>
              <a:rPr lang="en-US" dirty="0">
                <a:solidFill>
                  <a:schemeClr val="accent6">
                    <a:lumMod val="75000"/>
                  </a:schemeClr>
                </a:solidFill>
                <a:effectLst>
                  <a:outerShdw blurRad="38100" dist="38100" dir="2700000" algn="tl">
                    <a:srgbClr val="000000">
                      <a:alpha val="43137"/>
                    </a:srgbClr>
                  </a:outerShdw>
                </a:effectLst>
              </a:rPr>
              <a:t>The tilt of the tube</a:t>
            </a:r>
          </a:p>
          <a:p>
            <a:pPr marL="285750" indent="-285750">
              <a:buFontTx/>
              <a:buChar char="-"/>
            </a:pPr>
            <a:r>
              <a:rPr lang="en-US" dirty="0">
                <a:solidFill>
                  <a:schemeClr val="accent6">
                    <a:lumMod val="75000"/>
                  </a:schemeClr>
                </a:solidFill>
                <a:effectLst>
                  <a:outerShdw blurRad="38100" dist="38100" dir="2700000" algn="tl">
                    <a:srgbClr val="000000">
                      <a:alpha val="43137"/>
                    </a:srgbClr>
                  </a:outerShdw>
                </a:effectLst>
              </a:rPr>
              <a:t>Mins and Maximums of </a:t>
            </a:r>
            <a:r>
              <a:rPr lang="en-US" dirty="0" smtClean="0">
                <a:solidFill>
                  <a:schemeClr val="accent6">
                    <a:lumMod val="75000"/>
                  </a:schemeClr>
                </a:solidFill>
                <a:effectLst>
                  <a:outerShdw blurRad="38100" dist="38100" dir="2700000" algn="tl">
                    <a:srgbClr val="000000">
                      <a:alpha val="43137"/>
                    </a:srgbClr>
                  </a:outerShdw>
                </a:effectLst>
              </a:rPr>
              <a:t>pressure.</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Area of the holes of the metal wire (we change it by adding several wires on top of each other </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The diameter of the tube</a:t>
            </a:r>
            <a:endParaRPr lang="en-US" dirty="0">
              <a:solidFill>
                <a:schemeClr val="accent6">
                  <a:lumMod val="75000"/>
                </a:schemeClr>
              </a:solidFill>
              <a:effectLst>
                <a:outerShdw blurRad="38100" dist="38100" dir="2700000" algn="tl">
                  <a:srgbClr val="000000">
                    <a:alpha val="43137"/>
                  </a:srgbClr>
                </a:outerShdw>
              </a:effectLst>
            </a:endParaRPr>
          </a:p>
          <a:p>
            <a:pPr marL="285750" indent="-285750">
              <a:buFontTx/>
              <a:buChar char="-"/>
            </a:pPr>
            <a:endParaRPr lang="bg-BG" dirty="0"/>
          </a:p>
        </p:txBody>
      </p:sp>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2" name="TextBox 1"/>
          <p:cNvSpPr txBox="1"/>
          <p:nvPr/>
        </p:nvSpPr>
        <p:spPr>
          <a:xfrm>
            <a:off x="2800350" y="138967"/>
            <a:ext cx="7543800" cy="954107"/>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All variables influencing the intensity of sound and length of process</a:t>
            </a:r>
            <a:endParaRPr lang="bg-BG" b="1" dirty="0">
              <a:effectLst>
                <a:outerShdw blurRad="38100" dist="38100" dir="2700000" algn="tl">
                  <a:srgbClr val="000000">
                    <a:alpha val="43137"/>
                  </a:srgbClr>
                </a:outerShdw>
              </a:effectLst>
            </a:endParaRPr>
          </a:p>
        </p:txBody>
      </p:sp>
      <p:sp>
        <p:nvSpPr>
          <p:cNvPr id="3" name="TextBox 2"/>
          <p:cNvSpPr txBox="1"/>
          <p:nvPr/>
        </p:nvSpPr>
        <p:spPr>
          <a:xfrm>
            <a:off x="508000" y="1282700"/>
            <a:ext cx="3911600" cy="3139321"/>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1. Thermal energy (IN THE SYSTEM)</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Coefficient of thermal transfer of the tube.</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Air humidity</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Thermal energy from source</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Distance of the heat source from the metal wire</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All metal wire characteristics – Coefficient of thermal transfer and Specific coefficient of thermal transfer.</a:t>
            </a:r>
            <a:endParaRPr lang="bg-BG" dirty="0">
              <a:solidFill>
                <a:schemeClr val="accent6">
                  <a:lumMod val="75000"/>
                </a:schemeClr>
              </a:solidFill>
              <a:effectLst>
                <a:outerShdw blurRad="38100" dist="38100" dir="2700000" algn="tl">
                  <a:srgbClr val="000000">
                    <a:alpha val="43137"/>
                  </a:srgbClr>
                </a:outerShdw>
              </a:effectLst>
            </a:endParaRPr>
          </a:p>
        </p:txBody>
      </p:sp>
      <p:sp>
        <p:nvSpPr>
          <p:cNvPr id="6" name="TextBox 5"/>
          <p:cNvSpPr txBox="1"/>
          <p:nvPr/>
        </p:nvSpPr>
        <p:spPr>
          <a:xfrm>
            <a:off x="781050" y="5182164"/>
            <a:ext cx="2832100" cy="1200329"/>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Based on this factor is depended how much energy releases the metal wire, after heating</a:t>
            </a:r>
            <a:endParaRPr lang="bg-BG" b="1" dirty="0">
              <a:effectLst>
                <a:outerShdw blurRad="38100" dist="38100" dir="2700000" algn="tl">
                  <a:srgbClr val="000000">
                    <a:alpha val="43137"/>
                  </a:srgbClr>
                </a:outerShdw>
              </a:effectLst>
            </a:endParaRPr>
          </a:p>
        </p:txBody>
      </p:sp>
      <p:sp>
        <p:nvSpPr>
          <p:cNvPr id="7" name="Down Arrow 6"/>
          <p:cNvSpPr/>
          <p:nvPr/>
        </p:nvSpPr>
        <p:spPr>
          <a:xfrm>
            <a:off x="1905000" y="4438366"/>
            <a:ext cx="292100" cy="36401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 name="TextBox 8"/>
          <p:cNvSpPr txBox="1"/>
          <p:nvPr/>
        </p:nvSpPr>
        <p:spPr>
          <a:xfrm>
            <a:off x="8020050" y="1313510"/>
            <a:ext cx="3187700" cy="2308324"/>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3. Other experimental setup variables</a:t>
            </a:r>
          </a:p>
          <a:p>
            <a:pPr marL="285750" indent="-285750">
              <a:buFontTx/>
              <a:buChar char="-"/>
            </a:pPr>
            <a:r>
              <a:rPr lang="en-US" dirty="0">
                <a:solidFill>
                  <a:schemeClr val="accent6">
                    <a:lumMod val="75000"/>
                  </a:schemeClr>
                </a:solidFill>
                <a:effectLst>
                  <a:outerShdw blurRad="38100" dist="38100" dir="2700000" algn="tl">
                    <a:srgbClr val="000000">
                      <a:alpha val="43137"/>
                    </a:srgbClr>
                  </a:outerShdw>
                </a:effectLst>
              </a:rPr>
              <a:t>Distance of the tube from the microphone.</a:t>
            </a:r>
          </a:p>
          <a:p>
            <a:pPr marL="285750" indent="-285750">
              <a:buFontTx/>
              <a:buChar char="-"/>
            </a:pPr>
            <a:r>
              <a:rPr lang="en-US" dirty="0">
                <a:solidFill>
                  <a:schemeClr val="accent6">
                    <a:lumMod val="75000"/>
                  </a:schemeClr>
                </a:solidFill>
                <a:effectLst>
                  <a:outerShdw blurRad="38100" dist="38100" dir="2700000" algn="tl">
                    <a:srgbClr val="000000">
                      <a:alpha val="43137"/>
                    </a:srgbClr>
                  </a:outerShdw>
                </a:effectLst>
              </a:rPr>
              <a:t>Type of microphone</a:t>
            </a:r>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bg-BG" dirty="0"/>
          </a:p>
        </p:txBody>
      </p:sp>
      <p:sp>
        <p:nvSpPr>
          <p:cNvPr id="10" name="TextBox 9"/>
          <p:cNvSpPr txBox="1"/>
          <p:nvPr/>
        </p:nvSpPr>
        <p:spPr>
          <a:xfrm>
            <a:off x="4648200" y="5182163"/>
            <a:ext cx="3848100" cy="1200329"/>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Based on the air flow is depended how much air comes into the system and respectively how much energy is transferred for the time of the process</a:t>
            </a:r>
            <a:endParaRPr lang="bg-BG" b="1" dirty="0">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5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Tree>
    <p:extLst>
      <p:ext uri="{BB962C8B-B14F-4D97-AF65-F5344CB8AC3E}">
        <p14:creationId xmlns:p14="http://schemas.microsoft.com/office/powerpoint/2010/main" val="22389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0"/>
            <a:ext cx="10515600" cy="1325563"/>
          </a:xfrm>
        </p:spPr>
        <p:txBody>
          <a:bodyPr/>
          <a:lstStyle/>
          <a:p>
            <a:pPr algn="ctr"/>
            <a:r>
              <a:rPr lang="en-US" dirty="0">
                <a:latin typeface="Algerian" panose="04020705040A02060702" pitchFamily="82" charset="0"/>
              </a:rPr>
              <a:t>Conclusion</a:t>
            </a:r>
            <a:endParaRPr lang="bg-BG" dirty="0"/>
          </a:p>
        </p:txBody>
      </p:sp>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5" name="TextBox 4"/>
          <p:cNvSpPr txBox="1"/>
          <p:nvPr/>
        </p:nvSpPr>
        <p:spPr>
          <a:xfrm>
            <a:off x="1037230" y="1334520"/>
            <a:ext cx="8925636" cy="4893647"/>
          </a:xfrm>
          <a:prstGeom prst="rect">
            <a:avLst/>
          </a:prstGeom>
          <a:noFill/>
        </p:spPr>
        <p:txBody>
          <a:bodyPr wrap="square" rtlCol="0">
            <a:spAutoFit/>
          </a:bodyPr>
          <a:lstStyle/>
          <a:p>
            <a:pPr marL="342900" indent="-342900">
              <a:buAutoNum type="arabicPeriod"/>
            </a:pPr>
            <a:r>
              <a:rPr lang="en-US" sz="2400" dirty="0" smtClean="0">
                <a:solidFill>
                  <a:schemeClr val="accent6">
                    <a:lumMod val="75000"/>
                  </a:schemeClr>
                </a:solidFill>
              </a:rPr>
              <a:t>Based on the length depends the ratio of wavelengths between different tubes.</a:t>
            </a:r>
          </a:p>
          <a:p>
            <a:pPr marL="342900" indent="-342900">
              <a:buAutoNum type="arabicPeriod"/>
            </a:pPr>
            <a:endParaRPr lang="en-US" sz="2400" dirty="0" smtClean="0">
              <a:solidFill>
                <a:schemeClr val="accent6">
                  <a:lumMod val="75000"/>
                </a:schemeClr>
              </a:solidFill>
            </a:endParaRPr>
          </a:p>
          <a:p>
            <a:pPr marL="342900" indent="-342900">
              <a:buAutoNum type="arabicPeriod"/>
            </a:pPr>
            <a:r>
              <a:rPr lang="en-US" sz="2400" dirty="0" smtClean="0">
                <a:solidFill>
                  <a:schemeClr val="accent6">
                    <a:lumMod val="75000"/>
                  </a:schemeClr>
                </a:solidFill>
              </a:rPr>
              <a:t>Based </a:t>
            </a:r>
            <a:r>
              <a:rPr lang="en-US" sz="2400" dirty="0" smtClean="0">
                <a:solidFill>
                  <a:schemeClr val="accent6">
                    <a:lumMod val="75000"/>
                  </a:schemeClr>
                </a:solidFill>
              </a:rPr>
              <a:t>on the </a:t>
            </a:r>
            <a:r>
              <a:rPr lang="en-US" sz="2400" dirty="0" smtClean="0">
                <a:solidFill>
                  <a:schemeClr val="accent6">
                    <a:lumMod val="75000"/>
                  </a:schemeClr>
                </a:solidFill>
              </a:rPr>
              <a:t>position differ </a:t>
            </a:r>
            <a:r>
              <a:rPr lang="en-US" sz="2400" dirty="0" smtClean="0">
                <a:solidFill>
                  <a:schemeClr val="accent6">
                    <a:lumMod val="75000"/>
                  </a:schemeClr>
                </a:solidFill>
              </a:rPr>
              <a:t>the wavelength for the tube itself. </a:t>
            </a:r>
          </a:p>
          <a:p>
            <a:pPr marL="342900" indent="-342900">
              <a:buAutoNum type="arabicPeriod"/>
            </a:pPr>
            <a:endParaRPr lang="en-US" sz="2400" dirty="0" smtClean="0">
              <a:solidFill>
                <a:schemeClr val="accent6">
                  <a:lumMod val="75000"/>
                </a:schemeClr>
              </a:solidFill>
            </a:endParaRPr>
          </a:p>
          <a:p>
            <a:pPr marL="342900" indent="-342900">
              <a:buAutoNum type="arabicPeriod"/>
            </a:pPr>
            <a:r>
              <a:rPr lang="en-US" sz="2400" dirty="0" smtClean="0">
                <a:solidFill>
                  <a:schemeClr val="accent6">
                    <a:lumMod val="75000"/>
                  </a:schemeClr>
                </a:solidFill>
              </a:rPr>
              <a:t>The </a:t>
            </a:r>
            <a:r>
              <a:rPr lang="en-US" sz="2400" dirty="0" smtClean="0">
                <a:solidFill>
                  <a:schemeClr val="accent6">
                    <a:lumMod val="75000"/>
                  </a:schemeClr>
                </a:solidFill>
              </a:rPr>
              <a:t>background is a factor, that influences the results and sometimes leads to errors in the measurements.</a:t>
            </a:r>
          </a:p>
          <a:p>
            <a:pPr marL="342900" indent="-342900">
              <a:buAutoNum type="arabicPeriod"/>
            </a:pPr>
            <a:endParaRPr lang="en-US" sz="2400" dirty="0" smtClean="0">
              <a:solidFill>
                <a:schemeClr val="accent6">
                  <a:lumMod val="75000"/>
                </a:schemeClr>
              </a:solidFill>
            </a:endParaRPr>
          </a:p>
          <a:p>
            <a:pPr marL="342900" indent="-342900">
              <a:buAutoNum type="arabicPeriod"/>
            </a:pPr>
            <a:r>
              <a:rPr lang="en-US" sz="2400" dirty="0" smtClean="0">
                <a:solidFill>
                  <a:schemeClr val="accent6">
                    <a:lumMod val="75000"/>
                  </a:schemeClr>
                </a:solidFill>
              </a:rPr>
              <a:t>The </a:t>
            </a:r>
            <a:r>
              <a:rPr lang="en-US" sz="2400" dirty="0" smtClean="0">
                <a:solidFill>
                  <a:schemeClr val="accent6">
                    <a:lumMod val="75000"/>
                  </a:schemeClr>
                </a:solidFill>
              </a:rPr>
              <a:t>intensity of the sound and the duration of the process depends on several factors as the area of the holes in the metal wires, heat transfer und etc.</a:t>
            </a:r>
          </a:p>
          <a:p>
            <a:endParaRPr lang="en-US" sz="2400" dirty="0" smtClean="0">
              <a:solidFill>
                <a:schemeClr val="accent6">
                  <a:lumMod val="75000"/>
                </a:schemeClr>
              </a:solidFill>
            </a:endParaRPr>
          </a:p>
          <a:p>
            <a:pPr marL="342900" indent="-342900">
              <a:buAutoNum type="arabicPeriod"/>
            </a:pPr>
            <a:endParaRPr lang="en-US" sz="2400" dirty="0" smtClean="0">
              <a:solidFill>
                <a:schemeClr val="accent6">
                  <a:lumMod val="75000"/>
                </a:schemeClr>
              </a:solidFill>
            </a:endParaRPr>
          </a:p>
        </p:txBody>
      </p:sp>
    </p:spTree>
    <p:extLst>
      <p:ext uri="{BB962C8B-B14F-4D97-AF65-F5344CB8AC3E}">
        <p14:creationId xmlns:p14="http://schemas.microsoft.com/office/powerpoint/2010/main" val="67508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2" name="TextBox 1"/>
          <p:cNvSpPr txBox="1"/>
          <p:nvPr/>
        </p:nvSpPr>
        <p:spPr>
          <a:xfrm>
            <a:off x="2438400" y="374872"/>
            <a:ext cx="8128000" cy="584775"/>
          </a:xfrm>
          <a:prstGeom prst="rect">
            <a:avLst/>
          </a:prstGeom>
          <a:noFill/>
        </p:spPr>
        <p:txBody>
          <a:bodyPr wrap="square" rtlCol="0">
            <a:spAutoFit/>
          </a:bodyPr>
          <a:lstStyle/>
          <a:p>
            <a:r>
              <a:rPr lang="en-US" sz="3200" b="1" dirty="0" smtClean="0">
                <a:solidFill>
                  <a:schemeClr val="accent6"/>
                </a:solidFill>
                <a:effectLst>
                  <a:outerShdw blurRad="38100" dist="38100" dir="2700000" algn="tl">
                    <a:srgbClr val="000000">
                      <a:alpha val="43137"/>
                    </a:srgbClr>
                  </a:outerShdw>
                </a:effectLst>
              </a:rPr>
              <a:t>Undetectable and unmeasurable variables</a:t>
            </a:r>
            <a:endParaRPr lang="bg-BG" sz="3200" b="1" dirty="0">
              <a:solidFill>
                <a:schemeClr val="accent6"/>
              </a:solidFill>
              <a:effectLst>
                <a:outerShdw blurRad="38100" dist="38100" dir="2700000" algn="tl">
                  <a:srgbClr val="000000">
                    <a:alpha val="43137"/>
                  </a:srgbClr>
                </a:outerShdw>
              </a:effectLst>
            </a:endParaRPr>
          </a:p>
        </p:txBody>
      </p:sp>
      <p:sp>
        <p:nvSpPr>
          <p:cNvPr id="7" name="TextBox 6"/>
          <p:cNvSpPr txBox="1"/>
          <p:nvPr/>
        </p:nvSpPr>
        <p:spPr>
          <a:xfrm>
            <a:off x="2438400" y="2794000"/>
            <a:ext cx="184731" cy="369332"/>
          </a:xfrm>
          <a:prstGeom prst="rect">
            <a:avLst/>
          </a:prstGeom>
          <a:noFill/>
        </p:spPr>
        <p:txBody>
          <a:bodyPr wrap="none" rtlCol="0">
            <a:spAutoFit/>
          </a:bodyPr>
          <a:lstStyle/>
          <a:p>
            <a:endParaRPr lang="bg-BG" dirty="0"/>
          </a:p>
        </p:txBody>
      </p:sp>
      <p:sp>
        <p:nvSpPr>
          <p:cNvPr id="9" name="TextBox 8"/>
          <p:cNvSpPr txBox="1"/>
          <p:nvPr/>
        </p:nvSpPr>
        <p:spPr>
          <a:xfrm>
            <a:off x="1054100" y="1778337"/>
            <a:ext cx="2768600" cy="3970318"/>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Data, that can not be measured:</a:t>
            </a:r>
          </a:p>
          <a:p>
            <a:r>
              <a:rPr lang="en-US" sz="2400" dirty="0" smtClean="0">
                <a:solidFill>
                  <a:schemeClr val="accent6">
                    <a:lumMod val="75000"/>
                  </a:schemeClr>
                </a:solidFill>
                <a:effectLst>
                  <a:outerShdw blurRad="38100" dist="38100" dir="2700000" algn="tl">
                    <a:srgbClr val="000000">
                      <a:alpha val="43137"/>
                    </a:srgbClr>
                  </a:outerShdw>
                </a:effectLst>
              </a:rPr>
              <a:t>1. Velocity </a:t>
            </a:r>
            <a:r>
              <a:rPr lang="en-US" sz="2400" dirty="0">
                <a:solidFill>
                  <a:schemeClr val="accent6">
                    <a:lumMod val="75000"/>
                  </a:schemeClr>
                </a:solidFill>
                <a:effectLst>
                  <a:outerShdw blurRad="38100" dist="38100" dir="2700000" algn="tl">
                    <a:srgbClr val="000000">
                      <a:alpha val="43137"/>
                    </a:srgbClr>
                  </a:outerShdw>
                </a:effectLst>
              </a:rPr>
              <a:t>of air and sound in the tube.</a:t>
            </a:r>
          </a:p>
          <a:p>
            <a:r>
              <a:rPr lang="en-US" sz="2400" dirty="0" smtClean="0">
                <a:solidFill>
                  <a:schemeClr val="accent6">
                    <a:lumMod val="75000"/>
                  </a:schemeClr>
                </a:solidFill>
                <a:effectLst>
                  <a:outerShdw blurRad="38100" dist="38100" dir="2700000" algn="tl">
                    <a:srgbClr val="000000">
                      <a:alpha val="43137"/>
                    </a:srgbClr>
                  </a:outerShdw>
                </a:effectLst>
              </a:rPr>
              <a:t>2. Background’s </a:t>
            </a:r>
            <a:r>
              <a:rPr lang="en-US" sz="2400" dirty="0">
                <a:solidFill>
                  <a:schemeClr val="accent6">
                    <a:lumMod val="75000"/>
                  </a:schemeClr>
                </a:solidFill>
                <a:effectLst>
                  <a:outerShdw blurRad="38100" dist="38100" dir="2700000" algn="tl">
                    <a:srgbClr val="000000">
                      <a:alpha val="43137"/>
                    </a:srgbClr>
                  </a:outerShdw>
                </a:effectLst>
              </a:rPr>
              <a:t>air variables:</a:t>
            </a:r>
          </a:p>
          <a:p>
            <a:pPr marL="285750" indent="-285750">
              <a:buFont typeface="Arial" panose="020B0604020202020204" pitchFamily="34" charset="0"/>
              <a:buChar char="•"/>
            </a:pPr>
            <a:r>
              <a:rPr lang="en-US" sz="2400" dirty="0">
                <a:solidFill>
                  <a:schemeClr val="accent6">
                    <a:lumMod val="75000"/>
                  </a:schemeClr>
                </a:solidFill>
                <a:effectLst>
                  <a:outerShdw blurRad="38100" dist="38100" dir="2700000" algn="tl">
                    <a:srgbClr val="000000">
                      <a:alpha val="43137"/>
                    </a:srgbClr>
                  </a:outerShdw>
                </a:effectLst>
              </a:rPr>
              <a:t>Air Temperature</a:t>
            </a:r>
          </a:p>
          <a:p>
            <a:pPr marL="285750" indent="-285750">
              <a:buFont typeface="Arial" panose="020B0604020202020204" pitchFamily="34" charset="0"/>
              <a:buChar char="•"/>
            </a:pPr>
            <a:r>
              <a:rPr lang="en-US" sz="2400" dirty="0">
                <a:solidFill>
                  <a:schemeClr val="accent6">
                    <a:lumMod val="75000"/>
                  </a:schemeClr>
                </a:solidFill>
                <a:effectLst>
                  <a:outerShdw blurRad="38100" dist="38100" dir="2700000" algn="tl">
                    <a:srgbClr val="000000">
                      <a:alpha val="43137"/>
                    </a:srgbClr>
                  </a:outerShdw>
                </a:effectLst>
              </a:rPr>
              <a:t>Air Humidity</a:t>
            </a:r>
          </a:p>
          <a:p>
            <a:pPr marL="285750" indent="-285750">
              <a:buFont typeface="Arial" panose="020B0604020202020204" pitchFamily="34" charset="0"/>
              <a:buChar char="•"/>
            </a:pPr>
            <a:r>
              <a:rPr lang="en-US" sz="2400" dirty="0">
                <a:solidFill>
                  <a:schemeClr val="accent6">
                    <a:lumMod val="75000"/>
                  </a:schemeClr>
                </a:solidFill>
                <a:effectLst>
                  <a:outerShdw blurRad="38100" dist="38100" dir="2700000" algn="tl">
                    <a:srgbClr val="000000">
                      <a:alpha val="43137"/>
                    </a:srgbClr>
                  </a:outerShdw>
                </a:effectLst>
              </a:rPr>
              <a:t>Air Density.</a:t>
            </a:r>
          </a:p>
          <a:p>
            <a:pPr marL="342900" indent="-342900">
              <a:buAutoNum type="arabicPeriod"/>
            </a:pPr>
            <a:endParaRPr lang="en-US" dirty="0" smtClean="0"/>
          </a:p>
          <a:p>
            <a:pPr marL="342900" indent="-342900">
              <a:buAutoNum type="arabicPeriod"/>
            </a:pPr>
            <a:endParaRPr lang="bg-BG" b="1" dirty="0">
              <a:effectLst>
                <a:outerShdw blurRad="38100" dist="38100" dir="2700000" algn="tl">
                  <a:srgbClr val="000000">
                    <a:alpha val="43137"/>
                  </a:srgbClr>
                </a:outerShdw>
              </a:effectLst>
            </a:endParaRPr>
          </a:p>
        </p:txBody>
      </p:sp>
      <p:sp>
        <p:nvSpPr>
          <p:cNvPr id="11" name="TextBox 10"/>
          <p:cNvSpPr txBox="1"/>
          <p:nvPr/>
        </p:nvSpPr>
        <p:spPr>
          <a:xfrm>
            <a:off x="4940300" y="1778337"/>
            <a:ext cx="2921000" cy="440120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Variables, that have a small to none </a:t>
            </a:r>
            <a:r>
              <a:rPr lang="en-US" sz="2400" b="1" dirty="0" smtClean="0">
                <a:effectLst>
                  <a:outerShdw blurRad="38100" dist="38100" dir="2700000" algn="tl">
                    <a:srgbClr val="000000">
                      <a:alpha val="43137"/>
                    </a:srgbClr>
                  </a:outerShdw>
                </a:effectLst>
              </a:rPr>
              <a:t>influence:</a:t>
            </a:r>
            <a:endParaRPr lang="en-US" sz="2400" b="1" dirty="0">
              <a:effectLst>
                <a:outerShdw blurRad="38100" dist="38100" dir="2700000" algn="tl">
                  <a:srgbClr val="000000">
                    <a:alpha val="43137"/>
                  </a:srgbClr>
                </a:outerShdw>
              </a:effectLst>
            </a:endParaRPr>
          </a:p>
          <a:p>
            <a:pPr marL="457200" indent="-457200">
              <a:buAutoNum type="arabicPeriod"/>
            </a:pPr>
            <a:r>
              <a:rPr lang="en-US" sz="2400" dirty="0">
                <a:solidFill>
                  <a:schemeClr val="accent6">
                    <a:lumMod val="75000"/>
                  </a:schemeClr>
                </a:solidFill>
                <a:effectLst>
                  <a:outerShdw blurRad="38100" dist="38100" dir="2700000" algn="tl">
                    <a:srgbClr val="000000">
                      <a:alpha val="43137"/>
                    </a:srgbClr>
                  </a:outerShdw>
                </a:effectLst>
              </a:rPr>
              <a:t>The diameter of the ring </a:t>
            </a:r>
            <a:r>
              <a:rPr lang="en-US" sz="2000" dirty="0" smtClean="0">
                <a:solidFill>
                  <a:schemeClr val="accent6">
                    <a:lumMod val="75000"/>
                  </a:schemeClr>
                </a:solidFill>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rPr>
              <a:t>D-d)</a:t>
            </a:r>
          </a:p>
          <a:p>
            <a:pPr marL="285750" indent="-285750">
              <a:buFont typeface="Arial" panose="020B0604020202020204" pitchFamily="34" charset="0"/>
              <a:buChar char="•"/>
            </a:pPr>
            <a:r>
              <a:rPr lang="en-US" sz="2400" dirty="0">
                <a:solidFill>
                  <a:schemeClr val="accent6">
                    <a:lumMod val="75000"/>
                  </a:schemeClr>
                </a:solidFill>
                <a:effectLst>
                  <a:outerShdw blurRad="38100" dist="38100" dir="2700000" algn="tl">
                    <a:srgbClr val="000000">
                      <a:alpha val="43137"/>
                    </a:srgbClr>
                  </a:outerShdw>
                </a:effectLst>
              </a:rPr>
              <a:t>The thermal transfer coefficient of the tube’s material.</a:t>
            </a:r>
          </a:p>
          <a:p>
            <a:pPr marL="285750" indent="-285750">
              <a:buFont typeface="Arial" panose="020B0604020202020204" pitchFamily="34" charset="0"/>
              <a:buChar char="•"/>
            </a:pPr>
            <a:endParaRPr lang="en-US" sz="2400" dirty="0">
              <a:solidFill>
                <a:schemeClr val="accent6">
                  <a:lumMod val="75000"/>
                </a:schemeClr>
              </a:solidFill>
              <a:effectLst>
                <a:outerShdw blurRad="38100" dist="38100" dir="2700000" algn="tl">
                  <a:srgbClr val="000000">
                    <a:alpha val="43137"/>
                  </a:srgbClr>
                </a:outerShdw>
              </a:effectLst>
            </a:endParaRPr>
          </a:p>
          <a:p>
            <a:pPr marL="457200" indent="-457200">
              <a:buAutoNum type="arabicPeriod"/>
            </a:pPr>
            <a:endParaRPr lang="en-US" sz="2000" dirty="0" smtClean="0">
              <a:solidFill>
                <a:schemeClr val="accent6">
                  <a:lumMod val="75000"/>
                </a:schemeClr>
              </a:solidFill>
              <a:effectLst>
                <a:outerShdw blurRad="38100" dist="38100" dir="2700000" algn="tl">
                  <a:srgbClr val="000000">
                    <a:alpha val="43137"/>
                  </a:srgbClr>
                </a:outerShdw>
              </a:effectLst>
            </a:endParaRPr>
          </a:p>
          <a:p>
            <a:pPr marL="457200" indent="-457200">
              <a:buAutoNum type="arabicPeriod"/>
            </a:pPr>
            <a:endParaRPr lang="bg-BG" sz="2000" b="1" dirty="0">
              <a:solidFill>
                <a:schemeClr val="accent6">
                  <a:lumMod val="75000"/>
                </a:schemeClr>
              </a:solidFill>
              <a:effectLst>
                <a:outerShdw blurRad="38100" dist="38100" dir="2700000" algn="tl">
                  <a:srgbClr val="000000">
                    <a:alpha val="43137"/>
                  </a:srgbClr>
                </a:outerShdw>
              </a:effectLst>
            </a:endParaRPr>
          </a:p>
        </p:txBody>
      </p:sp>
      <p:sp>
        <p:nvSpPr>
          <p:cNvPr id="13" name="TextBox 12"/>
          <p:cNvSpPr txBox="1"/>
          <p:nvPr/>
        </p:nvSpPr>
        <p:spPr>
          <a:xfrm>
            <a:off x="8864600" y="1778337"/>
            <a:ext cx="3009900" cy="3046988"/>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Variables, with an influence, that can be </a:t>
            </a:r>
            <a:r>
              <a:rPr lang="en-US" sz="2400" b="1" dirty="0" smtClean="0">
                <a:effectLst>
                  <a:outerShdw blurRad="38100" dist="38100" dir="2700000" algn="tl">
                    <a:srgbClr val="000000">
                      <a:alpha val="43137"/>
                    </a:srgbClr>
                  </a:outerShdw>
                </a:effectLst>
              </a:rPr>
              <a:t>reduced:</a:t>
            </a:r>
          </a:p>
          <a:p>
            <a:pPr marL="457200" indent="-457200">
              <a:buAutoNum type="arabicPeriod"/>
            </a:pPr>
            <a:r>
              <a:rPr lang="en-US" sz="2400" dirty="0" smtClean="0">
                <a:solidFill>
                  <a:schemeClr val="accent6">
                    <a:lumMod val="75000"/>
                  </a:schemeClr>
                </a:solidFill>
                <a:effectLst>
                  <a:outerShdw blurRad="38100" dist="38100" dir="2700000" algn="tl">
                    <a:srgbClr val="000000">
                      <a:alpha val="43137"/>
                    </a:srgbClr>
                  </a:outerShdw>
                </a:effectLst>
              </a:rPr>
              <a:t>Background noise</a:t>
            </a:r>
          </a:p>
          <a:p>
            <a:pPr marL="457200" indent="-457200">
              <a:buAutoNum type="arabicPeriod"/>
            </a:pPr>
            <a:r>
              <a:rPr lang="en-US" sz="2400" dirty="0" smtClean="0">
                <a:solidFill>
                  <a:schemeClr val="accent6">
                    <a:lumMod val="75000"/>
                  </a:schemeClr>
                </a:solidFill>
                <a:effectLst>
                  <a:outerShdw blurRad="38100" dist="38100" dir="2700000" algn="tl">
                    <a:srgbClr val="000000">
                      <a:alpha val="43137"/>
                    </a:srgbClr>
                  </a:outerShdw>
                </a:effectLst>
              </a:rPr>
              <a:t>Acoustic error from sound reflections.</a:t>
            </a:r>
            <a:endParaRPr lang="en-US" sz="2400" dirty="0">
              <a:solidFill>
                <a:schemeClr val="accent6">
                  <a:lumMod val="75000"/>
                </a:schemeClr>
              </a:solidFill>
              <a:effectLst>
                <a:outerShdw blurRad="38100" dist="38100" dir="2700000" algn="tl">
                  <a:srgbClr val="000000">
                    <a:alpha val="43137"/>
                  </a:srgbClr>
                </a:outerShdw>
              </a:effectLst>
            </a:endParaRPr>
          </a:p>
          <a:p>
            <a:endParaRPr lang="bg-BG"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4187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0546" r="44687"/>
          <a:stretch/>
        </p:blipFill>
        <p:spPr>
          <a:xfrm>
            <a:off x="0" y="0"/>
            <a:ext cx="6743700" cy="4760826"/>
          </a:xfrm>
          <a:prstGeom prst="rect">
            <a:avLst/>
          </a:prstGeom>
        </p:spPr>
      </p:pic>
      <p:sp>
        <p:nvSpPr>
          <p:cNvPr id="3" name="Rectangle 2"/>
          <p:cNvSpPr/>
          <p:nvPr/>
        </p:nvSpPr>
        <p:spPr>
          <a:xfrm>
            <a:off x="7211070" y="170934"/>
            <a:ext cx="4337726" cy="461665"/>
          </a:xfrm>
          <a:prstGeom prst="rect">
            <a:avLst/>
          </a:prstGeom>
        </p:spPr>
        <p:txBody>
          <a:bodyPr wrap="none">
            <a:spAutoFit/>
          </a:bodyPr>
          <a:lstStyle/>
          <a:p>
            <a:r>
              <a:rPr lang="bg-BG" sz="2400" dirty="0"/>
              <a:t>=10*LOG(10^(0,1*(E3-B3))-1)+B3</a:t>
            </a:r>
          </a:p>
        </p:txBody>
      </p:sp>
      <p:sp>
        <p:nvSpPr>
          <p:cNvPr id="5" name="TextBox 4"/>
          <p:cNvSpPr txBox="1"/>
          <p:nvPr/>
        </p:nvSpPr>
        <p:spPr>
          <a:xfrm>
            <a:off x="7357120" y="950783"/>
            <a:ext cx="3450580"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E3</a:t>
            </a:r>
            <a:r>
              <a:rPr lang="en-US" sz="2400" dirty="0" smtClean="0"/>
              <a:t> – </a:t>
            </a:r>
            <a:r>
              <a:rPr lang="en-US" sz="2400" dirty="0" smtClean="0">
                <a:solidFill>
                  <a:schemeClr val="accent6">
                    <a:lumMod val="75000"/>
                  </a:schemeClr>
                </a:solidFill>
              </a:rPr>
              <a:t>Background intensity</a:t>
            </a:r>
            <a:endParaRPr lang="bg-BG" sz="2400" dirty="0">
              <a:solidFill>
                <a:schemeClr val="accent6">
                  <a:lumMod val="75000"/>
                </a:schemeClr>
              </a:solidFill>
            </a:endParaRPr>
          </a:p>
        </p:txBody>
      </p:sp>
      <p:sp>
        <p:nvSpPr>
          <p:cNvPr id="6" name="TextBox 5"/>
          <p:cNvSpPr txBox="1"/>
          <p:nvPr/>
        </p:nvSpPr>
        <p:spPr>
          <a:xfrm>
            <a:off x="7211070" y="1730632"/>
            <a:ext cx="4644380"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B3 </a:t>
            </a:r>
            <a:r>
              <a:rPr lang="en-US" sz="2400" dirty="0" smtClean="0"/>
              <a:t>– </a:t>
            </a:r>
            <a:r>
              <a:rPr lang="en-US" sz="2400" dirty="0" smtClean="0">
                <a:solidFill>
                  <a:schemeClr val="accent6">
                    <a:lumMod val="75000"/>
                  </a:schemeClr>
                </a:solidFill>
              </a:rPr>
              <a:t>Signal + Background intensity</a:t>
            </a:r>
            <a:endParaRPr lang="bg-BG" sz="2400" dirty="0">
              <a:solidFill>
                <a:schemeClr val="accent6">
                  <a:lumMod val="75000"/>
                </a:schemeClr>
              </a:solidFill>
            </a:endParaRPr>
          </a:p>
        </p:txBody>
      </p:sp>
      <p:sp>
        <p:nvSpPr>
          <p:cNvPr id="7" name="TextBox 6"/>
          <p:cNvSpPr txBox="1"/>
          <p:nvPr/>
        </p:nvSpPr>
        <p:spPr>
          <a:xfrm>
            <a:off x="7357120" y="3162300"/>
            <a:ext cx="3933180" cy="1754326"/>
          </a:xfrm>
          <a:prstGeom prst="rect">
            <a:avLst/>
          </a:prstGeom>
          <a:noFill/>
        </p:spPr>
        <p:txBody>
          <a:bodyPr wrap="square" rtlCol="0">
            <a:spAutoFit/>
          </a:bodyPr>
          <a:lstStyle/>
          <a:p>
            <a:r>
              <a:rPr lang="en-US" dirty="0" smtClean="0">
                <a:solidFill>
                  <a:schemeClr val="accent6">
                    <a:lumMod val="75000"/>
                  </a:schemeClr>
                </a:solidFill>
              </a:rPr>
              <a:t>We exported the audio-files as text document and then imported them in excel. The reason behind this function Is to show us were the “signal + background” has a higher level than the “background”.</a:t>
            </a:r>
            <a:endParaRPr lang="bg-BG" dirty="0">
              <a:solidFill>
                <a:schemeClr val="accent6">
                  <a:lumMod val="75000"/>
                </a:schemeClr>
              </a:solidFill>
            </a:endParaRPr>
          </a:p>
        </p:txBody>
      </p:sp>
      <p:sp>
        <p:nvSpPr>
          <p:cNvPr id="8" name="TextBox 7"/>
          <p:cNvSpPr txBox="1"/>
          <p:nvPr/>
        </p:nvSpPr>
        <p:spPr>
          <a:xfrm>
            <a:off x="7327900" y="5080000"/>
            <a:ext cx="3962400" cy="923330"/>
          </a:xfrm>
          <a:prstGeom prst="rect">
            <a:avLst/>
          </a:prstGeom>
          <a:noFill/>
        </p:spPr>
        <p:txBody>
          <a:bodyPr wrap="square" rtlCol="0">
            <a:spAutoFit/>
          </a:bodyPr>
          <a:lstStyle/>
          <a:p>
            <a:r>
              <a:rPr lang="en-US" dirty="0" smtClean="0">
                <a:solidFill>
                  <a:schemeClr val="accent6">
                    <a:lumMod val="75000"/>
                  </a:schemeClr>
                </a:solidFill>
              </a:rPr>
              <a:t>This is not always the case because of the fluctuations, so there can be more then the peaks from the harmonic.</a:t>
            </a:r>
            <a:endParaRPr lang="bg-BG" dirty="0">
              <a:solidFill>
                <a:schemeClr val="accent6">
                  <a:lumMod val="75000"/>
                </a:schemeClr>
              </a:solidFill>
            </a:endParaRPr>
          </a:p>
        </p:txBody>
      </p:sp>
      <p:sp>
        <p:nvSpPr>
          <p:cNvPr id="9" name="TextBox 8"/>
          <p:cNvSpPr txBox="1"/>
          <p:nvPr/>
        </p:nvSpPr>
        <p:spPr>
          <a:xfrm>
            <a:off x="254000" y="4916626"/>
            <a:ext cx="3987800" cy="1200329"/>
          </a:xfrm>
          <a:prstGeom prst="rect">
            <a:avLst/>
          </a:prstGeom>
          <a:noFill/>
        </p:spPr>
        <p:txBody>
          <a:bodyPr wrap="square" rtlCol="0">
            <a:spAutoFit/>
          </a:bodyPr>
          <a:lstStyle/>
          <a:p>
            <a:r>
              <a:rPr lang="en-US" dirty="0" smtClean="0">
                <a:solidFill>
                  <a:schemeClr val="accent6">
                    <a:lumMod val="75000"/>
                  </a:schemeClr>
                </a:solidFill>
              </a:rPr>
              <a:t>This goes up to 2000 frequencies (depending on the bins), so this is just an illustration how we  made the experiment</a:t>
            </a:r>
            <a:endParaRPr lang="bg-BG" dirty="0">
              <a:solidFill>
                <a:schemeClr val="accent6">
                  <a:lumMod val="75000"/>
                </a:schemeClr>
              </a:solidFill>
            </a:endParaRPr>
          </a:p>
        </p:txBody>
      </p:sp>
    </p:spTree>
    <p:extLst>
      <p:ext uri="{BB962C8B-B14F-4D97-AF65-F5344CB8AC3E}">
        <p14:creationId xmlns:p14="http://schemas.microsoft.com/office/powerpoint/2010/main" val="2730376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2" name="TextBox 1"/>
          <p:cNvSpPr txBox="1"/>
          <p:nvPr/>
        </p:nvSpPr>
        <p:spPr>
          <a:xfrm>
            <a:off x="3683000" y="279400"/>
            <a:ext cx="4127500" cy="646331"/>
          </a:xfrm>
          <a:prstGeom prst="rect">
            <a:avLst/>
          </a:prstGeom>
          <a:noFill/>
        </p:spPr>
        <p:txBody>
          <a:bodyPr wrap="square" rtlCol="0">
            <a:spAutoFit/>
          </a:bodyPr>
          <a:lstStyle/>
          <a:p>
            <a:r>
              <a:rPr lang="en-US" sz="3600" b="1" dirty="0" smtClean="0">
                <a:solidFill>
                  <a:schemeClr val="accent6">
                    <a:lumMod val="75000"/>
                  </a:schemeClr>
                </a:solidFill>
                <a:effectLst>
                  <a:outerShdw blurRad="38100" dist="38100" dir="2700000" algn="tl">
                    <a:srgbClr val="000000">
                      <a:alpha val="43137"/>
                    </a:srgbClr>
                  </a:outerShdw>
                </a:effectLst>
              </a:rPr>
              <a:t>Material of the tube</a:t>
            </a:r>
            <a:endParaRPr lang="bg-BG" sz="3600" b="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520700" y="1409700"/>
            <a:ext cx="3975100" cy="4401205"/>
          </a:xfrm>
          <a:prstGeom prst="rect">
            <a:avLst/>
          </a:prstGeom>
          <a:noFill/>
        </p:spPr>
        <p:txBody>
          <a:bodyPr wrap="square" rtlCol="0">
            <a:spAutoFit/>
          </a:bodyPr>
          <a:lstStyle/>
          <a:p>
            <a:r>
              <a:rPr lang="en-US" sz="2800" b="1" dirty="0" smtClean="0">
                <a:solidFill>
                  <a:schemeClr val="accent6">
                    <a:lumMod val="75000"/>
                  </a:schemeClr>
                </a:solidFill>
                <a:effectLst>
                  <a:outerShdw blurRad="38100" dist="38100" dir="2700000" algn="tl">
                    <a:srgbClr val="000000">
                      <a:alpha val="43137"/>
                    </a:srgbClr>
                  </a:outerShdw>
                </a:effectLst>
              </a:rPr>
              <a:t>The material of the tube influences on several factors:</a:t>
            </a:r>
          </a:p>
          <a:p>
            <a:r>
              <a:rPr lang="en-US" sz="2800" dirty="0" smtClean="0">
                <a:solidFill>
                  <a:schemeClr val="accent6">
                    <a:lumMod val="75000"/>
                  </a:schemeClr>
                </a:solidFill>
              </a:rPr>
              <a:t>1. How much of the heat energy is lost, du to the absorption of the tube’s walls.</a:t>
            </a:r>
          </a:p>
          <a:p>
            <a:r>
              <a:rPr lang="en-US" sz="2800" dirty="0" smtClean="0">
                <a:solidFill>
                  <a:schemeClr val="accent6">
                    <a:lumMod val="75000"/>
                  </a:schemeClr>
                </a:solidFill>
              </a:rPr>
              <a:t>2. How will the sound oscillate in the tube.</a:t>
            </a:r>
          </a:p>
          <a:p>
            <a:endParaRPr lang="bg-BG" sz="2800" dirty="0">
              <a:solidFill>
                <a:schemeClr val="accent6">
                  <a:lumMod val="75000"/>
                </a:schemeClr>
              </a:solidFill>
            </a:endParaRPr>
          </a:p>
        </p:txBody>
      </p:sp>
      <p:sp>
        <p:nvSpPr>
          <p:cNvPr id="5" name="TextBox 4"/>
          <p:cNvSpPr txBox="1"/>
          <p:nvPr/>
        </p:nvSpPr>
        <p:spPr>
          <a:xfrm>
            <a:off x="4927600" y="1409700"/>
            <a:ext cx="4267200" cy="3108543"/>
          </a:xfrm>
          <a:prstGeom prst="rect">
            <a:avLst/>
          </a:prstGeom>
          <a:noFill/>
        </p:spPr>
        <p:txBody>
          <a:bodyPr wrap="square" rtlCol="0">
            <a:spAutoFit/>
          </a:bodyPr>
          <a:lstStyle/>
          <a:p>
            <a:r>
              <a:rPr lang="en-US" sz="2800" dirty="0" smtClean="0">
                <a:solidFill>
                  <a:schemeClr val="accent6">
                    <a:lumMod val="75000"/>
                  </a:schemeClr>
                </a:solidFill>
              </a:rPr>
              <a:t>To illustrate the influence we have tubes with the same characteristics except their material. – </a:t>
            </a:r>
            <a:r>
              <a:rPr lang="en-US" sz="2800" b="1" dirty="0"/>
              <a:t>Z</a:t>
            </a:r>
            <a:r>
              <a:rPr lang="en-US" sz="2800" b="1" dirty="0" smtClean="0"/>
              <a:t>inc</a:t>
            </a:r>
            <a:r>
              <a:rPr lang="en-US" sz="2800" dirty="0" smtClean="0">
                <a:solidFill>
                  <a:schemeClr val="accent6">
                    <a:lumMod val="75000"/>
                  </a:schemeClr>
                </a:solidFill>
              </a:rPr>
              <a:t> </a:t>
            </a:r>
            <a:r>
              <a:rPr lang="en-US" sz="2800" dirty="0">
                <a:solidFill>
                  <a:schemeClr val="accent6">
                    <a:lumMod val="75000"/>
                  </a:schemeClr>
                </a:solidFill>
              </a:rPr>
              <a:t>a</a:t>
            </a:r>
            <a:r>
              <a:rPr lang="en-US" sz="2800" dirty="0" smtClean="0">
                <a:solidFill>
                  <a:schemeClr val="accent6">
                    <a:lumMod val="75000"/>
                  </a:schemeClr>
                </a:solidFill>
              </a:rPr>
              <a:t>nd </a:t>
            </a:r>
            <a:r>
              <a:rPr lang="en-US" sz="2800" b="1" dirty="0" smtClean="0"/>
              <a:t>Steel</a:t>
            </a:r>
            <a:r>
              <a:rPr lang="en-US" sz="2800" dirty="0" smtClean="0">
                <a:solidFill>
                  <a:schemeClr val="accent6">
                    <a:lumMod val="75000"/>
                  </a:schemeClr>
                </a:solidFill>
              </a:rPr>
              <a:t>. We are going to compare their intensities to see if there is any difference</a:t>
            </a:r>
            <a:endParaRPr lang="bg-BG" sz="2800" dirty="0">
              <a:solidFill>
                <a:schemeClr val="accent6">
                  <a:lumMod val="75000"/>
                </a:schemeClr>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8137" r="45938" b="27767"/>
          <a:stretch/>
        </p:blipFill>
        <p:spPr>
          <a:xfrm>
            <a:off x="4860004" y="847260"/>
            <a:ext cx="7319296" cy="335644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7211" r="29792" b="27581"/>
          <a:stretch/>
        </p:blipFill>
        <p:spPr>
          <a:xfrm>
            <a:off x="4860004" y="4162828"/>
            <a:ext cx="7319296" cy="2649715"/>
          </a:xfrm>
          <a:prstGeom prst="rect">
            <a:avLst/>
          </a:prstGeom>
        </p:spPr>
      </p:pic>
    </p:spTree>
    <p:extLst>
      <p:ext uri="{BB962C8B-B14F-4D97-AF65-F5344CB8AC3E}">
        <p14:creationId xmlns:p14="http://schemas.microsoft.com/office/powerpoint/2010/main" val="220156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365124"/>
            <a:ext cx="10515600" cy="1325563"/>
          </a:xfrm>
        </p:spPr>
        <p:txBody>
          <a:bodyPr>
            <a:normAutofit/>
          </a:bodyPr>
          <a:lstStyle/>
          <a:p>
            <a:pPr algn="ctr"/>
            <a:r>
              <a:rPr lang="en-US" sz="5400" b="1" dirty="0" smtClean="0"/>
              <a:t>Rijke Tube</a:t>
            </a:r>
            <a:endParaRPr lang="bg-BG" sz="5400" b="1" dirty="0"/>
          </a:p>
        </p:txBody>
      </p:sp>
      <p:sp>
        <p:nvSpPr>
          <p:cNvPr id="3" name="Content Placeholder 2"/>
          <p:cNvSpPr>
            <a:spLocks noGrp="1"/>
          </p:cNvSpPr>
          <p:nvPr>
            <p:ph idx="1"/>
          </p:nvPr>
        </p:nvSpPr>
        <p:spPr>
          <a:xfrm>
            <a:off x="838200" y="2273300"/>
            <a:ext cx="10515600" cy="4351338"/>
          </a:xfrm>
        </p:spPr>
        <p:txBody>
          <a:bodyPr>
            <a:normAutofit/>
          </a:bodyPr>
          <a:lstStyle/>
          <a:p>
            <a:pPr marL="0" indent="0">
              <a:buNone/>
            </a:pPr>
            <a:r>
              <a:rPr lang="en-US" dirty="0" smtClean="0"/>
              <a:t>If </a:t>
            </a:r>
            <a:r>
              <a:rPr lang="en-US" dirty="0"/>
              <a:t>air inside a vertical cylindrical tube open at both ends </a:t>
            </a:r>
            <a:r>
              <a:rPr lang="en-US" dirty="0" smtClean="0"/>
              <a:t>is heated</a:t>
            </a:r>
            <a:r>
              <a:rPr lang="en-US" dirty="0"/>
              <a:t>, the tube produces </a:t>
            </a:r>
            <a:r>
              <a:rPr lang="en-US" dirty="0" smtClean="0"/>
              <a:t>sound. Study </a:t>
            </a:r>
            <a:r>
              <a:rPr lang="en-US" dirty="0"/>
              <a:t>this effect</a:t>
            </a:r>
            <a:r>
              <a:rPr lang="en-US" dirty="0" smtClean="0"/>
              <a:t>.</a:t>
            </a:r>
          </a:p>
          <a:p>
            <a:pPr marL="0" indent="0">
              <a:buNone/>
            </a:pPr>
            <a:r>
              <a:rPr lang="en-US" b="1" i="1" u="sng" dirty="0" smtClean="0"/>
              <a:t>We will analyze the variables, which influence the process, and evaluate them. </a:t>
            </a:r>
          </a:p>
        </p:txBody>
      </p:sp>
      <p:sp>
        <p:nvSpPr>
          <p:cNvPr id="4" name="TextBox 3"/>
          <p:cNvSpPr txBox="1"/>
          <p:nvPr/>
        </p:nvSpPr>
        <p:spPr>
          <a:xfrm>
            <a:off x="9525" y="847906"/>
            <a:ext cx="12192000" cy="360000"/>
          </a:xfrm>
          <a:prstGeom prst="rect">
            <a:avLst/>
          </a:prstGeom>
          <a:solidFill>
            <a:srgbClr val="DF4203">
              <a:alpha val="18824"/>
            </a:srgbClr>
          </a:solidFill>
        </p:spPr>
        <p:txBody>
          <a:bodyPr wrap="square" rtlCol="0">
            <a:spAutoFit/>
          </a:bodyPr>
          <a:lstStyle/>
          <a:p>
            <a:endParaRPr lang="bg-BG" dirty="0"/>
          </a:p>
        </p:txBody>
      </p:sp>
      <p:sp>
        <p:nvSpPr>
          <p:cNvPr id="7" name="TextBox 6"/>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graphicFrame>
        <p:nvGraphicFramePr>
          <p:cNvPr id="8" name="Object 7"/>
          <p:cNvGraphicFramePr>
            <a:graphicFrameLocks noChangeAspect="1"/>
          </p:cNvGraphicFramePr>
          <p:nvPr>
            <p:extLst>
              <p:ext uri="{D42A27DB-BD31-4B8C-83A1-F6EECF244321}">
                <p14:modId xmlns:p14="http://schemas.microsoft.com/office/powerpoint/2010/main" val="3892424623"/>
              </p:ext>
            </p:extLst>
          </p:nvPr>
        </p:nvGraphicFramePr>
        <p:xfrm>
          <a:off x="209551" y="46487"/>
          <a:ext cx="1600200" cy="1600200"/>
        </p:xfrm>
        <a:graphic>
          <a:graphicData uri="http://schemas.openxmlformats.org/presentationml/2006/ole">
            <mc:AlternateContent xmlns:mc="http://schemas.openxmlformats.org/markup-compatibility/2006">
              <mc:Choice xmlns:v="urn:schemas-microsoft-com:vml" Requires="v">
                <p:oleObj spid="_x0000_s2093" r:id="rId3" imgW="1590480" imgH="1590480" progId="CorelDraw.Graphic.17">
                  <p:embed/>
                </p:oleObj>
              </mc:Choice>
              <mc:Fallback>
                <p:oleObj r:id="rId3" imgW="1590480" imgH="1590480" progId="CorelDraw.Graphic.1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1" y="46487"/>
                        <a:ext cx="1600200" cy="1600200"/>
                      </a:xfrm>
                      <a:prstGeom prst="rect">
                        <a:avLst/>
                      </a:prstGeom>
                      <a:noFill/>
                    </p:spPr>
                  </p:pic>
                </p:oleObj>
              </mc:Fallback>
            </mc:AlternateContent>
          </a:graphicData>
        </a:graphic>
      </p:graphicFrame>
    </p:spTree>
    <p:extLst>
      <p:ext uri="{BB962C8B-B14F-4D97-AF65-F5344CB8AC3E}">
        <p14:creationId xmlns:p14="http://schemas.microsoft.com/office/powerpoint/2010/main" val="3606470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311" y="271178"/>
            <a:ext cx="8196262" cy="792163"/>
          </a:xfrm>
        </p:spPr>
        <p:txBody>
          <a:bodyPr/>
          <a:lstStyle/>
          <a:p>
            <a:pPr algn="ctr"/>
            <a:r>
              <a:rPr lang="en-US" b="1" dirty="0" smtClean="0">
                <a:effectLst>
                  <a:outerShdw blurRad="38100" dist="38100" dir="2700000" algn="tl">
                    <a:srgbClr val="000000">
                      <a:alpha val="43137"/>
                    </a:srgbClr>
                  </a:outerShdw>
                </a:effectLst>
              </a:rPr>
              <a:t>Goals</a:t>
            </a:r>
            <a:endParaRPr lang="bg-BG"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We are going to find the parameters, that influence the process.</a:t>
            </a:r>
          </a:p>
          <a:p>
            <a:r>
              <a:rPr lang="en-US" dirty="0" smtClean="0"/>
              <a:t>We are going to exclude the undetectable ones, or the unmeasurable.</a:t>
            </a:r>
          </a:p>
          <a:p>
            <a:r>
              <a:rPr lang="en-US" dirty="0" smtClean="0"/>
              <a:t>Analyze the experimental results.</a:t>
            </a:r>
          </a:p>
          <a:p>
            <a:r>
              <a:rPr lang="en-US" dirty="0" smtClean="0"/>
              <a:t>Search for other variations, that illustrate the process well.</a:t>
            </a:r>
          </a:p>
          <a:p>
            <a:r>
              <a:rPr lang="en-US" dirty="0" smtClean="0"/>
              <a:t>Validate the outcome.</a:t>
            </a:r>
          </a:p>
          <a:p>
            <a:r>
              <a:rPr lang="en-US" dirty="0" smtClean="0"/>
              <a:t>Make conclusions. </a:t>
            </a:r>
          </a:p>
          <a:p>
            <a:pPr marL="0" indent="0">
              <a:buNone/>
            </a:pPr>
            <a:endParaRPr lang="en-US" dirty="0" smtClean="0"/>
          </a:p>
        </p:txBody>
      </p:sp>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Tree>
    <p:extLst>
      <p:ext uri="{BB962C8B-B14F-4D97-AF65-F5344CB8AC3E}">
        <p14:creationId xmlns:p14="http://schemas.microsoft.com/office/powerpoint/2010/main" val="477951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869" y="271178"/>
            <a:ext cx="8196262" cy="792163"/>
          </a:xfrm>
        </p:spPr>
        <p:txBody>
          <a:bodyPr/>
          <a:lstStyle/>
          <a:p>
            <a:pPr algn="ctr"/>
            <a:r>
              <a:rPr lang="en-US" b="1" dirty="0" smtClean="0">
                <a:effectLst>
                  <a:outerShdw blurRad="38100" dist="38100" dir="2700000" algn="tl">
                    <a:srgbClr val="000000">
                      <a:alpha val="43137"/>
                    </a:srgbClr>
                  </a:outerShdw>
                </a:effectLst>
              </a:rPr>
              <a:t>Explanation of the Process</a:t>
            </a:r>
            <a:endParaRPr lang="bg-BG"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825625"/>
            <a:ext cx="10515600" cy="993775"/>
          </a:xfrm>
        </p:spPr>
        <p:txBody>
          <a:bodyPr>
            <a:normAutofit/>
          </a:bodyPr>
          <a:lstStyle/>
          <a:p>
            <a:r>
              <a:rPr lang="en-US" sz="3200" dirty="0" smtClean="0"/>
              <a:t>In this segment we are going to explain briefly why does the process happen and how.</a:t>
            </a:r>
          </a:p>
        </p:txBody>
      </p:sp>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5" name="TextBox 4"/>
          <p:cNvSpPr txBox="1"/>
          <p:nvPr/>
        </p:nvSpPr>
        <p:spPr>
          <a:xfrm>
            <a:off x="1168400" y="3022600"/>
            <a:ext cx="3848100" cy="1200329"/>
          </a:xfrm>
          <a:prstGeom prst="rect">
            <a:avLst/>
          </a:prstGeom>
          <a:noFill/>
        </p:spPr>
        <p:txBody>
          <a:bodyPr wrap="square" rtlCol="0">
            <a:spAutoFit/>
          </a:bodyPr>
          <a:lstStyle/>
          <a:p>
            <a:r>
              <a:rPr lang="en-US" sz="2400" dirty="0" smtClean="0">
                <a:solidFill>
                  <a:schemeClr val="accent6">
                    <a:lumMod val="75000"/>
                  </a:schemeClr>
                </a:solidFill>
              </a:rPr>
              <a:t>1. What is the Rijke Tube?</a:t>
            </a:r>
          </a:p>
          <a:p>
            <a:r>
              <a:rPr lang="en-US" sz="2400" dirty="0" smtClean="0">
                <a:solidFill>
                  <a:schemeClr val="accent6">
                    <a:lumMod val="75000"/>
                  </a:schemeClr>
                </a:solidFill>
              </a:rPr>
              <a:t>2. How does the process occur? </a:t>
            </a:r>
            <a:endParaRPr lang="bg-BG" sz="2400" dirty="0">
              <a:solidFill>
                <a:schemeClr val="accent6">
                  <a:lumMod val="7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9169" y="2433426"/>
            <a:ext cx="2332831" cy="437405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742"/>
          <a:stretch/>
        </p:blipFill>
        <p:spPr>
          <a:xfrm>
            <a:off x="0" y="4715"/>
            <a:ext cx="12192000" cy="6855678"/>
          </a:xfrm>
          <a:prstGeom prst="rect">
            <a:avLst/>
          </a:prstGeom>
        </p:spPr>
      </p:pic>
    </p:spTree>
    <p:extLst>
      <p:ext uri="{BB962C8B-B14F-4D97-AF65-F5344CB8AC3E}">
        <p14:creationId xmlns:p14="http://schemas.microsoft.com/office/powerpoint/2010/main" val="133836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2" name="TextBox 1"/>
          <p:cNvSpPr txBox="1"/>
          <p:nvPr/>
        </p:nvSpPr>
        <p:spPr>
          <a:xfrm>
            <a:off x="3132220" y="394458"/>
            <a:ext cx="6519779" cy="584775"/>
          </a:xfrm>
          <a:prstGeom prst="rect">
            <a:avLst/>
          </a:prstGeom>
          <a:noFill/>
        </p:spPr>
        <p:txBody>
          <a:bodyPr wrap="square" rtlCol="0">
            <a:spAutoFit/>
          </a:bodyPr>
          <a:lstStyle/>
          <a:p>
            <a:r>
              <a:rPr lang="en-US" sz="3200" dirty="0" smtClean="0">
                <a:solidFill>
                  <a:schemeClr val="accent6">
                    <a:lumMod val="75000"/>
                  </a:schemeClr>
                </a:solidFill>
              </a:rPr>
              <a:t>Experimental Setup and preparations</a:t>
            </a:r>
            <a:endParaRPr lang="bg-BG" dirty="0">
              <a:solidFill>
                <a:schemeClr val="accent6">
                  <a:lumMod val="75000"/>
                </a:schemeClr>
              </a:solidFill>
            </a:endParaRPr>
          </a:p>
        </p:txBody>
      </p:sp>
      <p:sp>
        <p:nvSpPr>
          <p:cNvPr id="3" name="TextBox 2"/>
          <p:cNvSpPr txBox="1"/>
          <p:nvPr/>
        </p:nvSpPr>
        <p:spPr>
          <a:xfrm>
            <a:off x="2830748" y="1287129"/>
            <a:ext cx="7301206" cy="1200329"/>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rPr>
              <a:t>We have 5 tubes with different variable parameters, based on which we are going to sort and compare the results. Here is a table with all the characteristics.</a:t>
            </a:r>
            <a:endParaRPr lang="bg-BG" sz="2400" b="1" dirty="0">
              <a:solidFill>
                <a:schemeClr val="accent6">
                  <a:lumMod val="75000"/>
                </a:schemeClr>
              </a:solidFill>
              <a:effectLst>
                <a:outerShdw blurRad="38100" dist="38100" dir="2700000" algn="tl">
                  <a:srgbClr val="000000">
                    <a:alpha val="43137"/>
                  </a:srgb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75713347"/>
              </p:ext>
            </p:extLst>
          </p:nvPr>
        </p:nvGraphicFramePr>
        <p:xfrm>
          <a:off x="770706" y="2834640"/>
          <a:ext cx="11421291" cy="2402057"/>
        </p:xfrm>
        <a:graphic>
          <a:graphicData uri="http://schemas.openxmlformats.org/drawingml/2006/table">
            <a:tbl>
              <a:tblPr>
                <a:tableStyleId>{5C22544A-7EE6-4342-B048-85BDC9FD1C3A}</a:tableStyleId>
              </a:tblPr>
              <a:tblGrid>
                <a:gridCol w="713831"/>
                <a:gridCol w="2141492"/>
                <a:gridCol w="2141492"/>
                <a:gridCol w="2141492"/>
                <a:gridCol w="2141492"/>
                <a:gridCol w="2141492"/>
              </a:tblGrid>
              <a:tr h="384662">
                <a:tc>
                  <a:txBody>
                    <a:bodyPr/>
                    <a:lstStyle/>
                    <a:p>
                      <a:pPr algn="ctr" fontAlgn="b"/>
                      <a:r>
                        <a:rPr lang="bg-BG" sz="1600" u="none" strike="noStrike" dirty="0">
                          <a:effectLst/>
                        </a:rPr>
                        <a:t> </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ctr"/>
                      <a:r>
                        <a:rPr lang="en-US" sz="1600" u="none" strike="noStrike" dirty="0">
                          <a:effectLst/>
                        </a:rPr>
                        <a:t>Tube 1</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00B050"/>
                    </a:solidFill>
                  </a:tcPr>
                </a:tc>
                <a:tc>
                  <a:txBody>
                    <a:bodyPr/>
                    <a:lstStyle/>
                    <a:p>
                      <a:pPr algn="ctr" fontAlgn="ctr"/>
                      <a:r>
                        <a:rPr lang="en-US" sz="1600" u="none" strike="noStrike" dirty="0">
                          <a:effectLst/>
                        </a:rPr>
                        <a:t>Tube 2</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00B050"/>
                    </a:solidFill>
                  </a:tcPr>
                </a:tc>
                <a:tc>
                  <a:txBody>
                    <a:bodyPr/>
                    <a:lstStyle/>
                    <a:p>
                      <a:pPr algn="ctr" fontAlgn="ctr"/>
                      <a:r>
                        <a:rPr lang="en-US" sz="1600" u="none" strike="noStrike" dirty="0">
                          <a:effectLst/>
                        </a:rPr>
                        <a:t>Tube 3</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00B050"/>
                    </a:solidFill>
                  </a:tcPr>
                </a:tc>
                <a:tc>
                  <a:txBody>
                    <a:bodyPr/>
                    <a:lstStyle/>
                    <a:p>
                      <a:pPr algn="ctr" fontAlgn="ctr"/>
                      <a:r>
                        <a:rPr lang="en-US" sz="1600" u="none" strike="noStrike" dirty="0">
                          <a:effectLst/>
                        </a:rPr>
                        <a:t>Tube 4</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00B050"/>
                    </a:solidFill>
                  </a:tcPr>
                </a:tc>
                <a:tc>
                  <a:txBody>
                    <a:bodyPr/>
                    <a:lstStyle/>
                    <a:p>
                      <a:pPr algn="ctr" fontAlgn="ctr"/>
                      <a:r>
                        <a:rPr lang="en-US" sz="1600" u="none" strike="noStrike" dirty="0">
                          <a:effectLst/>
                        </a:rPr>
                        <a:t>Tube 5</a:t>
                      </a:r>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00B050"/>
                    </a:solidFill>
                  </a:tcPr>
                </a:tc>
              </a:tr>
              <a:tr h="227750">
                <a:tc>
                  <a:txBody>
                    <a:bodyPr/>
                    <a:lstStyle/>
                    <a:p>
                      <a:pPr algn="l" fontAlgn="b"/>
                      <a:r>
                        <a:rPr lang="en-US" sz="1600" u="none" strike="noStrike" dirty="0">
                          <a:effectLst/>
                        </a:rPr>
                        <a:t>Length</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00B050"/>
                    </a:solidFill>
                  </a:tcPr>
                </a:tc>
                <a:tc>
                  <a:txBody>
                    <a:bodyPr/>
                    <a:lstStyle/>
                    <a:p>
                      <a:pPr algn="ctr" fontAlgn="b"/>
                      <a:r>
                        <a:rPr lang="bg-BG" sz="1600" u="none" strike="noStrike">
                          <a:effectLst/>
                        </a:rPr>
                        <a:t>90</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53</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51</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35</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74</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r>
              <a:tr h="227750">
                <a:tc>
                  <a:txBody>
                    <a:bodyPr/>
                    <a:lstStyle/>
                    <a:p>
                      <a:pPr algn="l" fontAlgn="b"/>
                      <a:r>
                        <a:rPr lang="en-US" sz="1600" u="none" strike="noStrike" dirty="0">
                          <a:effectLst/>
                        </a:rPr>
                        <a:t>Diameter</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00B050"/>
                    </a:solidFill>
                  </a:tcPr>
                </a:tc>
                <a:tc>
                  <a:txBody>
                    <a:bodyPr/>
                    <a:lstStyle/>
                    <a:p>
                      <a:pPr algn="ctr" fontAlgn="b"/>
                      <a:r>
                        <a:rPr lang="bg-BG" sz="1600" u="none" strike="noStrike">
                          <a:effectLst/>
                        </a:rPr>
                        <a:t>4,8</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4,8</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4,1</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4</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4</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r>
              <a:tr h="227750">
                <a:tc>
                  <a:txBody>
                    <a:bodyPr/>
                    <a:lstStyle/>
                    <a:p>
                      <a:pPr algn="l" fontAlgn="b"/>
                      <a:r>
                        <a:rPr lang="en-US" sz="1600" u="none" strike="noStrike" dirty="0">
                          <a:effectLst/>
                        </a:rPr>
                        <a:t>C=l/d</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00B050"/>
                    </a:solidFill>
                  </a:tcPr>
                </a:tc>
                <a:tc>
                  <a:txBody>
                    <a:bodyPr/>
                    <a:lstStyle/>
                    <a:p>
                      <a:pPr algn="ctr" fontAlgn="b"/>
                      <a:r>
                        <a:rPr lang="bg-BG" sz="1600" u="none" strike="noStrike">
                          <a:effectLst/>
                        </a:rPr>
                        <a:t>0,05</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0,09</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0,08</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0,11</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0,05</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r>
              <a:tr h="227750">
                <a:tc>
                  <a:txBody>
                    <a:bodyPr/>
                    <a:lstStyle/>
                    <a:p>
                      <a:pPr algn="r" fontAlgn="b"/>
                      <a:r>
                        <a:rPr lang="bg-BG" sz="1600" u="none" strike="noStrike" dirty="0">
                          <a:effectLst/>
                        </a:rPr>
                        <a:t>15</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00B050"/>
                    </a:solidFill>
                  </a:tcPr>
                </a:tc>
                <a:tc>
                  <a:txBody>
                    <a:bodyPr/>
                    <a:lstStyle/>
                    <a:p>
                      <a:pPr algn="ctr" fontAlgn="b"/>
                      <a:r>
                        <a:rPr lang="bg-BG" sz="1600" u="none" strike="noStrike">
                          <a:effectLst/>
                        </a:rPr>
                        <a:t>18</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10,6</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dirty="0">
                          <a:effectLst/>
                        </a:rPr>
                        <a:t>10,2</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7</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14,8</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r>
              <a:tr h="227750">
                <a:tc>
                  <a:txBody>
                    <a:bodyPr/>
                    <a:lstStyle/>
                    <a:p>
                      <a:pPr algn="r" fontAlgn="b"/>
                      <a:r>
                        <a:rPr lang="bg-BG" sz="1600" u="none" strike="noStrike" dirty="0">
                          <a:effectLst/>
                        </a:rPr>
                        <a:t>14</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00B050"/>
                    </a:solidFill>
                  </a:tcPr>
                </a:tc>
                <a:tc>
                  <a:txBody>
                    <a:bodyPr/>
                    <a:lstStyle/>
                    <a:p>
                      <a:pPr algn="ctr" fontAlgn="b"/>
                      <a:r>
                        <a:rPr lang="bg-BG" sz="1600" u="none" strike="noStrike">
                          <a:effectLst/>
                        </a:rPr>
                        <a:t>22,5</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dirty="0">
                          <a:effectLst/>
                        </a:rPr>
                        <a:t>13,25</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12,75</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8,75</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18,5</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r>
              <a:tr h="227750">
                <a:tc>
                  <a:txBody>
                    <a:bodyPr/>
                    <a:lstStyle/>
                    <a:p>
                      <a:pPr algn="r" fontAlgn="b"/>
                      <a:r>
                        <a:rPr lang="bg-BG" sz="1600" u="none" strike="noStrike" dirty="0">
                          <a:effectLst/>
                        </a:rPr>
                        <a:t>13</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00B050"/>
                    </a:solidFill>
                  </a:tcPr>
                </a:tc>
                <a:tc>
                  <a:txBody>
                    <a:bodyPr/>
                    <a:lstStyle/>
                    <a:p>
                      <a:pPr algn="ctr" fontAlgn="b"/>
                      <a:r>
                        <a:rPr lang="bg-BG" sz="1600" u="none" strike="noStrike">
                          <a:effectLst/>
                        </a:rPr>
                        <a:t>30</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dirty="0">
                          <a:effectLst/>
                        </a:rPr>
                        <a:t>17,6</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17</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11,6</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24</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r>
              <a:tr h="227750">
                <a:tc>
                  <a:txBody>
                    <a:bodyPr/>
                    <a:lstStyle/>
                    <a:p>
                      <a:pPr algn="r" fontAlgn="b"/>
                      <a:r>
                        <a:rPr lang="bg-BG" sz="1600" u="none" strike="noStrike">
                          <a:effectLst/>
                        </a:rPr>
                        <a:t>12</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45</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dirty="0">
                          <a:effectLst/>
                        </a:rPr>
                        <a:t>26,5</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dirty="0">
                          <a:effectLst/>
                        </a:rPr>
                        <a:t>25,5</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a:effectLst/>
                        </a:rPr>
                        <a:t>17,5</a:t>
                      </a:r>
                      <a:endParaRPr lang="bg-BG" sz="1600" b="0" i="0" u="none" strike="noStrike">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bg-BG" sz="1600" u="none" strike="noStrike" dirty="0">
                          <a:effectLst/>
                        </a:rPr>
                        <a:t>37</a:t>
                      </a:r>
                      <a:endParaRPr lang="bg-BG" sz="16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r>
            </a:tbl>
          </a:graphicData>
        </a:graphic>
      </p:graphicFrame>
      <p:pic>
        <p:nvPicPr>
          <p:cNvPr id="9" name="Picture 1" descr="19204981_10210765064416551_57279416_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4240" y="6298"/>
            <a:ext cx="8325287" cy="354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19182083_10210765065216571_1765598958_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475" y="3552091"/>
            <a:ext cx="8325287" cy="331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19182119_10210765063736534_916592770_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36" y="4454769"/>
            <a:ext cx="3879211" cy="240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19204905_10210765063936539_673507832_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36" y="2100547"/>
            <a:ext cx="3885446" cy="246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19213029_10210765064976565_461948692_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36" y="0"/>
            <a:ext cx="3879211" cy="218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68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circle(in)">
                                      <p:cBhvr>
                                        <p:cTn id="7" dur="20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circle(in)">
                                      <p:cBhvr>
                                        <p:cTn id="17" dur="2000"/>
                                        <p:tgtEl>
                                          <p:spTgt spid="1536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364"/>
                                        </p:tgtEl>
                                        <p:attrNameLst>
                                          <p:attrName>style.visibility</p:attrName>
                                        </p:attrNameLst>
                                      </p:cBhvr>
                                      <p:to>
                                        <p:strVal val="visible"/>
                                      </p:to>
                                    </p:set>
                                    <p:animEffect transition="in" filter="circle(in)">
                                      <p:cBhvr>
                                        <p:cTn id="22" dur="2000"/>
                                        <p:tgtEl>
                                          <p:spTgt spid="1536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H01268">
            <a:hlinkClick r:id="" action="ppaction://media"/>
          </p:cNvPr>
          <p:cNvPicPr>
            <a:picLocks noChangeAspect="1"/>
          </p:cNvPicPr>
          <p:nvPr>
            <a:videoFile r:link="rId1"/>
            <p:extLst>
              <p:ext uri="{DAA4B4D4-6D71-4841-9C94-3DE7FCFB9230}">
                <p14:media xmlns:p14="http://schemas.microsoft.com/office/powerpoint/2010/main" r:embed="rId2">
                  <p14:trim st="9095" end="164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794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2" name="TextBox 1"/>
          <p:cNvSpPr txBox="1"/>
          <p:nvPr/>
        </p:nvSpPr>
        <p:spPr>
          <a:xfrm>
            <a:off x="3498850" y="350721"/>
            <a:ext cx="51943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All variables in the process</a:t>
            </a:r>
            <a:endParaRPr lang="bg-BG" sz="2400" b="1" dirty="0">
              <a:effectLst>
                <a:outerShdw blurRad="38100" dist="38100" dir="2700000" algn="tl">
                  <a:srgbClr val="000000">
                    <a:alpha val="43137"/>
                  </a:srgbClr>
                </a:outerShdw>
              </a:effectLst>
            </a:endParaRPr>
          </a:p>
        </p:txBody>
      </p:sp>
      <p:sp>
        <p:nvSpPr>
          <p:cNvPr id="5" name="TextBox 4"/>
          <p:cNvSpPr txBox="1"/>
          <p:nvPr/>
        </p:nvSpPr>
        <p:spPr>
          <a:xfrm>
            <a:off x="76728" y="1196733"/>
            <a:ext cx="3123400" cy="2585323"/>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Tube’s variables:</a:t>
            </a:r>
          </a:p>
          <a:p>
            <a:pPr marL="285750" indent="-285750">
              <a:buFont typeface="Arial" panose="020B0604020202020204" pitchFamily="34" charset="0"/>
              <a:buChar char="•"/>
            </a:pPr>
            <a:r>
              <a:rPr lang="en-US" dirty="0" smtClean="0">
                <a:solidFill>
                  <a:schemeClr val="accent6">
                    <a:lumMod val="75000"/>
                  </a:schemeClr>
                </a:solidFill>
                <a:effectLst>
                  <a:outerShdw blurRad="38100" dist="38100" dir="2700000" algn="tl">
                    <a:srgbClr val="000000">
                      <a:alpha val="43137"/>
                    </a:srgbClr>
                  </a:outerShdw>
                </a:effectLst>
              </a:rPr>
              <a:t>Length</a:t>
            </a:r>
          </a:p>
          <a:p>
            <a:pPr marL="285750" indent="-285750">
              <a:buFont typeface="Arial" panose="020B0604020202020204" pitchFamily="34" charset="0"/>
              <a:buChar char="•"/>
            </a:pPr>
            <a:r>
              <a:rPr lang="en-US" dirty="0" smtClean="0">
                <a:solidFill>
                  <a:schemeClr val="accent6">
                    <a:lumMod val="75000"/>
                  </a:schemeClr>
                </a:solidFill>
                <a:effectLst>
                  <a:outerShdw blurRad="38100" dist="38100" dir="2700000" algn="tl">
                    <a:srgbClr val="000000">
                      <a:alpha val="43137"/>
                    </a:srgbClr>
                  </a:outerShdw>
                </a:effectLst>
              </a:rPr>
              <a:t>Diameter (of the hole) – </a:t>
            </a:r>
            <a:r>
              <a:rPr lang="en-US" dirty="0" smtClean="0">
                <a:solidFill>
                  <a:schemeClr val="accent6">
                    <a:lumMod val="75000"/>
                  </a:schemeClr>
                </a:solidFill>
              </a:rPr>
              <a:t> </a:t>
            </a:r>
            <a:r>
              <a:rPr lang="en-US" b="1" dirty="0" smtClean="0">
                <a:effectLst>
                  <a:outerShdw blurRad="38100" dist="38100" dir="2700000" algn="tl">
                    <a:srgbClr val="000000">
                      <a:alpha val="43137"/>
                    </a:srgbClr>
                  </a:outerShdw>
                </a:effectLst>
              </a:rPr>
              <a:t>d </a:t>
            </a:r>
          </a:p>
          <a:p>
            <a:pPr marL="285750" indent="-285750">
              <a:buFont typeface="Arial" panose="020B0604020202020204" pitchFamily="34" charset="0"/>
              <a:buChar char="•"/>
            </a:pPr>
            <a:r>
              <a:rPr lang="en-US" dirty="0" smtClean="0">
                <a:solidFill>
                  <a:schemeClr val="accent6">
                    <a:lumMod val="75000"/>
                  </a:schemeClr>
                </a:solidFill>
                <a:effectLst>
                  <a:outerShdw blurRad="38100" dist="38100" dir="2700000" algn="tl">
                    <a:srgbClr val="000000">
                      <a:alpha val="43137"/>
                    </a:srgbClr>
                  </a:outerShdw>
                </a:effectLst>
              </a:rPr>
              <a:t>Aspect Ratio</a:t>
            </a:r>
          </a:p>
          <a:p>
            <a:pPr marL="285750" indent="-285750">
              <a:buFont typeface="Arial" panose="020B0604020202020204" pitchFamily="34" charset="0"/>
              <a:buChar char="•"/>
            </a:pPr>
            <a:r>
              <a:rPr lang="en-US" dirty="0" smtClean="0">
                <a:solidFill>
                  <a:schemeClr val="accent6">
                    <a:lumMod val="75000"/>
                  </a:schemeClr>
                </a:solidFill>
                <a:effectLst>
                  <a:outerShdw blurRad="38100" dist="38100" dir="2700000" algn="tl">
                    <a:srgbClr val="000000">
                      <a:alpha val="43137"/>
                    </a:srgbClr>
                  </a:outerShdw>
                </a:effectLst>
              </a:rPr>
              <a:t>Material of the Tube</a:t>
            </a:r>
          </a:p>
          <a:p>
            <a:pPr marL="285750" indent="-285750">
              <a:buFont typeface="Arial" panose="020B0604020202020204" pitchFamily="34" charset="0"/>
              <a:buChar char="•"/>
            </a:pPr>
            <a:r>
              <a:rPr lang="en-US" dirty="0" smtClean="0">
                <a:solidFill>
                  <a:schemeClr val="accent6">
                    <a:lumMod val="75000"/>
                  </a:schemeClr>
                </a:solidFill>
                <a:effectLst>
                  <a:outerShdw blurRad="38100" dist="38100" dir="2700000" algn="tl">
                    <a:srgbClr val="000000">
                      <a:alpha val="43137"/>
                    </a:srgbClr>
                  </a:outerShdw>
                </a:effectLst>
              </a:rPr>
              <a:t>Diameter of the tube’s ring – </a:t>
            </a:r>
            <a:r>
              <a:rPr lang="en-US" b="1" dirty="0" smtClean="0">
                <a:effectLst>
                  <a:outerShdw blurRad="38100" dist="38100" dir="2700000" algn="tl">
                    <a:srgbClr val="000000">
                      <a:alpha val="43137"/>
                    </a:srgbClr>
                  </a:outerShdw>
                </a:effectLst>
              </a:rPr>
              <a:t>D-d (</a:t>
            </a:r>
            <a:r>
              <a:rPr lang="en-US" dirty="0" smtClean="0">
                <a:solidFill>
                  <a:schemeClr val="accent6">
                    <a:lumMod val="75000"/>
                  </a:schemeClr>
                </a:solidFill>
                <a:effectLst>
                  <a:outerShdw blurRad="38100" dist="38100" dir="2700000" algn="tl">
                    <a:srgbClr val="000000">
                      <a:alpha val="43137"/>
                    </a:srgbClr>
                  </a:outerShdw>
                </a:effectLst>
              </a:rPr>
              <a:t>Where the</a:t>
            </a:r>
            <a:r>
              <a:rPr lang="en-US" dirty="0" smtClean="0">
                <a:solidFill>
                  <a:schemeClr val="accent6">
                    <a:lumMod val="75000"/>
                  </a:schemeClr>
                </a:solidFill>
              </a:rPr>
              <a:t> </a:t>
            </a:r>
            <a:r>
              <a:rPr lang="en-US" b="1" dirty="0" smtClean="0">
                <a:solidFill>
                  <a:schemeClr val="accent6">
                    <a:lumMod val="75000"/>
                  </a:schemeClr>
                </a:solidFill>
                <a:effectLst>
                  <a:outerShdw blurRad="38100" dist="38100" dir="2700000" algn="tl">
                    <a:srgbClr val="000000">
                      <a:alpha val="43137"/>
                    </a:srgbClr>
                  </a:outerShdw>
                </a:effectLst>
              </a:rPr>
              <a:t>“</a:t>
            </a:r>
            <a:r>
              <a:rPr lang="en-US" b="1" dirty="0" smtClean="0">
                <a:effectLst>
                  <a:outerShdw blurRad="38100" dist="38100" dir="2700000" algn="tl">
                    <a:srgbClr val="000000">
                      <a:alpha val="43137"/>
                    </a:srgbClr>
                  </a:outerShdw>
                </a:effectLst>
              </a:rPr>
              <a:t>D</a:t>
            </a:r>
            <a:r>
              <a:rPr lang="en-US" b="1" dirty="0" smtClean="0">
                <a:solidFill>
                  <a:schemeClr val="accent6">
                    <a:lumMod val="75000"/>
                  </a:schemeClr>
                </a:solidFill>
                <a:effectLst>
                  <a:outerShdw blurRad="38100" dist="38100" dir="2700000" algn="tl">
                    <a:srgbClr val="000000">
                      <a:alpha val="43137"/>
                    </a:srgbClr>
                  </a:outerShdw>
                </a:effectLst>
              </a:rPr>
              <a:t>” </a:t>
            </a:r>
            <a:r>
              <a:rPr lang="en-US" dirty="0" smtClean="0">
                <a:solidFill>
                  <a:schemeClr val="accent6">
                    <a:lumMod val="75000"/>
                  </a:schemeClr>
                </a:solidFill>
                <a:effectLst>
                  <a:outerShdw blurRad="38100" dist="38100" dir="2700000" algn="tl">
                    <a:srgbClr val="000000">
                      <a:alpha val="43137"/>
                    </a:srgbClr>
                  </a:outerShdw>
                </a:effectLst>
              </a:rPr>
              <a:t>the diameter from end to end</a:t>
            </a:r>
            <a:r>
              <a:rPr lang="en-US" dirty="0" smtClean="0">
                <a:effectLst>
                  <a:outerShdw blurRad="38100" dist="38100" dir="2700000" algn="tl">
                    <a:srgbClr val="000000">
                      <a:alpha val="43137"/>
                    </a:srgbClr>
                  </a:outerShdw>
                </a:effectLst>
              </a:rPr>
              <a:t>)</a:t>
            </a:r>
          </a:p>
          <a:p>
            <a:pPr marL="285750" indent="-285750">
              <a:buFont typeface="Arial" panose="020B0604020202020204" pitchFamily="34" charset="0"/>
              <a:buChar char="•"/>
            </a:pPr>
            <a:r>
              <a:rPr lang="en-US" dirty="0" smtClean="0">
                <a:solidFill>
                  <a:schemeClr val="accent6"/>
                </a:solidFill>
                <a:effectLst>
                  <a:outerShdw blurRad="38100" dist="38100" dir="2700000" algn="tl">
                    <a:srgbClr val="000000">
                      <a:alpha val="43137"/>
                    </a:srgbClr>
                  </a:outerShdw>
                </a:effectLst>
              </a:rPr>
              <a:t>Tilt of the tube</a:t>
            </a:r>
          </a:p>
        </p:txBody>
      </p:sp>
      <p:sp>
        <p:nvSpPr>
          <p:cNvPr id="6" name="TextBox 5"/>
          <p:cNvSpPr txBox="1"/>
          <p:nvPr/>
        </p:nvSpPr>
        <p:spPr>
          <a:xfrm>
            <a:off x="3733800" y="1458949"/>
            <a:ext cx="2782916" cy="3416320"/>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Background’s variables</a:t>
            </a:r>
          </a:p>
          <a:p>
            <a:pPr marL="285750" indent="-285750">
              <a:buFont typeface="Arial" panose="020B0604020202020204" pitchFamily="34" charset="0"/>
              <a:buChar char="•"/>
            </a:pPr>
            <a:r>
              <a:rPr lang="en-US" dirty="0" smtClean="0">
                <a:solidFill>
                  <a:schemeClr val="accent6">
                    <a:lumMod val="75000"/>
                  </a:schemeClr>
                </a:solidFill>
                <a:effectLst>
                  <a:outerShdw blurRad="38100" dist="38100" dir="2700000" algn="tl">
                    <a:srgbClr val="000000">
                      <a:alpha val="43137"/>
                    </a:srgbClr>
                  </a:outerShdw>
                </a:effectLst>
              </a:rPr>
              <a:t>Background noise</a:t>
            </a:r>
          </a:p>
          <a:p>
            <a:pPr marL="285750" indent="-285750">
              <a:buFont typeface="Arial" panose="020B0604020202020204" pitchFamily="34" charset="0"/>
              <a:buChar char="•"/>
            </a:pPr>
            <a:r>
              <a:rPr lang="en-US" dirty="0" smtClean="0">
                <a:solidFill>
                  <a:schemeClr val="accent6">
                    <a:lumMod val="75000"/>
                  </a:schemeClr>
                </a:solidFill>
                <a:effectLst>
                  <a:outerShdw blurRad="38100" dist="38100" dir="2700000" algn="tl">
                    <a:srgbClr val="000000">
                      <a:alpha val="43137"/>
                    </a:srgbClr>
                  </a:outerShdw>
                </a:effectLst>
              </a:rPr>
              <a:t>Acoustics of space, in which is collected the data. (Noise reflections)</a:t>
            </a:r>
          </a:p>
          <a:p>
            <a:pPr marL="285750" indent="-285750">
              <a:buFont typeface="Arial" panose="020B0604020202020204" pitchFamily="34" charset="0"/>
              <a:buChar char="•"/>
            </a:pPr>
            <a:r>
              <a:rPr lang="en-US" dirty="0" smtClean="0">
                <a:solidFill>
                  <a:schemeClr val="accent6">
                    <a:lumMod val="75000"/>
                  </a:schemeClr>
                </a:solidFill>
                <a:effectLst>
                  <a:outerShdw blurRad="38100" dist="38100" dir="2700000" algn="tl">
                    <a:srgbClr val="000000">
                      <a:alpha val="43137"/>
                    </a:srgbClr>
                  </a:outerShdw>
                </a:effectLst>
              </a:rPr>
              <a:t>Background’s air variables:</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Air Temperature</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Air Humidity</a:t>
            </a:r>
          </a:p>
          <a:p>
            <a:pPr marL="285750" indent="-285750">
              <a:buFontTx/>
              <a:buChar char="-"/>
            </a:pPr>
            <a:r>
              <a:rPr lang="en-US" dirty="0" smtClean="0">
                <a:solidFill>
                  <a:schemeClr val="accent6">
                    <a:lumMod val="75000"/>
                  </a:schemeClr>
                </a:solidFill>
                <a:effectLst>
                  <a:outerShdw blurRad="38100" dist="38100" dir="2700000" algn="tl">
                    <a:srgbClr val="000000">
                      <a:alpha val="43137"/>
                    </a:srgbClr>
                  </a:outerShdw>
                </a:effectLst>
              </a:rPr>
              <a:t>Air Density.</a:t>
            </a:r>
          </a:p>
          <a:p>
            <a:pPr marL="285750" indent="-285750">
              <a:buFont typeface="Arial" panose="020B0604020202020204" pitchFamily="34" charset="0"/>
              <a:buChar char="•"/>
            </a:pPr>
            <a:endParaRPr lang="en-US" dirty="0" smtClean="0">
              <a:solidFill>
                <a:schemeClr val="accent6">
                  <a:lumMod val="75000"/>
                </a:schemeClr>
              </a:solidFill>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bg-BG" dirty="0">
              <a:solidFill>
                <a:schemeClr val="accent6">
                  <a:lumMod val="75000"/>
                </a:schemeClr>
              </a:solidFill>
              <a:effectLst>
                <a:outerShdw blurRad="38100" dist="38100" dir="2700000" algn="tl">
                  <a:srgbClr val="000000">
                    <a:alpha val="43137"/>
                  </a:srgbClr>
                </a:outerShdw>
              </a:effectLst>
            </a:endParaRPr>
          </a:p>
        </p:txBody>
      </p:sp>
      <p:sp>
        <p:nvSpPr>
          <p:cNvPr id="7" name="TextBox 6"/>
          <p:cNvSpPr txBox="1"/>
          <p:nvPr/>
        </p:nvSpPr>
        <p:spPr>
          <a:xfrm>
            <a:off x="6693209" y="1562631"/>
            <a:ext cx="2514600" cy="2031325"/>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Heat source’s variables</a:t>
            </a:r>
          </a:p>
          <a:p>
            <a:pPr marL="285750" indent="-285750">
              <a:buFont typeface="Arial" panose="020B0604020202020204" pitchFamily="34" charset="0"/>
              <a:buChar char="•"/>
            </a:pPr>
            <a:r>
              <a:rPr lang="en-US" b="1" dirty="0" smtClean="0">
                <a:effectLst>
                  <a:outerShdw blurRad="38100" dist="38100" dir="2700000" algn="tl">
                    <a:srgbClr val="000000">
                      <a:alpha val="43137"/>
                    </a:srgbClr>
                  </a:outerShdw>
                </a:effectLst>
              </a:rPr>
              <a:t>Q </a:t>
            </a:r>
            <a:r>
              <a:rPr lang="en-US" dirty="0" smtClean="0">
                <a:solidFill>
                  <a:schemeClr val="accent6">
                    <a:lumMod val="75000"/>
                  </a:schemeClr>
                </a:solidFill>
                <a:effectLst>
                  <a:outerShdw blurRad="38100" dist="38100" dir="2700000" algn="tl">
                    <a:srgbClr val="000000">
                      <a:alpha val="43137"/>
                    </a:srgbClr>
                  </a:outerShdw>
                </a:effectLst>
              </a:rPr>
              <a:t>– Heat energy, generated from the source.</a:t>
            </a:r>
          </a:p>
          <a:p>
            <a:pPr marL="285750" indent="-285750">
              <a:buFont typeface="Arial" panose="020B0604020202020204" pitchFamily="34" charset="0"/>
              <a:buChar char="•"/>
            </a:pPr>
            <a:r>
              <a:rPr lang="en-US" dirty="0" smtClean="0">
                <a:solidFill>
                  <a:schemeClr val="accent6">
                    <a:lumMod val="75000"/>
                  </a:schemeClr>
                </a:solidFill>
                <a:effectLst>
                  <a:outerShdw blurRad="38100" dist="38100" dir="2700000" algn="tl">
                    <a:srgbClr val="000000">
                      <a:alpha val="43137"/>
                    </a:srgbClr>
                  </a:outerShdw>
                </a:effectLst>
              </a:rPr>
              <a:t>Position of the burner’s end in the tube</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3100" t="44241" r="30053"/>
          <a:stretch/>
        </p:blipFill>
        <p:spPr>
          <a:xfrm>
            <a:off x="7620" y="4420152"/>
            <a:ext cx="2247900" cy="2437848"/>
          </a:xfrm>
          <a:prstGeom prst="rect">
            <a:avLst/>
          </a:prstGeom>
        </p:spPr>
      </p:pic>
      <p:sp>
        <p:nvSpPr>
          <p:cNvPr id="10" name="Oval 9"/>
          <p:cNvSpPr/>
          <p:nvPr/>
        </p:nvSpPr>
        <p:spPr>
          <a:xfrm>
            <a:off x="749828" y="6418631"/>
            <a:ext cx="704850" cy="36774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D</a:t>
            </a:r>
            <a:endParaRPr lang="bg-BG" dirty="0"/>
          </a:p>
        </p:txBody>
      </p:sp>
      <p:cxnSp>
        <p:nvCxnSpPr>
          <p:cNvPr id="12" name="Straight Arrow Connector 11"/>
          <p:cNvCxnSpPr/>
          <p:nvPr/>
        </p:nvCxnSpPr>
        <p:spPr>
          <a:xfrm>
            <a:off x="269875" y="5524268"/>
            <a:ext cx="1651000" cy="0"/>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sp>
        <p:nvSpPr>
          <p:cNvPr id="13" name="Rectangle 12"/>
          <p:cNvSpPr/>
          <p:nvPr/>
        </p:nvSpPr>
        <p:spPr>
          <a:xfrm>
            <a:off x="915670" y="5370678"/>
            <a:ext cx="431800" cy="3071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d</a:t>
            </a:r>
            <a:endParaRPr lang="bg-BG" dirty="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7890" b="7730"/>
          <a:stretch/>
        </p:blipFill>
        <p:spPr>
          <a:xfrm>
            <a:off x="3733800" y="4857474"/>
            <a:ext cx="2628900" cy="1663700"/>
          </a:xfrm>
          <a:prstGeom prst="rect">
            <a:avLst/>
          </a:prstGeom>
        </p:spPr>
      </p:pic>
      <p:sp>
        <p:nvSpPr>
          <p:cNvPr id="15" name="TextBox 14"/>
          <p:cNvSpPr txBox="1"/>
          <p:nvPr/>
        </p:nvSpPr>
        <p:spPr>
          <a:xfrm>
            <a:off x="4000772" y="6506951"/>
            <a:ext cx="2705100" cy="369332"/>
          </a:xfrm>
          <a:prstGeom prst="rect">
            <a:avLst/>
          </a:prstGeom>
          <a:noFill/>
        </p:spPr>
        <p:txBody>
          <a:bodyPr wrap="square" rtlCol="0">
            <a:spAutoFit/>
          </a:bodyPr>
          <a:lstStyle/>
          <a:p>
            <a:r>
              <a:rPr lang="en-US" dirty="0" smtClean="0"/>
              <a:t>www.google.com/images</a:t>
            </a:r>
            <a:endParaRPr lang="bg-BG" dirty="0"/>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37293" t="18688" r="45415" b="49258"/>
          <a:stretch/>
        </p:blipFill>
        <p:spPr>
          <a:xfrm>
            <a:off x="7112272" y="4221531"/>
            <a:ext cx="2108200" cy="2197100"/>
          </a:xfrm>
          <a:prstGeom prst="rect">
            <a:avLst/>
          </a:prstGeom>
        </p:spPr>
      </p:pic>
      <p:sp>
        <p:nvSpPr>
          <p:cNvPr id="17" name="TextBox 16"/>
          <p:cNvSpPr txBox="1"/>
          <p:nvPr/>
        </p:nvSpPr>
        <p:spPr>
          <a:xfrm>
            <a:off x="9575074" y="1280831"/>
            <a:ext cx="2442754" cy="4124206"/>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rPr>
              <a:t>Metal screen variables – </a:t>
            </a:r>
            <a:endParaRPr lang="en-US" sz="2000" b="1" dirty="0" smtClean="0"/>
          </a:p>
          <a:p>
            <a:pPr marL="285750" indent="-285750">
              <a:buFont typeface="Arial" panose="020B0604020202020204" pitchFamily="34" charset="0"/>
              <a:buChar char="•"/>
            </a:pPr>
            <a:r>
              <a:rPr lang="en-US" dirty="0">
                <a:solidFill>
                  <a:schemeClr val="accent6">
                    <a:lumMod val="75000"/>
                  </a:schemeClr>
                </a:solidFill>
                <a:effectLst>
                  <a:outerShdw blurRad="38100" dist="38100" dir="2700000" algn="tl">
                    <a:srgbClr val="000000">
                      <a:alpha val="43137"/>
                    </a:srgbClr>
                  </a:outerShdw>
                </a:effectLst>
              </a:rPr>
              <a:t>Density of material </a:t>
            </a:r>
          </a:p>
          <a:p>
            <a:pPr marL="285750" indent="-285750">
              <a:buFont typeface="Arial" panose="020B0604020202020204" pitchFamily="34" charset="0"/>
              <a:buChar char="•"/>
            </a:pPr>
            <a:r>
              <a:rPr lang="en-US" sz="2000" b="1" dirty="0" smtClean="0">
                <a:effectLst>
                  <a:outerShdw blurRad="38100" dist="38100" dir="2700000" algn="tl">
                    <a:srgbClr val="000000">
                      <a:alpha val="43137"/>
                    </a:srgbClr>
                  </a:outerShdw>
                </a:effectLst>
              </a:rPr>
              <a:t>coefficient of thermal transfer</a:t>
            </a:r>
            <a:r>
              <a:rPr lang="en-US" sz="2000" dirty="0" smtClean="0">
                <a:effectLst>
                  <a:outerShdw blurRad="38100" dist="38100" dir="2700000" algn="tl">
                    <a:srgbClr val="000000">
                      <a:alpha val="43137"/>
                    </a:srgbClr>
                  </a:outerShdw>
                </a:effectLst>
              </a:rPr>
              <a:t>. </a:t>
            </a:r>
          </a:p>
          <a:p>
            <a:pPr marL="285750" indent="-285750">
              <a:buFont typeface="Arial" panose="020B0604020202020204" pitchFamily="34" charset="0"/>
              <a:buChar char="•"/>
            </a:pPr>
            <a:r>
              <a:rPr lang="en-US" dirty="0">
                <a:solidFill>
                  <a:schemeClr val="accent6">
                    <a:lumMod val="75000"/>
                  </a:schemeClr>
                </a:solidFill>
                <a:effectLst>
                  <a:outerShdw blurRad="38100" dist="38100" dir="2700000" algn="tl">
                    <a:srgbClr val="000000">
                      <a:alpha val="43137"/>
                    </a:srgbClr>
                  </a:outerShdw>
                </a:effectLst>
              </a:rPr>
              <a:t>Specific thermal transfer coefficient </a:t>
            </a:r>
          </a:p>
          <a:p>
            <a:pPr marL="285750" indent="-285750">
              <a:buFont typeface="Arial" panose="020B0604020202020204" pitchFamily="34" charset="0"/>
              <a:buChar char="•"/>
            </a:pPr>
            <a:r>
              <a:rPr lang="en-US" dirty="0">
                <a:solidFill>
                  <a:schemeClr val="accent6">
                    <a:lumMod val="75000"/>
                  </a:schemeClr>
                </a:solidFill>
                <a:effectLst>
                  <a:outerShdw blurRad="38100" dist="38100" dir="2700000" algn="tl">
                    <a:srgbClr val="000000">
                      <a:alpha val="43137"/>
                    </a:srgbClr>
                  </a:outerShdw>
                </a:effectLst>
              </a:rPr>
              <a:t>Area of the holes</a:t>
            </a:r>
          </a:p>
          <a:p>
            <a:pPr marL="285750" indent="-285750">
              <a:buFont typeface="Arial" panose="020B0604020202020204" pitchFamily="34" charset="0"/>
              <a:buChar char="•"/>
            </a:pPr>
            <a:r>
              <a:rPr lang="en-US" dirty="0">
                <a:solidFill>
                  <a:schemeClr val="accent6">
                    <a:lumMod val="75000"/>
                  </a:schemeClr>
                </a:solidFill>
                <a:effectLst>
                  <a:outerShdw blurRad="38100" dist="38100" dir="2700000" algn="tl">
                    <a:srgbClr val="000000">
                      <a:alpha val="43137"/>
                    </a:srgbClr>
                  </a:outerShdw>
                </a:effectLst>
              </a:rPr>
              <a:t>And of course the ratio between length of the tube and the metal screen’ position.</a:t>
            </a:r>
          </a:p>
          <a:p>
            <a:endParaRPr lang="bg-BG" sz="2000" dirty="0">
              <a:solidFill>
                <a:schemeClr val="accent6"/>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1386" t="45104" r="24447"/>
          <a:stretch/>
        </p:blipFill>
        <p:spPr>
          <a:xfrm>
            <a:off x="9385917" y="865543"/>
            <a:ext cx="2821067" cy="6010740"/>
          </a:xfrm>
          <a:prstGeom prst="rect">
            <a:avLst/>
          </a:prstGeom>
        </p:spPr>
      </p:pic>
    </p:spTree>
    <p:extLst>
      <p:ext uri="{BB962C8B-B14F-4D97-AF65-F5344CB8AC3E}">
        <p14:creationId xmlns:p14="http://schemas.microsoft.com/office/powerpoint/2010/main" val="50988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14260"/>
            <a:ext cx="12192000" cy="360000"/>
          </a:xfrm>
          <a:prstGeom prst="rect">
            <a:avLst/>
          </a:prstGeom>
          <a:solidFill>
            <a:srgbClr val="07DB5D">
              <a:alpha val="19000"/>
            </a:srgbClr>
          </a:solidFill>
        </p:spPr>
        <p:txBody>
          <a:bodyPr wrap="square" rtlCol="0">
            <a:spAutoFit/>
          </a:bodyPr>
          <a:lstStyle/>
          <a:p>
            <a:endParaRPr lang="bg-BG" dirty="0"/>
          </a:p>
        </p:txBody>
      </p:sp>
      <p:sp>
        <p:nvSpPr>
          <p:cNvPr id="2" name="TextBox 1"/>
          <p:cNvSpPr txBox="1"/>
          <p:nvPr/>
        </p:nvSpPr>
        <p:spPr>
          <a:xfrm>
            <a:off x="4546600" y="346039"/>
            <a:ext cx="3949700" cy="769441"/>
          </a:xfrm>
          <a:prstGeom prst="rect">
            <a:avLst/>
          </a:prstGeom>
          <a:noFill/>
        </p:spPr>
        <p:txBody>
          <a:bodyPr wrap="square" rtlCol="0">
            <a:spAutoFit/>
          </a:bodyPr>
          <a:lstStyle/>
          <a:p>
            <a:r>
              <a:rPr lang="en-US" sz="4400" b="1" dirty="0" smtClean="0">
                <a:solidFill>
                  <a:schemeClr val="accent6">
                    <a:lumMod val="75000"/>
                  </a:schemeClr>
                </a:solidFill>
                <a:effectLst>
                  <a:outerShdw blurRad="38100" dist="38100" dir="2700000" algn="tl">
                    <a:srgbClr val="000000">
                      <a:alpha val="43137"/>
                    </a:srgbClr>
                  </a:outerShdw>
                </a:effectLst>
              </a:rPr>
              <a:t>Length</a:t>
            </a:r>
            <a:endParaRPr lang="bg-BG" sz="4400" b="1" dirty="0">
              <a:solidFill>
                <a:schemeClr val="accent6">
                  <a:lumMod val="75000"/>
                </a:schemeClr>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63876"/>
            <a:ext cx="5276850" cy="3746564"/>
          </a:xfrm>
          <a:prstGeom prst="rect">
            <a:avLst/>
          </a:prstGeom>
        </p:spPr>
      </p:pic>
      <p:sp>
        <p:nvSpPr>
          <p:cNvPr id="10" name="TextBox 9"/>
          <p:cNvSpPr txBox="1"/>
          <p:nvPr/>
        </p:nvSpPr>
        <p:spPr>
          <a:xfrm>
            <a:off x="6680200" y="1782086"/>
            <a:ext cx="5118100" cy="830997"/>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rPr>
              <a:t>How does the wavelength depend on the length of the tube?</a:t>
            </a:r>
            <a:endParaRPr lang="bg-BG" sz="2400" b="1" dirty="0">
              <a:solidFill>
                <a:schemeClr val="accent6">
                  <a:lumMod val="75000"/>
                </a:schemeClr>
              </a:solidFill>
              <a:effectLst>
                <a:outerShdw blurRad="38100" dist="38100" dir="2700000" algn="tl">
                  <a:srgbClr val="000000">
                    <a:alpha val="43137"/>
                  </a:srgbClr>
                </a:outerShdw>
              </a:effectLst>
            </a:endParaRPr>
          </a:p>
        </p:txBody>
      </p:sp>
      <p:pic>
        <p:nvPicPr>
          <p:cNvPr id="11" name="1-1-2-9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80200" y="2811309"/>
            <a:ext cx="609600" cy="609600"/>
          </a:xfrm>
          <a:prstGeom prst="rect">
            <a:avLst/>
          </a:prstGeom>
          <a:solidFill>
            <a:srgbClr val="FF0000"/>
          </a:solidFill>
        </p:spPr>
      </p:pic>
      <p:sp>
        <p:nvSpPr>
          <p:cNvPr id="12" name="TextBox 11"/>
          <p:cNvSpPr txBox="1"/>
          <p:nvPr/>
        </p:nvSpPr>
        <p:spPr>
          <a:xfrm>
            <a:off x="7937500" y="2811309"/>
            <a:ext cx="2921000" cy="2031325"/>
          </a:xfrm>
          <a:prstGeom prst="rect">
            <a:avLst/>
          </a:prstGeom>
          <a:noFill/>
        </p:spPr>
        <p:txBody>
          <a:bodyPr wrap="square" rtlCol="0">
            <a:spAutoFit/>
          </a:bodyPr>
          <a:lstStyle/>
          <a:p>
            <a:r>
              <a:rPr lang="en-US" dirty="0" smtClean="0">
                <a:solidFill>
                  <a:schemeClr val="accent6">
                    <a:lumMod val="75000"/>
                  </a:schemeClr>
                </a:solidFill>
              </a:rPr>
              <a:t>Every Tube has an identical wavelength, which corresponds to the length of the tube itself – </a:t>
            </a:r>
            <a:r>
              <a:rPr lang="en-US" b="1" dirty="0" smtClean="0">
                <a:solidFill>
                  <a:schemeClr val="accent6">
                    <a:lumMod val="75000"/>
                  </a:schemeClr>
                </a:solidFill>
                <a:effectLst>
                  <a:outerShdw blurRad="38100" dist="38100" dir="2700000" algn="tl">
                    <a:srgbClr val="000000">
                      <a:alpha val="43137"/>
                    </a:srgbClr>
                  </a:outerShdw>
                </a:effectLst>
              </a:rPr>
              <a:t>L/2=</a:t>
            </a:r>
            <a:r>
              <a:rPr lang="el-GR" b="1" dirty="0" smtClean="0">
                <a:solidFill>
                  <a:schemeClr val="accent6">
                    <a:lumMod val="75000"/>
                  </a:schemeClr>
                </a:solidFill>
                <a:effectLst>
                  <a:outerShdw blurRad="38100" dist="38100" dir="2700000" algn="tl">
                    <a:srgbClr val="000000">
                      <a:alpha val="43137"/>
                    </a:srgbClr>
                  </a:outerShdw>
                </a:effectLst>
              </a:rPr>
              <a:t>λ</a:t>
            </a:r>
            <a:r>
              <a:rPr lang="en-US" b="1" dirty="0" smtClean="0">
                <a:solidFill>
                  <a:schemeClr val="accent6">
                    <a:lumMod val="75000"/>
                  </a:schemeClr>
                </a:solidFill>
                <a:effectLst>
                  <a:outerShdw blurRad="38100" dist="38100" dir="2700000" algn="tl">
                    <a:srgbClr val="000000">
                      <a:alpha val="43137"/>
                    </a:srgbClr>
                  </a:outerShdw>
                </a:effectLst>
              </a:rPr>
              <a:t> – </a:t>
            </a:r>
            <a:r>
              <a:rPr lang="en-US" dirty="0" smtClean="0">
                <a:solidFill>
                  <a:schemeClr val="accent6">
                    <a:lumMod val="75000"/>
                  </a:schemeClr>
                </a:solidFill>
              </a:rPr>
              <a:t>This is why when the metal wire is half of the tube in, does not make sound.</a:t>
            </a:r>
            <a:endParaRPr lang="bg-BG" b="1" dirty="0">
              <a:solidFill>
                <a:schemeClr val="accent6">
                  <a:lumMod val="75000"/>
                </a:schemeClr>
              </a:solidFill>
              <a:effectLst>
                <a:outerShdw blurRad="38100" dist="38100" dir="2700000" algn="tl">
                  <a:srgbClr val="000000">
                    <a:alpha val="43137"/>
                  </a:srgbClr>
                </a:outerShdw>
              </a:effectLst>
            </a:endParaRPr>
          </a:p>
        </p:txBody>
      </p:sp>
      <p:pic>
        <p:nvPicPr>
          <p:cNvPr id="13" name="4-1-2-6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680200" y="3826972"/>
            <a:ext cx="609600" cy="609600"/>
          </a:xfrm>
          <a:prstGeom prst="rect">
            <a:avLst/>
          </a:prstGeom>
          <a:solidFill>
            <a:schemeClr val="accent1"/>
          </a:solidFill>
        </p:spPr>
      </p:pic>
      <p:sp>
        <p:nvSpPr>
          <p:cNvPr id="14" name="TextBox 13"/>
          <p:cNvSpPr txBox="1"/>
          <p:nvPr/>
        </p:nvSpPr>
        <p:spPr>
          <a:xfrm>
            <a:off x="5880100" y="5105400"/>
            <a:ext cx="4546600" cy="923330"/>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When the heat source is put under the tube, the flow itself resonates of the frequency of the tube (THIS IS NOT THE PROCCES ITSELF)</a:t>
            </a:r>
            <a:endParaRPr lang="bg-BG" b="1" dirty="0">
              <a:effectLst>
                <a:outerShdw blurRad="38100" dist="38100" dir="2700000" algn="tl">
                  <a:srgbClr val="000000">
                    <a:alpha val="43137"/>
                  </a:srgbClr>
                </a:outerShdw>
              </a:effectLst>
            </a:endParaRPr>
          </a:p>
        </p:txBody>
      </p:sp>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t="27211" r="9375" b="27581"/>
          <a:stretch/>
        </p:blipFill>
        <p:spPr>
          <a:xfrm>
            <a:off x="-1" y="-1"/>
            <a:ext cx="12197503" cy="685800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327193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668" fill="hold"/>
                                        <p:tgtEl>
                                          <p:spTgt spid="11"/>
                                        </p:tgtEl>
                                      </p:cBhvr>
                                    </p:cmd>
                                  </p:childTnLst>
                                </p:cTn>
                              </p:par>
                            </p:childTnLst>
                          </p:cTn>
                        </p:par>
                      </p:childTnLst>
                    </p:cTn>
                  </p:par>
                </p:childTnLst>
              </p:cTn>
              <p:nextCondLst>
                <p:cond evt="onClick" delay="0">
                  <p:tgtEl>
                    <p:spTgt spid="11"/>
                  </p:tgtEl>
                </p:cond>
              </p:nextCondLst>
            </p:seq>
            <p:audio>
              <p:cMediaNode vol="80000">
                <p:cTn id="23" fill="hold" display="0">
                  <p:stCondLst>
                    <p:cond delay="indefinite"/>
                  </p:stCondLst>
                  <p:endCondLst>
                    <p:cond evt="onStopAudio" delay="0">
                      <p:tgtEl>
                        <p:sldTgt/>
                      </p:tgtEl>
                    </p:cond>
                  </p:endCondLst>
                </p:cTn>
                <p:tgtEl>
                  <p:spTgt spid="11"/>
                </p:tgtEl>
              </p:cMediaNode>
            </p:audio>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443" fill="hold"/>
                                        <p:tgtEl>
                                          <p:spTgt spid="13"/>
                                        </p:tgtEl>
                                      </p:cBhvr>
                                    </p:cmd>
                                  </p:childTnLst>
                                </p:cTn>
                              </p:par>
                            </p:childTnLst>
                          </p:cTn>
                        </p:par>
                      </p:childTnLst>
                    </p:cTn>
                  </p:par>
                </p:childTnLst>
              </p:cTn>
              <p:nextCondLst>
                <p:cond evt="onClick" delay="0">
                  <p:tgtEl>
                    <p:spTgt spid="13"/>
                  </p:tgtEl>
                </p:cond>
              </p:nextCondLst>
            </p:seq>
            <p:audio>
              <p:cMediaNode vol="80000">
                <p:cTn id="29"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791200" y="4053149"/>
            <a:ext cx="4965700" cy="1200329"/>
          </a:xfrm>
          <a:prstGeom prst="rect">
            <a:avLst/>
          </a:prstGeom>
          <a:noFill/>
        </p:spPr>
        <p:txBody>
          <a:bodyPr wrap="square" rtlCol="0">
            <a:spAutoFit/>
          </a:bodyPr>
          <a:lstStyle/>
          <a:p>
            <a:r>
              <a:rPr lang="en-US" sz="2400" b="1" dirty="0" smtClean="0"/>
              <a:t>The frequency of the peak will change with each tube (because of it’s length and position of metal wire)</a:t>
            </a:r>
            <a:endParaRPr lang="bg-BG" sz="2400" b="1" dirty="0"/>
          </a:p>
        </p:txBody>
      </p:sp>
      <p:sp>
        <p:nvSpPr>
          <p:cNvPr id="4" name="TextBox 3"/>
          <p:cNvSpPr txBox="1"/>
          <p:nvPr/>
        </p:nvSpPr>
        <p:spPr>
          <a:xfrm>
            <a:off x="0" y="487260"/>
            <a:ext cx="12192000" cy="360000"/>
          </a:xfrm>
          <a:prstGeom prst="rect">
            <a:avLst/>
          </a:prstGeom>
          <a:solidFill>
            <a:srgbClr val="07DB5D">
              <a:alpha val="19000"/>
            </a:srgbClr>
          </a:solidFill>
        </p:spPr>
        <p:txBody>
          <a:bodyPr wrap="square" rtlCol="0">
            <a:spAutoFit/>
          </a:bodyPr>
          <a:lstStyle/>
          <a:p>
            <a:endParaRPr lang="bg-BG" dirty="0"/>
          </a:p>
        </p:txBody>
      </p:sp>
      <p:sp>
        <p:nvSpPr>
          <p:cNvPr id="2" name="TextBox 1"/>
          <p:cNvSpPr txBox="1"/>
          <p:nvPr/>
        </p:nvSpPr>
        <p:spPr>
          <a:xfrm>
            <a:off x="3314700" y="304800"/>
            <a:ext cx="5207000" cy="646331"/>
          </a:xfrm>
          <a:prstGeom prst="rect">
            <a:avLst/>
          </a:prstGeom>
          <a:noFill/>
        </p:spPr>
        <p:txBody>
          <a:bodyPr wrap="square" rtlCol="0">
            <a:spAutoFit/>
          </a:bodyPr>
          <a:lstStyle/>
          <a:p>
            <a:r>
              <a:rPr lang="en-US" sz="3600" b="1" dirty="0" smtClean="0">
                <a:solidFill>
                  <a:schemeClr val="accent6">
                    <a:lumMod val="75000"/>
                  </a:schemeClr>
                </a:solidFill>
                <a:effectLst>
                  <a:outerShdw blurRad="38100" dist="38100" dir="2700000" algn="tl">
                    <a:srgbClr val="000000">
                      <a:alpha val="43137"/>
                    </a:srgbClr>
                  </a:outerShdw>
                </a:effectLst>
              </a:rPr>
              <a:t>Position of the metal wire</a:t>
            </a:r>
            <a:endParaRPr lang="bg-BG" sz="3600" b="1" dirty="0">
              <a:solidFill>
                <a:schemeClr val="accent6">
                  <a:lumMod val="75000"/>
                </a:schemeClr>
              </a:solidFill>
              <a:effectLst>
                <a:outerShdw blurRad="38100" dist="38100" dir="2700000" algn="tl">
                  <a:srgbClr val="000000">
                    <a:alpha val="43137"/>
                  </a:srgbClr>
                </a:outerShdw>
              </a:effectLst>
            </a:endParaRPr>
          </a:p>
        </p:txBody>
      </p:sp>
      <p:sp>
        <p:nvSpPr>
          <p:cNvPr id="5" name="TextBox 4"/>
          <p:cNvSpPr txBox="1"/>
          <p:nvPr/>
        </p:nvSpPr>
        <p:spPr>
          <a:xfrm>
            <a:off x="730250" y="1162282"/>
            <a:ext cx="2959100" cy="2677656"/>
          </a:xfrm>
          <a:prstGeom prst="rect">
            <a:avLst/>
          </a:prstGeom>
          <a:noFill/>
        </p:spPr>
        <p:txBody>
          <a:bodyPr wrap="square" rtlCol="0">
            <a:spAutoFit/>
          </a:bodyPr>
          <a:lstStyle/>
          <a:p>
            <a:r>
              <a:rPr lang="en-US" sz="2800" dirty="0" smtClean="0">
                <a:solidFill>
                  <a:schemeClr val="accent6">
                    <a:lumMod val="75000"/>
                  </a:schemeClr>
                </a:solidFill>
                <a:effectLst>
                  <a:outerShdw blurRad="38100" dist="38100" dir="2700000" algn="tl">
                    <a:srgbClr val="000000">
                      <a:alpha val="43137"/>
                    </a:srgbClr>
                  </a:outerShdw>
                </a:effectLst>
              </a:rPr>
              <a:t>When the wire is not placed exactly on the half of the tube, there is change of the wavelength.</a:t>
            </a:r>
            <a:endParaRPr lang="bg-BG" sz="2800" dirty="0">
              <a:solidFill>
                <a:schemeClr val="accent6">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57626"/>
          <a:stretch/>
        </p:blipFill>
        <p:spPr>
          <a:xfrm>
            <a:off x="4622800" y="1133591"/>
            <a:ext cx="5276850" cy="1587564"/>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57626" b="1046"/>
          <a:stretch/>
        </p:blipFill>
        <p:spPr>
          <a:xfrm>
            <a:off x="4521200" y="1029720"/>
            <a:ext cx="5276850" cy="1548380"/>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t="57626" r="52587" b="27825"/>
          <a:stretch/>
        </p:blipFill>
        <p:spPr>
          <a:xfrm>
            <a:off x="4521200" y="2864431"/>
            <a:ext cx="2501900" cy="54508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5885" t="58305" r="52768" b="28501"/>
          <a:stretch/>
        </p:blipFill>
        <p:spPr>
          <a:xfrm rot="10800000">
            <a:off x="6867525" y="2877099"/>
            <a:ext cx="1654175" cy="532412"/>
          </a:xfrm>
          <a:prstGeom prst="rect">
            <a:avLst/>
          </a:prstGeom>
        </p:spPr>
      </p:pic>
      <p:sp>
        <p:nvSpPr>
          <p:cNvPr id="11" name="TextBox 10"/>
          <p:cNvSpPr txBox="1"/>
          <p:nvPr/>
        </p:nvSpPr>
        <p:spPr>
          <a:xfrm>
            <a:off x="730250" y="4053149"/>
            <a:ext cx="2578100" cy="2677656"/>
          </a:xfrm>
          <a:prstGeom prst="rect">
            <a:avLst/>
          </a:prstGeom>
          <a:noFill/>
        </p:spPr>
        <p:txBody>
          <a:bodyPr wrap="square" rtlCol="0">
            <a:spAutoFit/>
          </a:bodyPr>
          <a:lstStyle/>
          <a:p>
            <a:r>
              <a:rPr lang="en-US" sz="2800" dirty="0">
                <a:solidFill>
                  <a:schemeClr val="accent6">
                    <a:lumMod val="75000"/>
                  </a:schemeClr>
                </a:solidFill>
                <a:effectLst>
                  <a:outerShdw blurRad="38100" dist="38100" dir="2700000" algn="tl">
                    <a:srgbClr val="000000">
                      <a:alpha val="43137"/>
                    </a:srgbClr>
                  </a:outerShdw>
                </a:effectLst>
              </a:rPr>
              <a:t>When we vary the position of the metal wire, the recorded wavelength changes</a:t>
            </a:r>
            <a:endParaRPr lang="bg-BG" sz="2800" dirty="0">
              <a:solidFill>
                <a:schemeClr val="accent6">
                  <a:lumMod val="75000"/>
                </a:schemeClr>
              </a:solidFill>
              <a:effectLst>
                <a:outerShdw blurRad="38100" dist="38100" dir="2700000" algn="tl">
                  <a:srgbClr val="000000">
                    <a:alpha val="43137"/>
                  </a:srgbClr>
                </a:outerShdw>
              </a:effectLst>
            </a:endParaRPr>
          </a:p>
        </p:txBody>
      </p:sp>
      <p:pic>
        <p:nvPicPr>
          <p:cNvPr id="13" name="1-1-3-9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89350" y="4154960"/>
            <a:ext cx="609600" cy="609600"/>
          </a:xfrm>
          <a:prstGeom prst="rect">
            <a:avLst/>
          </a:prstGeom>
        </p:spPr>
      </p:pic>
      <p:sp>
        <p:nvSpPr>
          <p:cNvPr id="14" name="TextBox 13"/>
          <p:cNvSpPr txBox="1"/>
          <p:nvPr/>
        </p:nvSpPr>
        <p:spPr>
          <a:xfrm>
            <a:off x="3689350" y="3839938"/>
            <a:ext cx="609600" cy="369332"/>
          </a:xfrm>
          <a:prstGeom prst="rect">
            <a:avLst/>
          </a:prstGeom>
          <a:noFill/>
        </p:spPr>
        <p:txBody>
          <a:bodyPr wrap="square" rtlCol="0">
            <a:spAutoFit/>
          </a:bodyPr>
          <a:lstStyle/>
          <a:p>
            <a:r>
              <a:rPr lang="en-US" dirty="0" smtClean="0"/>
              <a:t>1-3</a:t>
            </a:r>
            <a:endParaRPr lang="bg-BG" dirty="0"/>
          </a:p>
        </p:txBody>
      </p:sp>
      <p:sp>
        <p:nvSpPr>
          <p:cNvPr id="15" name="TextBox 14"/>
          <p:cNvSpPr txBox="1"/>
          <p:nvPr/>
        </p:nvSpPr>
        <p:spPr>
          <a:xfrm>
            <a:off x="3689350" y="4912784"/>
            <a:ext cx="609600" cy="369332"/>
          </a:xfrm>
          <a:prstGeom prst="rect">
            <a:avLst/>
          </a:prstGeom>
          <a:noFill/>
        </p:spPr>
        <p:txBody>
          <a:bodyPr wrap="square" rtlCol="0">
            <a:spAutoFit/>
          </a:bodyPr>
          <a:lstStyle/>
          <a:p>
            <a:r>
              <a:rPr lang="en-US" dirty="0" smtClean="0"/>
              <a:t>1-4</a:t>
            </a:r>
            <a:endParaRPr lang="bg-BG" dirty="0"/>
          </a:p>
        </p:txBody>
      </p:sp>
      <p:sp>
        <p:nvSpPr>
          <p:cNvPr id="16" name="TextBox 15"/>
          <p:cNvSpPr txBox="1"/>
          <p:nvPr/>
        </p:nvSpPr>
        <p:spPr>
          <a:xfrm>
            <a:off x="3749675" y="5969000"/>
            <a:ext cx="488950" cy="369332"/>
          </a:xfrm>
          <a:prstGeom prst="rect">
            <a:avLst/>
          </a:prstGeom>
          <a:noFill/>
        </p:spPr>
        <p:txBody>
          <a:bodyPr wrap="square" rtlCol="0">
            <a:spAutoFit/>
          </a:bodyPr>
          <a:lstStyle/>
          <a:p>
            <a:r>
              <a:rPr lang="en-US" dirty="0" smtClean="0"/>
              <a:t>1-5</a:t>
            </a:r>
            <a:endParaRPr lang="bg-BG" dirty="0"/>
          </a:p>
        </p:txBody>
      </p:sp>
      <p:pic>
        <p:nvPicPr>
          <p:cNvPr id="17" name="1-1-4-9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749675" y="5320758"/>
            <a:ext cx="609600" cy="609600"/>
          </a:xfrm>
          <a:prstGeom prst="rect">
            <a:avLst/>
          </a:prstGeom>
        </p:spPr>
      </p:pic>
      <p:pic>
        <p:nvPicPr>
          <p:cNvPr id="18" name="1-1-5-9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3749675" y="6248400"/>
            <a:ext cx="609600" cy="609600"/>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9489"/>
            <a:ext cx="12192000" cy="6858000"/>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6142"/>
            <a:ext cx="12192000" cy="6854653"/>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5431"/>
            <a:ext cx="12192000" cy="6854653"/>
          </a:xfrm>
          <a:prstGeom prst="rect">
            <a:avLst/>
          </a:prstGeom>
        </p:spPr>
      </p:pic>
    </p:spTree>
    <p:extLst>
      <p:ext uri="{BB962C8B-B14F-4D97-AF65-F5344CB8AC3E}">
        <p14:creationId xmlns:p14="http://schemas.microsoft.com/office/powerpoint/2010/main" val="1204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291" fill="hold"/>
                                        <p:tgtEl>
                                          <p:spTgt spid="13"/>
                                        </p:tgtEl>
                                      </p:cBhvr>
                                    </p:cmd>
                                  </p:childTnLst>
                                </p:cTn>
                              </p:par>
                            </p:childTnLst>
                          </p:cTn>
                        </p:par>
                      </p:childTnLst>
                    </p:cTn>
                  </p:par>
                </p:childTnLst>
              </p:cTn>
              <p:nextCondLst>
                <p:cond evt="onClick" delay="0">
                  <p:tgtEl>
                    <p:spTgt spid="13"/>
                  </p:tgtEl>
                </p:cond>
              </p:nextCondLst>
            </p:seq>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408" fill="hold"/>
                                        <p:tgtEl>
                                          <p:spTgt spid="17"/>
                                        </p:tgtEl>
                                      </p:cBhvr>
                                    </p:cmd>
                                  </p:childTnLst>
                                </p:cTn>
                              </p:par>
                            </p:childTnLst>
                          </p:cTn>
                        </p:par>
                      </p:childTnLst>
                    </p:cTn>
                  </p:par>
                </p:childTnLst>
              </p:cTn>
              <p:nextCondLst>
                <p:cond evt="onClick" delay="0">
                  <p:tgtEl>
                    <p:spTgt spid="17"/>
                  </p:tgtEl>
                </p:cond>
              </p:nextCondLst>
            </p:seq>
            <p:audio>
              <p:cMediaNode vol="80000">
                <p:cTn id="29" fill="hold" display="0">
                  <p:stCondLst>
                    <p:cond delay="indefinite"/>
                  </p:stCondLst>
                  <p:endCondLst>
                    <p:cond evt="onStopAudio" delay="0">
                      <p:tgtEl>
                        <p:sldTgt/>
                      </p:tgtEl>
                    </p:cond>
                  </p:endCondLst>
                </p:cTn>
                <p:tgtEl>
                  <p:spTgt spid="17"/>
                </p:tgtEl>
              </p:cMediaNode>
            </p:audio>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387" fill="hold"/>
                                        <p:tgtEl>
                                          <p:spTgt spid="18"/>
                                        </p:tgtEl>
                                      </p:cBhvr>
                                    </p:cmd>
                                  </p:childTnLst>
                                </p:cTn>
                              </p:par>
                            </p:childTnLst>
                          </p:cTn>
                        </p:par>
                      </p:childTnLst>
                    </p:cTn>
                  </p:par>
                </p:childTnLst>
              </p:cTn>
              <p:nextCondLst>
                <p:cond evt="onClick" delay="0">
                  <p:tgtEl>
                    <p:spTgt spid="18"/>
                  </p:tgtEl>
                </p:cond>
              </p:nextCondLst>
            </p:seq>
            <p:audio>
              <p:cMediaNode vol="80000">
                <p:cTn id="35"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4334</TotalTime>
  <Words>1262</Words>
  <Application>Microsoft Office PowerPoint</Application>
  <PresentationFormat>Widescreen</PresentationFormat>
  <Paragraphs>193</Paragraphs>
  <Slides>17</Slides>
  <Notes>0</Notes>
  <HiddenSlides>1</HiddenSlides>
  <MMClips>13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3" baseType="lpstr">
      <vt:lpstr>Algerian</vt:lpstr>
      <vt:lpstr>Arial</vt:lpstr>
      <vt:lpstr>Calibri</vt:lpstr>
      <vt:lpstr>Calibri Light</vt:lpstr>
      <vt:lpstr>Office Theme</vt:lpstr>
      <vt:lpstr>CorelDraw.Graphic.17</vt:lpstr>
      <vt:lpstr>PowerPoint Presentation</vt:lpstr>
      <vt:lpstr>Rijke Tube</vt:lpstr>
      <vt:lpstr>Goals</vt:lpstr>
      <vt:lpstr>Explanation of the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Tonic water in UV light</dc:title>
  <dc:creator>1</dc:creator>
  <cp:lastModifiedBy>USER</cp:lastModifiedBy>
  <cp:revision>140</cp:revision>
  <dcterms:created xsi:type="dcterms:W3CDTF">2017-05-25T14:41:48Z</dcterms:created>
  <dcterms:modified xsi:type="dcterms:W3CDTF">2017-07-03T04:28:36Z</dcterms:modified>
</cp:coreProperties>
</file>