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02.07.2017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02.07.2017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02.07.2017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02.07.2017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26. Bouncing balls</a:t>
            </a:r>
            <a:endParaRPr lang="ru-RU" dirty="0"/>
          </a:p>
        </p:txBody>
      </p:sp>
      <p:sp>
        <p:nvSpPr>
          <p:cNvPr id="3" name="Подзаголовок 2"/>
          <p:cNvSpPr>
            <a:spLocks noGrp="1"/>
          </p:cNvSpPr>
          <p:nvPr>
            <p:ph type="subTitle" idx="1"/>
          </p:nvPr>
        </p:nvSpPr>
        <p:spPr/>
        <p:txBody>
          <a:bodyPr/>
          <a:lstStyle/>
          <a:p>
            <a:r>
              <a:rPr lang="en-US" dirty="0" smtClean="0"/>
              <a:t>Maria </a:t>
            </a:r>
            <a:r>
              <a:rPr lang="en-US" dirty="0" err="1" smtClean="0"/>
              <a:t>Krasnova</a:t>
            </a:r>
            <a:endParaRPr lang="en-US" dirty="0" smtClean="0"/>
          </a:p>
          <a:p>
            <a:r>
              <a:rPr lang="en-US" dirty="0" smtClean="0"/>
              <a:t>Team from Belarus</a:t>
            </a:r>
          </a:p>
          <a:p>
            <a:endParaRPr lang="ru-RU" dirty="0"/>
          </a:p>
        </p:txBody>
      </p:sp>
    </p:spTree>
    <p:extLst>
      <p:ext uri="{BB962C8B-B14F-4D97-AF65-F5344CB8AC3E}">
        <p14:creationId xmlns:p14="http://schemas.microsoft.com/office/powerpoint/2010/main" val="881324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a:t>
            </a:r>
            <a:r>
              <a:rPr lang="en-US" dirty="0" smtClean="0"/>
              <a:t>im</a:t>
            </a:r>
            <a:endParaRPr lang="ru-RU" dirty="0"/>
          </a:p>
        </p:txBody>
      </p:sp>
      <p:sp>
        <p:nvSpPr>
          <p:cNvPr id="3" name="Объект 2"/>
          <p:cNvSpPr>
            <a:spLocks noGrp="1"/>
          </p:cNvSpPr>
          <p:nvPr>
            <p:ph idx="1"/>
          </p:nvPr>
        </p:nvSpPr>
        <p:spPr/>
        <p:txBody>
          <a:bodyPr>
            <a:normAutofit/>
          </a:bodyPr>
          <a:lstStyle/>
          <a:p>
            <a:pPr algn="just"/>
            <a:r>
              <a:rPr lang="en-US" sz="3600" dirty="0" smtClean="0"/>
              <a:t>Make a small hole in a ping pong ball, fill it with some liquid and seal the hole. Drop the ball from the fixed height and investigate how high it bounces, depending on the amount of liquid inside</a:t>
            </a:r>
            <a:endParaRPr lang="ru-RU" sz="3600" dirty="0"/>
          </a:p>
        </p:txBody>
      </p:sp>
    </p:spTree>
    <p:extLst>
      <p:ext uri="{BB962C8B-B14F-4D97-AF65-F5344CB8AC3E}">
        <p14:creationId xmlns:p14="http://schemas.microsoft.com/office/powerpoint/2010/main" val="822629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Theoretical part </a:t>
            </a:r>
            <a:endParaRPr lang="ru-RU" dirty="0"/>
          </a:p>
        </p:txBody>
      </p:sp>
      <p:sp>
        <p:nvSpPr>
          <p:cNvPr id="3" name="Объект 2"/>
          <p:cNvSpPr>
            <a:spLocks noGrp="1"/>
          </p:cNvSpPr>
          <p:nvPr>
            <p:ph idx="1"/>
          </p:nvPr>
        </p:nvSpPr>
        <p:spPr/>
        <p:txBody>
          <a:bodyPr/>
          <a:lstStyle/>
          <a:p>
            <a:r>
              <a:rPr lang="en-US" dirty="0" smtClean="0"/>
              <a:t>Loss of mechanical energy can be calculated as:</a:t>
            </a:r>
          </a:p>
          <a:p>
            <a:pPr marL="0" indent="0">
              <a:buNone/>
            </a:pPr>
            <a:r>
              <a:rPr lang="en-US" dirty="0" smtClean="0"/>
              <a:t>    ∆E=mg(h-H</a:t>
            </a:r>
            <a:r>
              <a:rPr lang="en-US" baseline="-25000" dirty="0" smtClean="0"/>
              <a:t>0</a:t>
            </a:r>
            <a:r>
              <a:rPr lang="en-US" dirty="0" smtClean="0"/>
              <a:t>)</a:t>
            </a:r>
          </a:p>
          <a:p>
            <a:pPr marL="0" indent="0">
              <a:buNone/>
            </a:pPr>
            <a:r>
              <a:rPr lang="en-US" dirty="0"/>
              <a:t> </a:t>
            </a:r>
            <a:r>
              <a:rPr lang="en-US" dirty="0" smtClean="0"/>
              <a:t>    h </a:t>
            </a:r>
            <a:r>
              <a:rPr lang="en-US" dirty="0"/>
              <a:t>− </a:t>
            </a:r>
            <a:r>
              <a:rPr lang="en-US" dirty="0" smtClean="0"/>
              <a:t>height of </a:t>
            </a:r>
            <a:r>
              <a:rPr lang="en-US" dirty="0" err="1" smtClean="0"/>
              <a:t>bounch</a:t>
            </a:r>
            <a:endParaRPr lang="en-US" dirty="0" smtClean="0"/>
          </a:p>
          <a:p>
            <a:pPr marL="0" indent="0">
              <a:buNone/>
            </a:pPr>
            <a:r>
              <a:rPr lang="en-US" dirty="0"/>
              <a:t> </a:t>
            </a:r>
            <a:r>
              <a:rPr lang="en-US" dirty="0" smtClean="0"/>
              <a:t>    H</a:t>
            </a:r>
            <a:r>
              <a:rPr lang="en-US" baseline="-25000" dirty="0" smtClean="0"/>
              <a:t>0</a:t>
            </a:r>
            <a:r>
              <a:rPr lang="en-US" dirty="0" smtClean="0"/>
              <a:t>=</a:t>
            </a:r>
            <a:r>
              <a:rPr lang="en-US" dirty="0" err="1" smtClean="0"/>
              <a:t>const</a:t>
            </a:r>
            <a:r>
              <a:rPr lang="en-US" dirty="0" smtClean="0"/>
              <a:t>=0,1m − height of fall</a:t>
            </a:r>
          </a:p>
          <a:p>
            <a:endParaRPr lang="ru-RU" dirty="0"/>
          </a:p>
        </p:txBody>
      </p:sp>
    </p:spTree>
    <p:extLst>
      <p:ext uri="{BB962C8B-B14F-4D97-AF65-F5344CB8AC3E}">
        <p14:creationId xmlns:p14="http://schemas.microsoft.com/office/powerpoint/2010/main" val="67585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88840"/>
            <a:ext cx="6022447" cy="3744416"/>
          </a:xfrm>
        </p:spPr>
      </p:pic>
      <p:sp>
        <p:nvSpPr>
          <p:cNvPr id="5" name="Заголовок 1"/>
          <p:cNvSpPr>
            <a:spLocks noGrp="1"/>
          </p:cNvSpPr>
          <p:nvPr>
            <p:ph type="title"/>
          </p:nvPr>
        </p:nvSpPr>
        <p:spPr/>
        <p:txBody>
          <a:bodyPr/>
          <a:lstStyle/>
          <a:p>
            <a:r>
              <a:rPr lang="en-US" dirty="0" smtClean="0"/>
              <a:t>Theoretical part </a:t>
            </a:r>
            <a:endParaRPr lang="ru-RU" dirty="0"/>
          </a:p>
        </p:txBody>
      </p:sp>
      <p:sp>
        <p:nvSpPr>
          <p:cNvPr id="6" name="TextBox 5"/>
          <p:cNvSpPr txBox="1"/>
          <p:nvPr/>
        </p:nvSpPr>
        <p:spPr>
          <a:xfrm>
            <a:off x="6156176" y="2276872"/>
            <a:ext cx="2005998" cy="461665"/>
          </a:xfrm>
          <a:prstGeom prst="rect">
            <a:avLst/>
          </a:prstGeom>
          <a:noFill/>
        </p:spPr>
        <p:txBody>
          <a:bodyPr wrap="none" rtlCol="0">
            <a:spAutoFit/>
          </a:bodyPr>
          <a:lstStyle/>
          <a:p>
            <a:r>
              <a:rPr lang="en-US" sz="2400" dirty="0" smtClean="0"/>
              <a:t>KE=max,  PE=0</a:t>
            </a:r>
            <a:endParaRPr lang="ru-RU" sz="2400" dirty="0"/>
          </a:p>
        </p:txBody>
      </p:sp>
      <p:sp>
        <p:nvSpPr>
          <p:cNvPr id="7" name="TextBox 6"/>
          <p:cNvSpPr txBox="1"/>
          <p:nvPr/>
        </p:nvSpPr>
        <p:spPr>
          <a:xfrm>
            <a:off x="6012160" y="5013176"/>
            <a:ext cx="2005998" cy="461665"/>
          </a:xfrm>
          <a:prstGeom prst="rect">
            <a:avLst/>
          </a:prstGeom>
          <a:noFill/>
        </p:spPr>
        <p:txBody>
          <a:bodyPr wrap="none" rtlCol="0">
            <a:spAutoFit/>
          </a:bodyPr>
          <a:lstStyle/>
          <a:p>
            <a:r>
              <a:rPr lang="en-US" sz="2400" dirty="0" smtClean="0"/>
              <a:t>KE=0,  PE=max</a:t>
            </a:r>
            <a:endParaRPr lang="ru-RU" sz="2400" dirty="0"/>
          </a:p>
        </p:txBody>
      </p:sp>
    </p:spTree>
    <p:extLst>
      <p:ext uri="{BB962C8B-B14F-4D97-AF65-F5344CB8AC3E}">
        <p14:creationId xmlns:p14="http://schemas.microsoft.com/office/powerpoint/2010/main" val="2266387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a:t>
            </a:r>
            <a:endParaRPr lang="ru-RU" dirty="0"/>
          </a:p>
        </p:txBody>
      </p:sp>
      <p:sp>
        <p:nvSpPr>
          <p:cNvPr id="3" name="Объект 2"/>
          <p:cNvSpPr>
            <a:spLocks noGrp="1"/>
          </p:cNvSpPr>
          <p:nvPr>
            <p:ph idx="1"/>
          </p:nvPr>
        </p:nvSpPr>
        <p:spPr/>
        <p:txBody>
          <a:bodyPr anchor="t"/>
          <a:lstStyle/>
          <a:p>
            <a:pPr algn="just"/>
            <a:r>
              <a:rPr lang="en-US" dirty="0" smtClean="0"/>
              <a:t>As the fall height increases, the loss of mechanical energy decreases</a:t>
            </a:r>
          </a:p>
          <a:p>
            <a:pPr algn="just"/>
            <a:r>
              <a:rPr lang="en-US" dirty="0"/>
              <a:t>As </a:t>
            </a:r>
            <a:r>
              <a:rPr lang="en-US" dirty="0" smtClean="0"/>
              <a:t>the volume of the water </a:t>
            </a:r>
            <a:r>
              <a:rPr lang="en-US" dirty="0"/>
              <a:t>increases, </a:t>
            </a:r>
            <a:r>
              <a:rPr lang="en-US" dirty="0" smtClean="0"/>
              <a:t>the loss of </a:t>
            </a:r>
            <a:r>
              <a:rPr lang="en-US" dirty="0"/>
              <a:t>mechanical energy </a:t>
            </a:r>
            <a:r>
              <a:rPr lang="en-US" dirty="0" smtClean="0"/>
              <a:t>also increases</a:t>
            </a:r>
          </a:p>
          <a:p>
            <a:pPr algn="just"/>
            <a:endParaRPr lang="en-US" dirty="0" smtClean="0"/>
          </a:p>
          <a:p>
            <a:pPr algn="just"/>
            <a:endParaRPr lang="en-US" dirty="0"/>
          </a:p>
          <a:p>
            <a:pPr algn="just"/>
            <a:endParaRPr lang="ru-RU" dirty="0"/>
          </a:p>
        </p:txBody>
      </p:sp>
    </p:spTree>
    <p:extLst>
      <p:ext uri="{BB962C8B-B14F-4D97-AF65-F5344CB8AC3E}">
        <p14:creationId xmlns:p14="http://schemas.microsoft.com/office/powerpoint/2010/main" val="48166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en-US" dirty="0" smtClean="0"/>
              <a:t>Thank you for attention!</a:t>
            </a:r>
            <a:endParaRPr lang="ru-RU" dirty="0"/>
          </a:p>
        </p:txBody>
      </p:sp>
      <p:sp>
        <p:nvSpPr>
          <p:cNvPr id="6" name="Подзаголовок 2"/>
          <p:cNvSpPr>
            <a:spLocks noGrp="1"/>
          </p:cNvSpPr>
          <p:nvPr>
            <p:ph type="subTitle" idx="1"/>
          </p:nvPr>
        </p:nvSpPr>
        <p:spPr/>
        <p:txBody>
          <a:bodyPr/>
          <a:lstStyle/>
          <a:p>
            <a:r>
              <a:rPr lang="en-US" dirty="0" smtClean="0"/>
              <a:t>Maria </a:t>
            </a:r>
            <a:r>
              <a:rPr lang="en-US" dirty="0" err="1" smtClean="0"/>
              <a:t>Krasnova</a:t>
            </a:r>
            <a:endParaRPr lang="en-US" dirty="0" smtClean="0"/>
          </a:p>
          <a:p>
            <a:r>
              <a:rPr lang="en-US" dirty="0" smtClean="0"/>
              <a:t>Team from Belarus</a:t>
            </a:r>
          </a:p>
          <a:p>
            <a:endParaRPr lang="ru-RU" dirty="0"/>
          </a:p>
        </p:txBody>
      </p:sp>
    </p:spTree>
    <p:extLst>
      <p:ext uri="{BB962C8B-B14F-4D97-AF65-F5344CB8AC3E}">
        <p14:creationId xmlns:p14="http://schemas.microsoft.com/office/powerpoint/2010/main" val="353223683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124</Words>
  <Application>Microsoft Office PowerPoint</Application>
  <PresentationFormat>Экран (4:3)</PresentationFormat>
  <Paragraphs>20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26. Bouncing balls</vt:lpstr>
      <vt:lpstr>Aim</vt:lpstr>
      <vt:lpstr>Theoretical part </vt:lpstr>
      <vt:lpstr>Theoretical part </vt:lpstr>
      <vt:lpstr>Conclusion</vt:lpstr>
      <vt:lpstr>Thank you for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 Bouncing balls</dc:title>
  <dc:creator>User</dc:creator>
  <cp:lastModifiedBy>User</cp:lastModifiedBy>
  <cp:revision>5</cp:revision>
  <dcterms:created xsi:type="dcterms:W3CDTF">2017-07-02T07:27:27Z</dcterms:created>
  <dcterms:modified xsi:type="dcterms:W3CDTF">2017-07-02T08:14:43Z</dcterms:modified>
</cp:coreProperties>
</file>