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맑은 고딕"/>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맑은 고딕"/>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맑은 고딕"/>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맑은 고딕"/>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맑은 고딕"/>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맑은 고딕"/>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맑은 고딕"/>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맑은 고딕"/>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맑은 고딕"/>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CFCF"/>
          </a:solidFill>
        </a:fill>
      </a:tcStyle>
    </a:wholeTbl>
    <a:band2H>
      <a:tcTxStyle b="def" i="def"/>
      <a:tcStyle>
        <a:tcBdr/>
        <a:fill>
          <a:solidFill>
            <a:srgbClr val="F4E8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ph type="sldImg"/>
          </p:nvPr>
        </p:nvSpPr>
        <p:spPr>
          <a:xfrm>
            <a:off x="1143000" y="685800"/>
            <a:ext cx="4572000" cy="3429000"/>
          </a:xfrm>
          <a:prstGeom prst="rect">
            <a:avLst/>
          </a:prstGeom>
        </p:spPr>
        <p:txBody>
          <a:bodyPr/>
          <a:lstStyle/>
          <a:p>
            <a:pPr/>
          </a:p>
        </p:txBody>
      </p:sp>
      <p:sp>
        <p:nvSpPr>
          <p:cNvPr id="93" name="Shape 9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맑은 고딕"/>
      </a:defRPr>
    </a:lvl1pPr>
    <a:lvl2pPr indent="228600" latinLnBrk="0">
      <a:defRPr sz="1200">
        <a:latin typeface="+mn-lt"/>
        <a:ea typeface="+mn-ea"/>
        <a:cs typeface="+mn-cs"/>
        <a:sym typeface="맑은 고딕"/>
      </a:defRPr>
    </a:lvl2pPr>
    <a:lvl3pPr indent="457200" latinLnBrk="0">
      <a:defRPr sz="1200">
        <a:latin typeface="+mn-lt"/>
        <a:ea typeface="+mn-ea"/>
        <a:cs typeface="+mn-cs"/>
        <a:sym typeface="맑은 고딕"/>
      </a:defRPr>
    </a:lvl3pPr>
    <a:lvl4pPr indent="685800" latinLnBrk="0">
      <a:defRPr sz="1200">
        <a:latin typeface="+mn-lt"/>
        <a:ea typeface="+mn-ea"/>
        <a:cs typeface="+mn-cs"/>
        <a:sym typeface="맑은 고딕"/>
      </a:defRPr>
    </a:lvl4pPr>
    <a:lvl5pPr indent="914400" latinLnBrk="0">
      <a:defRPr sz="1200">
        <a:latin typeface="+mn-lt"/>
        <a:ea typeface="+mn-ea"/>
        <a:cs typeface="+mn-cs"/>
        <a:sym typeface="맑은 고딕"/>
      </a:defRPr>
    </a:lvl5pPr>
    <a:lvl6pPr indent="1143000" latinLnBrk="0">
      <a:defRPr sz="1200">
        <a:latin typeface="+mn-lt"/>
        <a:ea typeface="+mn-ea"/>
        <a:cs typeface="+mn-cs"/>
        <a:sym typeface="맑은 고딕"/>
      </a:defRPr>
    </a:lvl6pPr>
    <a:lvl7pPr indent="1371600" latinLnBrk="0">
      <a:defRPr sz="1200">
        <a:latin typeface="+mn-lt"/>
        <a:ea typeface="+mn-ea"/>
        <a:cs typeface="+mn-cs"/>
        <a:sym typeface="맑은 고딕"/>
      </a:defRPr>
    </a:lvl7pPr>
    <a:lvl8pPr indent="1600200" latinLnBrk="0">
      <a:defRPr sz="1200">
        <a:latin typeface="+mn-lt"/>
        <a:ea typeface="+mn-ea"/>
        <a:cs typeface="+mn-cs"/>
        <a:sym typeface="맑은 고딕"/>
      </a:defRPr>
    </a:lvl8pPr>
    <a:lvl9pPr indent="1828800" latinLnBrk="0">
      <a:defRPr sz="1200">
        <a:latin typeface="+mn-lt"/>
        <a:ea typeface="+mn-ea"/>
        <a:cs typeface="+mn-cs"/>
        <a:sym typeface="맑은 고딕"/>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제목 및 내용">
    <p:spTree>
      <p:nvGrpSpPr>
        <p:cNvPr id="1" name=""/>
        <p:cNvGrpSpPr/>
        <p:nvPr/>
      </p:nvGrpSpPr>
      <p:grpSpPr>
        <a:xfrm>
          <a:off x="0" y="0"/>
          <a:ext cx="0" cy="0"/>
          <a:chOff x="0" y="0"/>
          <a:chExt cx="0" cy="0"/>
        </a:xfrm>
      </p:grpSpPr>
      <p:pic>
        <p:nvPicPr>
          <p:cNvPr id="12" name="image2.png"/>
          <p:cNvPicPr>
            <a:picLocks noChangeAspect="1"/>
          </p:cNvPicPr>
          <p:nvPr/>
        </p:nvPicPr>
        <p:blipFill>
          <a:blip r:embed="rId2">
            <a:extLst/>
          </a:blip>
          <a:stretch>
            <a:fillRect/>
          </a:stretch>
        </p:blipFill>
        <p:spPr>
          <a:xfrm>
            <a:off x="1113183" y="340471"/>
            <a:ext cx="6917635" cy="4586805"/>
          </a:xfrm>
          <a:prstGeom prst="rect">
            <a:avLst/>
          </a:prstGeom>
          <a:ln w="12700">
            <a:miter lim="400000"/>
          </a:ln>
        </p:spPr>
      </p:pic>
      <p:sp>
        <p:nvSpPr>
          <p:cNvPr id="13" name="Shape 13"/>
          <p:cNvSpPr/>
          <p:nvPr>
            <p:ph type="body" sz="quarter" idx="1"/>
          </p:nvPr>
        </p:nvSpPr>
        <p:spPr>
          <a:xfrm>
            <a:off x="3102910" y="2345002"/>
            <a:ext cx="4927909" cy="457014"/>
          </a:xfrm>
          <a:prstGeom prst="rect">
            <a:avLst/>
          </a:prstGeom>
        </p:spPr>
        <p:txBody>
          <a:bodyPr lIns="0" tIns="0" rIns="0" bIns="0">
            <a:normAutofit fontScale="100000" lnSpcReduction="0"/>
          </a:bodyPr>
          <a:lstStyle>
            <a:lvl1pPr marL="0" indent="0">
              <a:spcBef>
                <a:spcPts val="600"/>
              </a:spcBef>
              <a:buSzTx/>
              <a:buFontTx/>
              <a:buNone/>
              <a:defRPr b="1" sz="2800">
                <a:solidFill>
                  <a:srgbClr val="FFFFFF"/>
                </a:solidFill>
                <a:latin typeface="Tahoma"/>
                <a:ea typeface="Tahoma"/>
                <a:cs typeface="Tahoma"/>
                <a:sym typeface="Tahoma"/>
              </a:defRPr>
            </a:lvl1pPr>
            <a:lvl2pPr marL="742950" indent="-285750">
              <a:spcBef>
                <a:spcPts val="600"/>
              </a:spcBef>
              <a:buFontTx/>
              <a:defRPr b="1" sz="2800">
                <a:solidFill>
                  <a:srgbClr val="FFFFFF"/>
                </a:solidFill>
                <a:latin typeface="Tahoma"/>
                <a:ea typeface="Tahoma"/>
                <a:cs typeface="Tahoma"/>
                <a:sym typeface="Tahoma"/>
              </a:defRPr>
            </a:lvl2pPr>
            <a:lvl3pPr marL="1181100" indent="-266700">
              <a:spcBef>
                <a:spcPts val="600"/>
              </a:spcBef>
              <a:buFontTx/>
              <a:defRPr b="1" sz="2800">
                <a:solidFill>
                  <a:srgbClr val="FFFFFF"/>
                </a:solidFill>
                <a:latin typeface="Tahoma"/>
                <a:ea typeface="Tahoma"/>
                <a:cs typeface="Tahoma"/>
                <a:sym typeface="Tahoma"/>
              </a:defRPr>
            </a:lvl3pPr>
            <a:lvl4pPr marL="1691639" indent="-320039">
              <a:spcBef>
                <a:spcPts val="600"/>
              </a:spcBef>
              <a:buFontTx/>
              <a:defRPr b="1" sz="2800">
                <a:solidFill>
                  <a:srgbClr val="FFFFFF"/>
                </a:solidFill>
                <a:latin typeface="Tahoma"/>
                <a:ea typeface="Tahoma"/>
                <a:cs typeface="Tahoma"/>
                <a:sym typeface="Tahoma"/>
              </a:defRPr>
            </a:lvl4pPr>
            <a:lvl5pPr marL="2148839" indent="-320039">
              <a:spcBef>
                <a:spcPts val="600"/>
              </a:spcBef>
              <a:buFontTx/>
              <a:defRPr b="1" sz="2800">
                <a:solidFill>
                  <a:srgbClr val="FFFFFF"/>
                </a:solidFill>
                <a:latin typeface="Tahoma"/>
                <a:ea typeface="Tahoma"/>
                <a:cs typeface="Tahoma"/>
                <a:sym typeface="Tahoma"/>
              </a:defRPr>
            </a:lvl5pPr>
          </a:lstStyle>
          <a:p>
            <a:pPr/>
            <a:r>
              <a:t>Body Level One</a:t>
            </a:r>
          </a:p>
          <a:p>
            <a:pPr lvl="1"/>
            <a:r>
              <a:t>Body Level Two</a:t>
            </a:r>
          </a:p>
          <a:p>
            <a:pPr lvl="2"/>
            <a:r>
              <a:t>Body Level Three</a:t>
            </a:r>
          </a:p>
          <a:p>
            <a:pPr lvl="3"/>
            <a:r>
              <a:t>Body Level Four</a:t>
            </a:r>
          </a:p>
          <a:p>
            <a:pPr lvl="4"/>
            <a:r>
              <a:t>Body Level Five</a:t>
            </a:r>
          </a:p>
        </p:txBody>
      </p:sp>
      <p:sp>
        <p:nvSpPr>
          <p:cNvPr id="14" name="Shape 14"/>
          <p:cNvSpPr/>
          <p:nvPr>
            <p:ph type="body" sz="quarter" idx="13"/>
          </p:nvPr>
        </p:nvSpPr>
        <p:spPr>
          <a:xfrm>
            <a:off x="3102910" y="2961879"/>
            <a:ext cx="4927909" cy="256136"/>
          </a:xfrm>
          <a:prstGeom prst="rect">
            <a:avLst/>
          </a:prstGeom>
        </p:spPr>
        <p:txBody>
          <a:bodyPr lIns="0" tIns="0" rIns="0" bIns="0">
            <a:normAutofit fontScale="100000" lnSpcReduction="0"/>
          </a:bodyPr>
          <a:lstStyle/>
          <a:p>
            <a:pPr marL="0" indent="0">
              <a:spcBef>
                <a:spcPts val="200"/>
              </a:spcBef>
              <a:buSzTx/>
              <a:buFontTx/>
              <a:buNone/>
              <a:defRPr sz="1200">
                <a:solidFill>
                  <a:srgbClr val="FFFFFF"/>
                </a:solidFill>
                <a:latin typeface="Tahoma"/>
                <a:ea typeface="Tahoma"/>
                <a:cs typeface="Tahoma"/>
                <a:sym typeface="Tahoma"/>
              </a:defRPr>
            </a:pPr>
          </a:p>
        </p:txBody>
      </p:sp>
      <p:sp>
        <p:nvSpPr>
          <p:cNvPr id="15" name="Shape 1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1_제목 및 내용">
    <p:spTree>
      <p:nvGrpSpPr>
        <p:cNvPr id="1" name=""/>
        <p:cNvGrpSpPr/>
        <p:nvPr/>
      </p:nvGrpSpPr>
      <p:grpSpPr>
        <a:xfrm>
          <a:off x="0" y="0"/>
          <a:ext cx="0" cy="0"/>
          <a:chOff x="0" y="0"/>
          <a:chExt cx="0" cy="0"/>
        </a:xfrm>
      </p:grpSpPr>
      <p:pic>
        <p:nvPicPr>
          <p:cNvPr id="22" name="image3.png"/>
          <p:cNvPicPr>
            <a:picLocks noChangeAspect="1"/>
          </p:cNvPicPr>
          <p:nvPr/>
        </p:nvPicPr>
        <p:blipFill>
          <a:blip r:embed="rId2">
            <a:extLst/>
          </a:blip>
          <a:stretch>
            <a:fillRect/>
          </a:stretch>
        </p:blipFill>
        <p:spPr>
          <a:xfrm>
            <a:off x="0" y="-2"/>
            <a:ext cx="8577471" cy="5143503"/>
          </a:xfrm>
          <a:prstGeom prst="rect">
            <a:avLst/>
          </a:prstGeom>
          <a:ln w="12700">
            <a:miter lim="400000"/>
          </a:ln>
        </p:spPr>
      </p:pic>
      <p:sp>
        <p:nvSpPr>
          <p:cNvPr id="23" name="Shape 23"/>
          <p:cNvSpPr/>
          <p:nvPr>
            <p:ph type="body" sz="quarter" idx="1"/>
          </p:nvPr>
        </p:nvSpPr>
        <p:spPr>
          <a:xfrm>
            <a:off x="1008112" y="883314"/>
            <a:ext cx="2123728" cy="642920"/>
          </a:xfrm>
          <a:prstGeom prst="rect">
            <a:avLst/>
          </a:prstGeom>
        </p:spPr>
        <p:txBody>
          <a:bodyPr lIns="0" tIns="0" rIns="0" bIns="0">
            <a:normAutofit fontScale="100000" lnSpcReduction="0"/>
          </a:bodyPr>
          <a:lstStyle>
            <a:lvl1pPr marL="0" indent="0" algn="r">
              <a:spcBef>
                <a:spcPts val="400"/>
              </a:spcBef>
              <a:buSzTx/>
              <a:buFontTx/>
              <a:buNone/>
              <a:defRPr b="1" sz="2000">
                <a:solidFill>
                  <a:srgbClr val="FFFFFF"/>
                </a:solidFill>
                <a:latin typeface="Tahoma"/>
                <a:ea typeface="Tahoma"/>
                <a:cs typeface="Tahoma"/>
                <a:sym typeface="Tahoma"/>
              </a:defRPr>
            </a:lvl1pPr>
            <a:lvl2pPr marL="661307" indent="-204107" algn="r">
              <a:spcBef>
                <a:spcPts val="400"/>
              </a:spcBef>
              <a:buFontTx/>
              <a:defRPr b="1" sz="2000">
                <a:solidFill>
                  <a:srgbClr val="FFFFFF"/>
                </a:solidFill>
                <a:latin typeface="Tahoma"/>
                <a:ea typeface="Tahoma"/>
                <a:cs typeface="Tahoma"/>
                <a:sym typeface="Tahoma"/>
              </a:defRPr>
            </a:lvl2pPr>
            <a:lvl3pPr marL="1104900" indent="-190500" algn="r">
              <a:spcBef>
                <a:spcPts val="400"/>
              </a:spcBef>
              <a:buFontTx/>
              <a:defRPr b="1" sz="2000">
                <a:solidFill>
                  <a:srgbClr val="FFFFFF"/>
                </a:solidFill>
                <a:latin typeface="Tahoma"/>
                <a:ea typeface="Tahoma"/>
                <a:cs typeface="Tahoma"/>
                <a:sym typeface="Tahoma"/>
              </a:defRPr>
            </a:lvl3pPr>
            <a:lvl4pPr marL="1600200" indent="-228600" algn="r">
              <a:spcBef>
                <a:spcPts val="400"/>
              </a:spcBef>
              <a:buFontTx/>
              <a:defRPr b="1" sz="2000">
                <a:solidFill>
                  <a:srgbClr val="FFFFFF"/>
                </a:solidFill>
                <a:latin typeface="Tahoma"/>
                <a:ea typeface="Tahoma"/>
                <a:cs typeface="Tahoma"/>
                <a:sym typeface="Tahoma"/>
              </a:defRPr>
            </a:lvl4pPr>
            <a:lvl5pPr marL="2057400" indent="-228600" algn="r">
              <a:spcBef>
                <a:spcPts val="400"/>
              </a:spcBef>
              <a:buFontTx/>
              <a:defRPr b="1" sz="2000">
                <a:solidFill>
                  <a:srgbClr val="FFFFFF"/>
                </a:solidFill>
                <a:latin typeface="Tahoma"/>
                <a:ea typeface="Tahoma"/>
                <a:cs typeface="Tahoma"/>
                <a:sym typeface="Tahoma"/>
              </a:defRPr>
            </a:lvl5pPr>
          </a:lstStyle>
          <a:p>
            <a:pPr/>
            <a:r>
              <a:t>Body Level One</a:t>
            </a:r>
          </a:p>
          <a:p>
            <a:pPr lvl="1"/>
            <a:r>
              <a:t>Body Level Two</a:t>
            </a:r>
          </a:p>
          <a:p>
            <a:pPr lvl="2"/>
            <a:r>
              <a:t>Body Level Three</a:t>
            </a:r>
          </a:p>
          <a:p>
            <a:pPr lvl="3"/>
            <a:r>
              <a:t>Body Level Four</a:t>
            </a:r>
          </a:p>
          <a:p>
            <a:pPr lvl="4"/>
            <a:r>
              <a:t>Body Level Five</a:t>
            </a:r>
          </a:p>
        </p:txBody>
      </p:sp>
      <p:sp>
        <p:nvSpPr>
          <p:cNvPr id="24" name="Shape 24"/>
          <p:cNvSpPr/>
          <p:nvPr>
            <p:ph type="body" sz="quarter" idx="13"/>
          </p:nvPr>
        </p:nvSpPr>
        <p:spPr>
          <a:xfrm>
            <a:off x="3779911" y="891706"/>
            <a:ext cx="4392490" cy="247227"/>
          </a:xfrm>
          <a:prstGeom prst="rect">
            <a:avLst/>
          </a:prstGeom>
        </p:spPr>
        <p:txBody>
          <a:bodyPr lIns="0" tIns="0" rIns="0" bIns="0">
            <a:normAutofit fontScale="100000" lnSpcReduction="0"/>
          </a:bodyPr>
          <a:lstStyle/>
          <a:p>
            <a:pPr marL="0" indent="0">
              <a:spcBef>
                <a:spcPts val="300"/>
              </a:spcBef>
              <a:buSzTx/>
              <a:buFontTx/>
              <a:buNone/>
              <a:defRPr b="1" sz="1400">
                <a:latin typeface="Tahoma"/>
                <a:ea typeface="Tahoma"/>
                <a:cs typeface="Tahoma"/>
                <a:sym typeface="Tahoma"/>
              </a:defRPr>
            </a:pPr>
          </a:p>
        </p:txBody>
      </p:sp>
      <p:sp>
        <p:nvSpPr>
          <p:cNvPr id="25" name="Shape 25"/>
          <p:cNvSpPr/>
          <p:nvPr>
            <p:ph type="body" sz="quarter" idx="14"/>
          </p:nvPr>
        </p:nvSpPr>
        <p:spPr>
          <a:xfrm>
            <a:off x="3779911" y="1851669"/>
            <a:ext cx="4392490" cy="247227"/>
          </a:xfrm>
          <a:prstGeom prst="rect">
            <a:avLst/>
          </a:prstGeom>
        </p:spPr>
        <p:txBody>
          <a:bodyPr lIns="0" tIns="0" rIns="0" bIns="0">
            <a:normAutofit fontScale="100000" lnSpcReduction="0"/>
          </a:bodyPr>
          <a:lstStyle/>
          <a:p>
            <a:pPr marL="0" indent="0">
              <a:spcBef>
                <a:spcPts val="300"/>
              </a:spcBef>
              <a:buSzTx/>
              <a:buFontTx/>
              <a:buNone/>
              <a:defRPr b="1" sz="1400">
                <a:latin typeface="Tahoma"/>
                <a:ea typeface="Tahoma"/>
                <a:cs typeface="Tahoma"/>
                <a:sym typeface="Tahoma"/>
              </a:defRPr>
            </a:pPr>
          </a:p>
        </p:txBody>
      </p:sp>
      <p:sp>
        <p:nvSpPr>
          <p:cNvPr id="26" name="Shape 26"/>
          <p:cNvSpPr/>
          <p:nvPr>
            <p:ph type="body" sz="quarter" idx="15"/>
          </p:nvPr>
        </p:nvSpPr>
        <p:spPr>
          <a:xfrm>
            <a:off x="3779911" y="2772708"/>
            <a:ext cx="4392490" cy="247227"/>
          </a:xfrm>
          <a:prstGeom prst="rect">
            <a:avLst/>
          </a:prstGeom>
        </p:spPr>
        <p:txBody>
          <a:bodyPr lIns="0" tIns="0" rIns="0" bIns="0">
            <a:normAutofit fontScale="100000" lnSpcReduction="0"/>
          </a:bodyPr>
          <a:lstStyle/>
          <a:p>
            <a:pPr marL="0" indent="0">
              <a:spcBef>
                <a:spcPts val="300"/>
              </a:spcBef>
              <a:buSzTx/>
              <a:buFontTx/>
              <a:buNone/>
              <a:defRPr b="1" sz="1400">
                <a:latin typeface="Tahoma"/>
                <a:ea typeface="Tahoma"/>
                <a:cs typeface="Tahoma"/>
                <a:sym typeface="Tahoma"/>
              </a:defRPr>
            </a:pPr>
          </a:p>
        </p:txBody>
      </p:sp>
      <p:sp>
        <p:nvSpPr>
          <p:cNvPr id="27" name="Shape 27"/>
          <p:cNvSpPr/>
          <p:nvPr>
            <p:ph type="body" sz="quarter" idx="16"/>
          </p:nvPr>
        </p:nvSpPr>
        <p:spPr>
          <a:xfrm>
            <a:off x="4130013" y="1190996"/>
            <a:ext cx="3954860" cy="180044"/>
          </a:xfrm>
          <a:prstGeom prst="rect">
            <a:avLst/>
          </a:prstGeom>
        </p:spPr>
        <p:txBody>
          <a:bodyPr lIns="0" tIns="0" rIns="0" bIns="0">
            <a:normAutofit fontScale="100000" lnSpcReduction="0"/>
          </a:bodyPr>
          <a:lstStyle/>
          <a:p>
            <a:pPr marL="0" indent="0">
              <a:spcBef>
                <a:spcPts val="200"/>
              </a:spcBef>
              <a:buSzTx/>
              <a:buFontTx/>
              <a:buNone/>
              <a:defRPr sz="1000">
                <a:solidFill>
                  <a:srgbClr val="FA4147"/>
                </a:solidFill>
                <a:latin typeface="Tahoma"/>
                <a:ea typeface="Tahoma"/>
                <a:cs typeface="Tahoma"/>
                <a:sym typeface="Tahoma"/>
              </a:defRPr>
            </a:pPr>
          </a:p>
        </p:txBody>
      </p:sp>
      <p:sp>
        <p:nvSpPr>
          <p:cNvPr id="28" name="Shape 28"/>
          <p:cNvSpPr/>
          <p:nvPr>
            <p:ph type="body" sz="quarter" idx="17"/>
          </p:nvPr>
        </p:nvSpPr>
        <p:spPr>
          <a:xfrm>
            <a:off x="4130013" y="1427302"/>
            <a:ext cx="3954860" cy="180045"/>
          </a:xfrm>
          <a:prstGeom prst="rect">
            <a:avLst/>
          </a:prstGeom>
        </p:spPr>
        <p:txBody>
          <a:bodyPr lIns="0" tIns="0" rIns="0" bIns="0">
            <a:normAutofit fontScale="100000" lnSpcReduction="0"/>
          </a:bodyPr>
          <a:lstStyle/>
          <a:p>
            <a:pPr marL="0" indent="0">
              <a:spcBef>
                <a:spcPts val="200"/>
              </a:spcBef>
              <a:buSzTx/>
              <a:buFontTx/>
              <a:buNone/>
              <a:defRPr sz="1000">
                <a:solidFill>
                  <a:srgbClr val="FA4147"/>
                </a:solidFill>
                <a:latin typeface="Tahoma"/>
                <a:ea typeface="Tahoma"/>
                <a:cs typeface="Tahoma"/>
                <a:sym typeface="Tahoma"/>
              </a:defRPr>
            </a:pPr>
          </a:p>
        </p:txBody>
      </p:sp>
      <p:sp>
        <p:nvSpPr>
          <p:cNvPr id="29" name="Shape 29"/>
          <p:cNvSpPr/>
          <p:nvPr>
            <p:ph type="body" sz="quarter" idx="18"/>
          </p:nvPr>
        </p:nvSpPr>
        <p:spPr>
          <a:xfrm>
            <a:off x="4130013" y="2141614"/>
            <a:ext cx="3954860" cy="180044"/>
          </a:xfrm>
          <a:prstGeom prst="rect">
            <a:avLst/>
          </a:prstGeom>
        </p:spPr>
        <p:txBody>
          <a:bodyPr lIns="0" tIns="0" rIns="0" bIns="0">
            <a:normAutofit fontScale="100000" lnSpcReduction="0"/>
          </a:bodyPr>
          <a:lstStyle/>
          <a:p>
            <a:pPr marL="0" indent="0">
              <a:spcBef>
                <a:spcPts val="200"/>
              </a:spcBef>
              <a:buSzTx/>
              <a:buFontTx/>
              <a:buNone/>
              <a:defRPr sz="1000">
                <a:solidFill>
                  <a:srgbClr val="FA4147"/>
                </a:solidFill>
                <a:latin typeface="Tahoma"/>
                <a:ea typeface="Tahoma"/>
                <a:cs typeface="Tahoma"/>
                <a:sym typeface="Tahoma"/>
              </a:defRPr>
            </a:pPr>
          </a:p>
        </p:txBody>
      </p:sp>
      <p:sp>
        <p:nvSpPr>
          <p:cNvPr id="30" name="Shape 30"/>
          <p:cNvSpPr/>
          <p:nvPr>
            <p:ph type="body" sz="quarter" idx="19"/>
          </p:nvPr>
        </p:nvSpPr>
        <p:spPr>
          <a:xfrm>
            <a:off x="4130013" y="2377919"/>
            <a:ext cx="3954860" cy="180044"/>
          </a:xfrm>
          <a:prstGeom prst="rect">
            <a:avLst/>
          </a:prstGeom>
        </p:spPr>
        <p:txBody>
          <a:bodyPr lIns="0" tIns="0" rIns="0" bIns="0">
            <a:normAutofit fontScale="100000" lnSpcReduction="0"/>
          </a:bodyPr>
          <a:lstStyle/>
          <a:p>
            <a:pPr marL="0" indent="0">
              <a:spcBef>
                <a:spcPts val="200"/>
              </a:spcBef>
              <a:buSzTx/>
              <a:buFontTx/>
              <a:buNone/>
              <a:defRPr sz="1000">
                <a:solidFill>
                  <a:srgbClr val="FA4147"/>
                </a:solidFill>
                <a:latin typeface="Tahoma"/>
                <a:ea typeface="Tahoma"/>
                <a:cs typeface="Tahoma"/>
                <a:sym typeface="Tahoma"/>
              </a:defRPr>
            </a:pPr>
          </a:p>
        </p:txBody>
      </p:sp>
      <p:sp>
        <p:nvSpPr>
          <p:cNvPr id="31" name="Shape 31"/>
          <p:cNvSpPr/>
          <p:nvPr>
            <p:ph type="body" sz="quarter" idx="20"/>
          </p:nvPr>
        </p:nvSpPr>
        <p:spPr>
          <a:xfrm>
            <a:off x="4130013" y="3063579"/>
            <a:ext cx="3954860" cy="180044"/>
          </a:xfrm>
          <a:prstGeom prst="rect">
            <a:avLst/>
          </a:prstGeom>
        </p:spPr>
        <p:txBody>
          <a:bodyPr lIns="0" tIns="0" rIns="0" bIns="0">
            <a:normAutofit fontScale="100000" lnSpcReduction="0"/>
          </a:bodyPr>
          <a:lstStyle/>
          <a:p>
            <a:pPr marL="0" indent="0">
              <a:spcBef>
                <a:spcPts val="200"/>
              </a:spcBef>
              <a:buSzTx/>
              <a:buFontTx/>
              <a:buNone/>
              <a:defRPr sz="1000">
                <a:solidFill>
                  <a:srgbClr val="FA4147"/>
                </a:solidFill>
                <a:latin typeface="Tahoma"/>
                <a:ea typeface="Tahoma"/>
                <a:cs typeface="Tahoma"/>
                <a:sym typeface="Tahoma"/>
              </a:defRPr>
            </a:pPr>
          </a:p>
        </p:txBody>
      </p:sp>
      <p:sp>
        <p:nvSpPr>
          <p:cNvPr id="32" name="Shape 32"/>
          <p:cNvSpPr/>
          <p:nvPr>
            <p:ph type="body" sz="quarter" idx="21"/>
          </p:nvPr>
        </p:nvSpPr>
        <p:spPr>
          <a:xfrm>
            <a:off x="4130013" y="3299885"/>
            <a:ext cx="3954860" cy="180044"/>
          </a:xfrm>
          <a:prstGeom prst="rect">
            <a:avLst/>
          </a:prstGeom>
        </p:spPr>
        <p:txBody>
          <a:bodyPr lIns="0" tIns="0" rIns="0" bIns="0">
            <a:normAutofit fontScale="100000" lnSpcReduction="0"/>
          </a:bodyPr>
          <a:lstStyle/>
          <a:p>
            <a:pPr marL="0" indent="0">
              <a:spcBef>
                <a:spcPts val="200"/>
              </a:spcBef>
              <a:buSzTx/>
              <a:buFontTx/>
              <a:buNone/>
              <a:defRPr sz="1000">
                <a:solidFill>
                  <a:srgbClr val="FA4147"/>
                </a:solidFill>
                <a:latin typeface="Tahoma"/>
                <a:ea typeface="Tahoma"/>
                <a:cs typeface="Tahoma"/>
                <a:sym typeface="Tahoma"/>
              </a:defRPr>
            </a:pPr>
          </a:p>
        </p:txBody>
      </p:sp>
      <p:sp>
        <p:nvSpPr>
          <p:cNvPr id="33" name="Shape 33"/>
          <p:cNvSpPr/>
          <p:nvPr>
            <p:ph type="body" sz="quarter" idx="22"/>
          </p:nvPr>
        </p:nvSpPr>
        <p:spPr>
          <a:xfrm>
            <a:off x="3779911" y="3717225"/>
            <a:ext cx="4392490" cy="247227"/>
          </a:xfrm>
          <a:prstGeom prst="rect">
            <a:avLst/>
          </a:prstGeom>
        </p:spPr>
        <p:txBody>
          <a:bodyPr lIns="0" tIns="0" rIns="0" bIns="0">
            <a:normAutofit fontScale="100000" lnSpcReduction="0"/>
          </a:bodyPr>
          <a:lstStyle/>
          <a:p>
            <a:pPr marL="0" indent="0">
              <a:spcBef>
                <a:spcPts val="300"/>
              </a:spcBef>
              <a:buSzTx/>
              <a:buFontTx/>
              <a:buNone/>
              <a:defRPr b="1" sz="1400">
                <a:latin typeface="Tahoma"/>
                <a:ea typeface="Tahoma"/>
                <a:cs typeface="Tahoma"/>
                <a:sym typeface="Tahoma"/>
              </a:defRPr>
            </a:pPr>
          </a:p>
        </p:txBody>
      </p:sp>
      <p:sp>
        <p:nvSpPr>
          <p:cNvPr id="34" name="Shape 34"/>
          <p:cNvSpPr/>
          <p:nvPr>
            <p:ph type="body" sz="quarter" idx="23"/>
          </p:nvPr>
        </p:nvSpPr>
        <p:spPr>
          <a:xfrm>
            <a:off x="4130013" y="4008096"/>
            <a:ext cx="3954860" cy="180044"/>
          </a:xfrm>
          <a:prstGeom prst="rect">
            <a:avLst/>
          </a:prstGeom>
        </p:spPr>
        <p:txBody>
          <a:bodyPr lIns="0" tIns="0" rIns="0" bIns="0">
            <a:normAutofit fontScale="100000" lnSpcReduction="0"/>
          </a:bodyPr>
          <a:lstStyle/>
          <a:p>
            <a:pPr marL="0" indent="0">
              <a:spcBef>
                <a:spcPts val="200"/>
              </a:spcBef>
              <a:buSzTx/>
              <a:buFontTx/>
              <a:buNone/>
              <a:defRPr sz="1000">
                <a:solidFill>
                  <a:srgbClr val="FA4147"/>
                </a:solidFill>
                <a:latin typeface="Tahoma"/>
                <a:ea typeface="Tahoma"/>
                <a:cs typeface="Tahoma"/>
                <a:sym typeface="Tahoma"/>
              </a:defRPr>
            </a:pPr>
          </a:p>
        </p:txBody>
      </p:sp>
      <p:sp>
        <p:nvSpPr>
          <p:cNvPr id="35" name="Shape 35"/>
          <p:cNvSpPr/>
          <p:nvPr>
            <p:ph type="body" sz="quarter" idx="24"/>
          </p:nvPr>
        </p:nvSpPr>
        <p:spPr>
          <a:xfrm>
            <a:off x="4130013" y="4244402"/>
            <a:ext cx="3954860" cy="180044"/>
          </a:xfrm>
          <a:prstGeom prst="rect">
            <a:avLst/>
          </a:prstGeom>
        </p:spPr>
        <p:txBody>
          <a:bodyPr lIns="0" tIns="0" rIns="0" bIns="0">
            <a:normAutofit fontScale="100000" lnSpcReduction="0"/>
          </a:bodyPr>
          <a:lstStyle/>
          <a:p>
            <a:pPr marL="0" indent="0">
              <a:spcBef>
                <a:spcPts val="200"/>
              </a:spcBef>
              <a:buSzTx/>
              <a:buFontTx/>
              <a:buNone/>
              <a:defRPr sz="1000">
                <a:solidFill>
                  <a:srgbClr val="FA4147"/>
                </a:solidFill>
                <a:latin typeface="Tahoma"/>
                <a:ea typeface="Tahoma"/>
                <a:cs typeface="Tahoma"/>
                <a:sym typeface="Tahoma"/>
              </a:defRPr>
            </a:pPr>
          </a:p>
        </p:txBody>
      </p:sp>
      <p:sp>
        <p:nvSpPr>
          <p:cNvPr id="36" name="Shape 3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2_제목 및 내용">
    <p:spTree>
      <p:nvGrpSpPr>
        <p:cNvPr id="1" name=""/>
        <p:cNvGrpSpPr/>
        <p:nvPr/>
      </p:nvGrpSpPr>
      <p:grpSpPr>
        <a:xfrm>
          <a:off x="0" y="0"/>
          <a:ext cx="0" cy="0"/>
          <a:chOff x="0" y="0"/>
          <a:chExt cx="0" cy="0"/>
        </a:xfrm>
      </p:grpSpPr>
      <p:pic>
        <p:nvPicPr>
          <p:cNvPr id="43" name="image4.png"/>
          <p:cNvPicPr>
            <a:picLocks noChangeAspect="1"/>
          </p:cNvPicPr>
          <p:nvPr/>
        </p:nvPicPr>
        <p:blipFill>
          <a:blip r:embed="rId2">
            <a:extLst/>
          </a:blip>
          <a:stretch>
            <a:fillRect/>
          </a:stretch>
        </p:blipFill>
        <p:spPr>
          <a:xfrm>
            <a:off x="1003852" y="208887"/>
            <a:ext cx="7136297" cy="4868332"/>
          </a:xfrm>
          <a:prstGeom prst="rect">
            <a:avLst/>
          </a:prstGeom>
          <a:ln w="12700">
            <a:miter lim="400000"/>
          </a:ln>
        </p:spPr>
      </p:pic>
      <p:pic>
        <p:nvPicPr>
          <p:cNvPr id="44" name="image5.png"/>
          <p:cNvPicPr>
            <a:picLocks noChangeAspect="1"/>
          </p:cNvPicPr>
          <p:nvPr/>
        </p:nvPicPr>
        <p:blipFill>
          <a:blip r:embed="rId3">
            <a:extLst/>
          </a:blip>
          <a:stretch>
            <a:fillRect/>
          </a:stretch>
        </p:blipFill>
        <p:spPr>
          <a:xfrm flipV="1" rot="698491">
            <a:off x="6615190" y="1428843"/>
            <a:ext cx="950100" cy="3552892"/>
          </a:xfrm>
          <a:prstGeom prst="rect">
            <a:avLst/>
          </a:prstGeom>
          <a:ln w="12700">
            <a:miter lim="400000"/>
          </a:ln>
        </p:spPr>
      </p:pic>
      <p:sp>
        <p:nvSpPr>
          <p:cNvPr id="45" name="Shape 45"/>
          <p:cNvSpPr/>
          <p:nvPr>
            <p:ph type="body" sz="quarter" idx="1"/>
          </p:nvPr>
        </p:nvSpPr>
        <p:spPr>
          <a:xfrm>
            <a:off x="2194334" y="2667293"/>
            <a:ext cx="5019436" cy="332399"/>
          </a:xfrm>
          <a:prstGeom prst="rect">
            <a:avLst/>
          </a:prstGeom>
        </p:spPr>
        <p:txBody>
          <a:bodyPr lIns="0" tIns="0" rIns="0" bIns="0">
            <a:normAutofit fontScale="100000" lnSpcReduction="0"/>
          </a:bodyPr>
          <a:lstStyle>
            <a:lvl1pPr marL="0" indent="0">
              <a:lnSpc>
                <a:spcPct val="90000"/>
              </a:lnSpc>
              <a:spcBef>
                <a:spcPts val="500"/>
              </a:spcBef>
              <a:buSzTx/>
              <a:buFontTx/>
              <a:buNone/>
              <a:defRPr b="1" sz="2400">
                <a:latin typeface="Tahoma"/>
                <a:ea typeface="Tahoma"/>
                <a:cs typeface="Tahoma"/>
                <a:sym typeface="Tahoma"/>
              </a:defRPr>
            </a:lvl1pPr>
            <a:lvl2pPr marL="702128" indent="-244928">
              <a:lnSpc>
                <a:spcPct val="90000"/>
              </a:lnSpc>
              <a:spcBef>
                <a:spcPts val="500"/>
              </a:spcBef>
              <a:buFontTx/>
              <a:defRPr b="1" sz="2400">
                <a:latin typeface="Tahoma"/>
                <a:ea typeface="Tahoma"/>
                <a:cs typeface="Tahoma"/>
                <a:sym typeface="Tahoma"/>
              </a:defRPr>
            </a:lvl2pPr>
            <a:lvl3pPr marL="1143000" indent="-228600">
              <a:lnSpc>
                <a:spcPct val="90000"/>
              </a:lnSpc>
              <a:spcBef>
                <a:spcPts val="500"/>
              </a:spcBef>
              <a:buFontTx/>
              <a:defRPr b="1" sz="2400">
                <a:latin typeface="Tahoma"/>
                <a:ea typeface="Tahoma"/>
                <a:cs typeface="Tahoma"/>
                <a:sym typeface="Tahoma"/>
              </a:defRPr>
            </a:lvl3pPr>
            <a:lvl4pPr marL="1645920" indent="-274320">
              <a:lnSpc>
                <a:spcPct val="90000"/>
              </a:lnSpc>
              <a:spcBef>
                <a:spcPts val="500"/>
              </a:spcBef>
              <a:buFontTx/>
              <a:defRPr b="1" sz="2400">
                <a:latin typeface="Tahoma"/>
                <a:ea typeface="Tahoma"/>
                <a:cs typeface="Tahoma"/>
                <a:sym typeface="Tahoma"/>
              </a:defRPr>
            </a:lvl4pPr>
            <a:lvl5pPr marL="2103120" indent="-274320">
              <a:lnSpc>
                <a:spcPct val="90000"/>
              </a:lnSpc>
              <a:spcBef>
                <a:spcPts val="500"/>
              </a:spcBef>
              <a:buFontTx/>
              <a:defRPr b="1" sz="2400">
                <a:latin typeface="Tahoma"/>
                <a:ea typeface="Tahoma"/>
                <a:cs typeface="Tahoma"/>
                <a:sym typeface="Tahoma"/>
              </a:defRPr>
            </a:lvl5pPr>
          </a:lstStyle>
          <a:p>
            <a:pPr/>
            <a:r>
              <a:t>Body Level One</a:t>
            </a:r>
          </a:p>
          <a:p>
            <a:pPr lvl="1"/>
            <a:r>
              <a:t>Body Level Two</a:t>
            </a:r>
          </a:p>
          <a:p>
            <a:pPr lvl="2"/>
            <a:r>
              <a:t>Body Level Three</a:t>
            </a:r>
          </a:p>
          <a:p>
            <a:pPr lvl="3"/>
            <a:r>
              <a:t>Body Level Four</a:t>
            </a:r>
          </a:p>
          <a:p>
            <a:pPr lvl="4"/>
            <a:r>
              <a:t>Body Level Five</a:t>
            </a:r>
          </a:p>
        </p:txBody>
      </p:sp>
      <p:sp>
        <p:nvSpPr>
          <p:cNvPr id="46" name="Shape 46"/>
          <p:cNvSpPr/>
          <p:nvPr>
            <p:ph type="body" sz="quarter" idx="13"/>
          </p:nvPr>
        </p:nvSpPr>
        <p:spPr>
          <a:xfrm>
            <a:off x="2194333" y="3108905"/>
            <a:ext cx="5019438" cy="193900"/>
          </a:xfrm>
          <a:prstGeom prst="rect">
            <a:avLst/>
          </a:prstGeom>
        </p:spPr>
        <p:txBody>
          <a:bodyPr lIns="0" tIns="0" rIns="0" bIns="0">
            <a:normAutofit fontScale="100000" lnSpcReduction="0"/>
          </a:bodyPr>
          <a:lstStyle/>
          <a:p>
            <a:pPr marL="0" indent="0" defTabSz="813816">
              <a:lnSpc>
                <a:spcPct val="90000"/>
              </a:lnSpc>
              <a:spcBef>
                <a:spcPts val="200"/>
              </a:spcBef>
              <a:buSzTx/>
              <a:buFontTx/>
              <a:buNone/>
              <a:defRPr b="1" sz="1246">
                <a:latin typeface="Tahoma"/>
                <a:ea typeface="Tahoma"/>
                <a:cs typeface="Tahoma"/>
                <a:sym typeface="Tahoma"/>
              </a:defRPr>
            </a:pPr>
          </a:p>
        </p:txBody>
      </p:sp>
      <p:sp>
        <p:nvSpPr>
          <p:cNvPr id="47" name="Shape 47"/>
          <p:cNvSpPr/>
          <p:nvPr>
            <p:ph type="body" sz="quarter" idx="14"/>
          </p:nvPr>
        </p:nvSpPr>
        <p:spPr>
          <a:xfrm>
            <a:off x="2194334" y="1520521"/>
            <a:ext cx="1560095" cy="664798"/>
          </a:xfrm>
          <a:prstGeom prst="rect">
            <a:avLst/>
          </a:prstGeom>
        </p:spPr>
        <p:txBody>
          <a:bodyPr lIns="0" tIns="0" rIns="0" bIns="0">
            <a:normAutofit fontScale="100000" lnSpcReduction="0"/>
          </a:bodyPr>
          <a:lstStyle/>
          <a:p>
            <a:pPr marL="0" indent="0" defTabSz="822959">
              <a:lnSpc>
                <a:spcPct val="90000"/>
              </a:lnSpc>
              <a:spcBef>
                <a:spcPts val="1000"/>
              </a:spcBef>
              <a:buSzTx/>
              <a:buFontTx/>
              <a:buNone/>
              <a:defRPr b="1" sz="4319">
                <a:latin typeface="Tahoma"/>
                <a:ea typeface="Tahoma"/>
                <a:cs typeface="Tahoma"/>
                <a:sym typeface="Tahoma"/>
              </a:defRPr>
            </a:pPr>
          </a:p>
        </p:txBody>
      </p:sp>
      <p:sp>
        <p:nvSpPr>
          <p:cNvPr id="48" name="Shape 4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3_제목 및 내용">
    <p:spTree>
      <p:nvGrpSpPr>
        <p:cNvPr id="1" name=""/>
        <p:cNvGrpSpPr/>
        <p:nvPr/>
      </p:nvGrpSpPr>
      <p:grpSpPr>
        <a:xfrm>
          <a:off x="0" y="0"/>
          <a:ext cx="0" cy="0"/>
          <a:chOff x="0" y="0"/>
          <a:chExt cx="0" cy="0"/>
        </a:xfrm>
      </p:grpSpPr>
      <p:pic>
        <p:nvPicPr>
          <p:cNvPr id="55" name="image6.png"/>
          <p:cNvPicPr>
            <a:picLocks noChangeAspect="1"/>
          </p:cNvPicPr>
          <p:nvPr/>
        </p:nvPicPr>
        <p:blipFill>
          <a:blip r:embed="rId2">
            <a:extLst/>
          </a:blip>
          <a:stretch>
            <a:fillRect/>
          </a:stretch>
        </p:blipFill>
        <p:spPr>
          <a:xfrm>
            <a:off x="308113" y="0"/>
            <a:ext cx="8527775" cy="993915"/>
          </a:xfrm>
          <a:prstGeom prst="rect">
            <a:avLst/>
          </a:prstGeom>
          <a:ln w="12700">
            <a:miter lim="400000"/>
          </a:ln>
        </p:spPr>
      </p:pic>
      <p:sp>
        <p:nvSpPr>
          <p:cNvPr id="56" name="Shape 56"/>
          <p:cNvSpPr/>
          <p:nvPr>
            <p:ph type="sldNum" sz="quarter" idx="2"/>
          </p:nvPr>
        </p:nvSpPr>
        <p:spPr>
          <a:xfrm>
            <a:off x="4430980" y="4834104"/>
            <a:ext cx="282040" cy="256541"/>
          </a:xfrm>
          <a:prstGeom prst="rect">
            <a:avLst/>
          </a:prstGeom>
        </p:spPr>
        <p:txBody>
          <a:bodyPr anchor="t"/>
          <a:lstStyle>
            <a:lvl1pPr algn="ctr">
              <a:defRPr b="1" sz="1100">
                <a:solidFill>
                  <a:srgbClr val="222D47"/>
                </a:solidFill>
                <a:latin typeface="Tahoma"/>
                <a:ea typeface="Tahoma"/>
                <a:cs typeface="Tahoma"/>
                <a:sym typeface="Tahoma"/>
              </a:defRPr>
            </a:lvl1pPr>
          </a:lstStyle>
          <a:p>
            <a:pPr/>
            <a:fld id="{86CB4B4D-7CA3-9044-876B-883B54F8677D}" type="slidenum"/>
          </a:p>
        </p:txBody>
      </p:sp>
      <p:sp>
        <p:nvSpPr>
          <p:cNvPr id="57" name="Shape 57"/>
          <p:cNvSpPr/>
          <p:nvPr>
            <p:ph type="body" sz="quarter" idx="1"/>
          </p:nvPr>
        </p:nvSpPr>
        <p:spPr>
          <a:xfrm>
            <a:off x="688368" y="202509"/>
            <a:ext cx="7767264" cy="277001"/>
          </a:xfrm>
          <a:prstGeom prst="rect">
            <a:avLst/>
          </a:prstGeom>
        </p:spPr>
        <p:txBody>
          <a:bodyPr lIns="0" tIns="0" rIns="0" bIns="0">
            <a:normAutofit fontScale="100000" lnSpcReduction="0"/>
          </a:bodyPr>
          <a:lstStyle>
            <a:lvl1pPr marL="0" indent="0" algn="ctr">
              <a:lnSpc>
                <a:spcPct val="90000"/>
              </a:lnSpc>
              <a:spcBef>
                <a:spcPts val="400"/>
              </a:spcBef>
              <a:buSzTx/>
              <a:buFontTx/>
              <a:buNone/>
              <a:defRPr b="1" sz="2000">
                <a:solidFill>
                  <a:srgbClr val="FFFFFF"/>
                </a:solidFill>
                <a:latin typeface="Tahoma"/>
                <a:ea typeface="Tahoma"/>
                <a:cs typeface="Tahoma"/>
                <a:sym typeface="Tahoma"/>
              </a:defRPr>
            </a:lvl1pPr>
            <a:lvl2pPr marL="661307" indent="-204107" algn="ctr">
              <a:lnSpc>
                <a:spcPct val="90000"/>
              </a:lnSpc>
              <a:spcBef>
                <a:spcPts val="400"/>
              </a:spcBef>
              <a:buFontTx/>
              <a:defRPr b="1" sz="2000">
                <a:solidFill>
                  <a:srgbClr val="FFFFFF"/>
                </a:solidFill>
                <a:latin typeface="Tahoma"/>
                <a:ea typeface="Tahoma"/>
                <a:cs typeface="Tahoma"/>
                <a:sym typeface="Tahoma"/>
              </a:defRPr>
            </a:lvl2pPr>
            <a:lvl3pPr marL="1104900" indent="-190500" algn="ctr">
              <a:lnSpc>
                <a:spcPct val="90000"/>
              </a:lnSpc>
              <a:spcBef>
                <a:spcPts val="400"/>
              </a:spcBef>
              <a:buFontTx/>
              <a:defRPr b="1" sz="2000">
                <a:solidFill>
                  <a:srgbClr val="FFFFFF"/>
                </a:solidFill>
                <a:latin typeface="Tahoma"/>
                <a:ea typeface="Tahoma"/>
                <a:cs typeface="Tahoma"/>
                <a:sym typeface="Tahoma"/>
              </a:defRPr>
            </a:lvl3pPr>
            <a:lvl4pPr marL="1600200" indent="-228600" algn="ctr">
              <a:lnSpc>
                <a:spcPct val="90000"/>
              </a:lnSpc>
              <a:spcBef>
                <a:spcPts val="400"/>
              </a:spcBef>
              <a:buFontTx/>
              <a:defRPr b="1" sz="2000">
                <a:solidFill>
                  <a:srgbClr val="FFFFFF"/>
                </a:solidFill>
                <a:latin typeface="Tahoma"/>
                <a:ea typeface="Tahoma"/>
                <a:cs typeface="Tahoma"/>
                <a:sym typeface="Tahoma"/>
              </a:defRPr>
            </a:lvl4pPr>
            <a:lvl5pPr marL="2057400" indent="-228600" algn="ctr">
              <a:lnSpc>
                <a:spcPct val="90000"/>
              </a:lnSpc>
              <a:spcBef>
                <a:spcPts val="400"/>
              </a:spcBef>
              <a:buFontTx/>
              <a:defRPr b="1" sz="2000">
                <a:solidFill>
                  <a:srgbClr val="FFFFFF"/>
                </a:solidFill>
                <a:latin typeface="Tahoma"/>
                <a:ea typeface="Tahoma"/>
                <a:cs typeface="Tahoma"/>
                <a:sym typeface="Tahoma"/>
              </a:defRPr>
            </a:lvl5p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body" sz="quarter" idx="13"/>
          </p:nvPr>
        </p:nvSpPr>
        <p:spPr>
          <a:xfrm>
            <a:off x="688369" y="558361"/>
            <a:ext cx="7767263" cy="166200"/>
          </a:xfrm>
          <a:prstGeom prst="rect">
            <a:avLst/>
          </a:prstGeom>
        </p:spPr>
        <p:txBody>
          <a:bodyPr lIns="0" tIns="0" rIns="0" bIns="0">
            <a:normAutofit fontScale="100000" lnSpcReduction="0"/>
          </a:bodyPr>
          <a:lstStyle/>
          <a:p>
            <a:pPr marL="0" indent="0" algn="ctr" defTabSz="868680">
              <a:lnSpc>
                <a:spcPct val="90000"/>
              </a:lnSpc>
              <a:spcBef>
                <a:spcPts val="200"/>
              </a:spcBef>
              <a:buSzTx/>
              <a:buFontTx/>
              <a:buNone/>
              <a:defRPr b="1" sz="1140">
                <a:solidFill>
                  <a:srgbClr val="FFFFFF"/>
                </a:solidFill>
                <a:latin typeface="Tahoma"/>
                <a:ea typeface="Tahoma"/>
                <a:cs typeface="Tahoma"/>
                <a:sym typeface="Tahoma"/>
              </a:defRPr>
            </a:pPr>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6_제목 및 내용">
    <p:spTree>
      <p:nvGrpSpPr>
        <p:cNvPr id="1" name=""/>
        <p:cNvGrpSpPr/>
        <p:nvPr/>
      </p:nvGrpSpPr>
      <p:grpSpPr>
        <a:xfrm>
          <a:off x="0" y="0"/>
          <a:ext cx="0" cy="0"/>
          <a:chOff x="0" y="0"/>
          <a:chExt cx="0" cy="0"/>
        </a:xfrm>
      </p:grpSpPr>
      <p:pic>
        <p:nvPicPr>
          <p:cNvPr id="65" name="image7.png"/>
          <p:cNvPicPr>
            <a:picLocks noChangeAspect="1"/>
          </p:cNvPicPr>
          <p:nvPr/>
        </p:nvPicPr>
        <p:blipFill>
          <a:blip r:embed="rId2">
            <a:extLst/>
          </a:blip>
          <a:stretch>
            <a:fillRect/>
          </a:stretch>
        </p:blipFill>
        <p:spPr>
          <a:xfrm>
            <a:off x="1600200" y="380614"/>
            <a:ext cx="5943601" cy="4238256"/>
          </a:xfrm>
          <a:prstGeom prst="rect">
            <a:avLst/>
          </a:prstGeom>
          <a:ln w="12700">
            <a:miter lim="400000"/>
          </a:ln>
        </p:spPr>
      </p:pic>
      <p:sp>
        <p:nvSpPr>
          <p:cNvPr id="66" name="Shape 66"/>
          <p:cNvSpPr/>
          <p:nvPr>
            <p:ph type="body" sz="quarter" idx="1"/>
          </p:nvPr>
        </p:nvSpPr>
        <p:spPr>
          <a:xfrm>
            <a:off x="2650732" y="2015887"/>
            <a:ext cx="3842536" cy="638002"/>
          </a:xfrm>
          <a:prstGeom prst="rect">
            <a:avLst/>
          </a:prstGeom>
        </p:spPr>
        <p:txBody>
          <a:bodyPr lIns="0" tIns="0" rIns="0" bIns="0">
            <a:normAutofit fontScale="100000" lnSpcReduction="0"/>
          </a:bodyPr>
          <a:lstStyle>
            <a:lvl1pPr marL="0" indent="0" algn="ctr">
              <a:spcBef>
                <a:spcPts val="600"/>
              </a:spcBef>
              <a:buSzTx/>
              <a:buFontTx/>
              <a:buNone/>
              <a:defRPr b="1" sz="2800">
                <a:solidFill>
                  <a:srgbClr val="FFFFFF"/>
                </a:solidFill>
                <a:latin typeface="Tahoma"/>
                <a:ea typeface="Tahoma"/>
                <a:cs typeface="Tahoma"/>
                <a:sym typeface="Tahoma"/>
              </a:defRPr>
            </a:lvl1pPr>
            <a:lvl2pPr marL="742950" indent="-285750" algn="ctr">
              <a:spcBef>
                <a:spcPts val="600"/>
              </a:spcBef>
              <a:buFontTx/>
              <a:defRPr b="1" sz="2800">
                <a:solidFill>
                  <a:srgbClr val="FFFFFF"/>
                </a:solidFill>
                <a:latin typeface="Tahoma"/>
                <a:ea typeface="Tahoma"/>
                <a:cs typeface="Tahoma"/>
                <a:sym typeface="Tahoma"/>
              </a:defRPr>
            </a:lvl2pPr>
            <a:lvl3pPr marL="1181100" indent="-266700" algn="ctr">
              <a:spcBef>
                <a:spcPts val="600"/>
              </a:spcBef>
              <a:buFontTx/>
              <a:defRPr b="1" sz="2800">
                <a:solidFill>
                  <a:srgbClr val="FFFFFF"/>
                </a:solidFill>
                <a:latin typeface="Tahoma"/>
                <a:ea typeface="Tahoma"/>
                <a:cs typeface="Tahoma"/>
                <a:sym typeface="Tahoma"/>
              </a:defRPr>
            </a:lvl3pPr>
            <a:lvl4pPr marL="1691639" indent="-320039" algn="ctr">
              <a:spcBef>
                <a:spcPts val="600"/>
              </a:spcBef>
              <a:buFontTx/>
              <a:defRPr b="1" sz="2800">
                <a:solidFill>
                  <a:srgbClr val="FFFFFF"/>
                </a:solidFill>
                <a:latin typeface="Tahoma"/>
                <a:ea typeface="Tahoma"/>
                <a:cs typeface="Tahoma"/>
                <a:sym typeface="Tahoma"/>
              </a:defRPr>
            </a:lvl4pPr>
            <a:lvl5pPr marL="2148839" indent="-320039" algn="ctr">
              <a:spcBef>
                <a:spcPts val="600"/>
              </a:spcBef>
              <a:buFontTx/>
              <a:defRPr b="1" sz="2800">
                <a:solidFill>
                  <a:srgbClr val="FFFFFF"/>
                </a:solidFill>
                <a:latin typeface="Tahoma"/>
                <a:ea typeface="Tahoma"/>
                <a:cs typeface="Tahoma"/>
                <a:sym typeface="Tahoma"/>
              </a:defRPr>
            </a:lvl5pPr>
          </a:lstStyle>
          <a:p>
            <a:pPr/>
            <a:r>
              <a:t>Body Level One</a:t>
            </a:r>
          </a:p>
          <a:p>
            <a:pPr lvl="1"/>
            <a:r>
              <a:t>Body Level Two</a:t>
            </a:r>
          </a:p>
          <a:p>
            <a:pPr lvl="2"/>
            <a:r>
              <a:t>Body Level Three</a:t>
            </a:r>
          </a:p>
          <a:p>
            <a:pPr lvl="3"/>
            <a:r>
              <a:t>Body Level Four</a:t>
            </a:r>
          </a:p>
          <a:p>
            <a:pPr lvl="4"/>
            <a:r>
              <a:t>Body Level Five</a:t>
            </a:r>
          </a:p>
        </p:txBody>
      </p:sp>
      <p:sp>
        <p:nvSpPr>
          <p:cNvPr id="67" name="Shape 6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4_제목 및 내용">
    <p:spTree>
      <p:nvGrpSpPr>
        <p:cNvPr id="1" name=""/>
        <p:cNvGrpSpPr/>
        <p:nvPr/>
      </p:nvGrpSpPr>
      <p:grpSpPr>
        <a:xfrm>
          <a:off x="0" y="0"/>
          <a:ext cx="0" cy="0"/>
          <a:chOff x="0" y="0"/>
          <a:chExt cx="0" cy="0"/>
        </a:xfrm>
      </p:grpSpPr>
      <p:sp>
        <p:nvSpPr>
          <p:cNvPr id="74" name="Shape 7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2_제목 및 내용">
    <p:spTree>
      <p:nvGrpSpPr>
        <p:cNvPr id="1" name=""/>
        <p:cNvGrpSpPr/>
        <p:nvPr/>
      </p:nvGrpSpPr>
      <p:grpSpPr>
        <a:xfrm>
          <a:off x="0" y="0"/>
          <a:ext cx="0" cy="0"/>
          <a:chOff x="0" y="0"/>
          <a:chExt cx="0" cy="0"/>
        </a:xfrm>
      </p:grpSpPr>
      <p:pic>
        <p:nvPicPr>
          <p:cNvPr id="81" name="image4.png"/>
          <p:cNvPicPr>
            <a:picLocks noChangeAspect="1"/>
          </p:cNvPicPr>
          <p:nvPr/>
        </p:nvPicPr>
        <p:blipFill>
          <a:blip r:embed="rId2">
            <a:extLst/>
          </a:blip>
          <a:stretch>
            <a:fillRect/>
          </a:stretch>
        </p:blipFill>
        <p:spPr>
          <a:xfrm>
            <a:off x="1003852" y="208887"/>
            <a:ext cx="7136297" cy="4868332"/>
          </a:xfrm>
          <a:prstGeom prst="rect">
            <a:avLst/>
          </a:prstGeom>
          <a:ln w="12700">
            <a:miter lim="400000"/>
          </a:ln>
        </p:spPr>
      </p:pic>
      <p:pic>
        <p:nvPicPr>
          <p:cNvPr id="82" name="image5.png"/>
          <p:cNvPicPr>
            <a:picLocks noChangeAspect="1"/>
          </p:cNvPicPr>
          <p:nvPr/>
        </p:nvPicPr>
        <p:blipFill>
          <a:blip r:embed="rId3">
            <a:extLst/>
          </a:blip>
          <a:stretch>
            <a:fillRect/>
          </a:stretch>
        </p:blipFill>
        <p:spPr>
          <a:xfrm flipV="1" rot="698491">
            <a:off x="6615190" y="1428843"/>
            <a:ext cx="950100" cy="3552892"/>
          </a:xfrm>
          <a:prstGeom prst="rect">
            <a:avLst/>
          </a:prstGeom>
          <a:ln w="12700">
            <a:miter lim="400000"/>
          </a:ln>
        </p:spPr>
      </p:pic>
      <p:sp>
        <p:nvSpPr>
          <p:cNvPr id="83" name="Shape 83"/>
          <p:cNvSpPr/>
          <p:nvPr>
            <p:ph type="body" sz="quarter" idx="1"/>
          </p:nvPr>
        </p:nvSpPr>
        <p:spPr>
          <a:xfrm>
            <a:off x="2194334" y="2667293"/>
            <a:ext cx="5019436" cy="332399"/>
          </a:xfrm>
          <a:prstGeom prst="rect">
            <a:avLst/>
          </a:prstGeom>
        </p:spPr>
        <p:txBody>
          <a:bodyPr lIns="0" tIns="0" rIns="0" bIns="0">
            <a:normAutofit fontScale="100000" lnSpcReduction="0"/>
          </a:bodyPr>
          <a:lstStyle>
            <a:lvl1pPr marL="0" indent="0">
              <a:lnSpc>
                <a:spcPct val="90000"/>
              </a:lnSpc>
              <a:spcBef>
                <a:spcPts val="500"/>
              </a:spcBef>
              <a:buSzTx/>
              <a:buFontTx/>
              <a:buNone/>
              <a:defRPr b="1" sz="2400">
                <a:latin typeface="Tahoma"/>
                <a:ea typeface="Tahoma"/>
                <a:cs typeface="Tahoma"/>
                <a:sym typeface="Tahoma"/>
              </a:defRPr>
            </a:lvl1pPr>
            <a:lvl2pPr marL="702128" indent="-244928">
              <a:lnSpc>
                <a:spcPct val="90000"/>
              </a:lnSpc>
              <a:spcBef>
                <a:spcPts val="500"/>
              </a:spcBef>
              <a:buFontTx/>
              <a:defRPr b="1" sz="2400">
                <a:latin typeface="Tahoma"/>
                <a:ea typeface="Tahoma"/>
                <a:cs typeface="Tahoma"/>
                <a:sym typeface="Tahoma"/>
              </a:defRPr>
            </a:lvl2pPr>
            <a:lvl3pPr marL="1143000" indent="-228600">
              <a:lnSpc>
                <a:spcPct val="90000"/>
              </a:lnSpc>
              <a:spcBef>
                <a:spcPts val="500"/>
              </a:spcBef>
              <a:buFontTx/>
              <a:defRPr b="1" sz="2400">
                <a:latin typeface="Tahoma"/>
                <a:ea typeface="Tahoma"/>
                <a:cs typeface="Tahoma"/>
                <a:sym typeface="Tahoma"/>
              </a:defRPr>
            </a:lvl3pPr>
            <a:lvl4pPr marL="1645920" indent="-274320">
              <a:lnSpc>
                <a:spcPct val="90000"/>
              </a:lnSpc>
              <a:spcBef>
                <a:spcPts val="500"/>
              </a:spcBef>
              <a:buFontTx/>
              <a:defRPr b="1" sz="2400">
                <a:latin typeface="Tahoma"/>
                <a:ea typeface="Tahoma"/>
                <a:cs typeface="Tahoma"/>
                <a:sym typeface="Tahoma"/>
              </a:defRPr>
            </a:lvl4pPr>
            <a:lvl5pPr marL="2103120" indent="-274320">
              <a:lnSpc>
                <a:spcPct val="90000"/>
              </a:lnSpc>
              <a:spcBef>
                <a:spcPts val="500"/>
              </a:spcBef>
              <a:buFontTx/>
              <a:defRPr b="1" sz="2400">
                <a:latin typeface="Tahoma"/>
                <a:ea typeface="Tahoma"/>
                <a:cs typeface="Tahoma"/>
                <a:sym typeface="Tahoma"/>
              </a:defRPr>
            </a:lvl5pPr>
          </a:lstStyle>
          <a:p>
            <a:pPr/>
            <a:r>
              <a:t>Body Level One</a:t>
            </a:r>
          </a:p>
          <a:p>
            <a:pPr lvl="1"/>
            <a:r>
              <a:t>Body Level Two</a:t>
            </a:r>
          </a:p>
          <a:p>
            <a:pPr lvl="2"/>
            <a:r>
              <a:t>Body Level Three</a:t>
            </a:r>
          </a:p>
          <a:p>
            <a:pPr lvl="3"/>
            <a:r>
              <a:t>Body Level Four</a:t>
            </a:r>
          </a:p>
          <a:p>
            <a:pPr lvl="4"/>
            <a:r>
              <a:t>Body Level Five</a:t>
            </a:r>
          </a:p>
        </p:txBody>
      </p:sp>
      <p:sp>
        <p:nvSpPr>
          <p:cNvPr id="84" name="Shape 84"/>
          <p:cNvSpPr/>
          <p:nvPr>
            <p:ph type="body" sz="quarter" idx="13"/>
          </p:nvPr>
        </p:nvSpPr>
        <p:spPr>
          <a:xfrm>
            <a:off x="2194333" y="3108905"/>
            <a:ext cx="5019438" cy="193900"/>
          </a:xfrm>
          <a:prstGeom prst="rect">
            <a:avLst/>
          </a:prstGeom>
        </p:spPr>
        <p:txBody>
          <a:bodyPr lIns="0" tIns="0" rIns="0" bIns="0">
            <a:normAutofit fontScale="100000" lnSpcReduction="0"/>
          </a:bodyPr>
          <a:lstStyle/>
          <a:p>
            <a:pPr marL="0" indent="0" defTabSz="813816">
              <a:lnSpc>
                <a:spcPct val="90000"/>
              </a:lnSpc>
              <a:spcBef>
                <a:spcPts val="200"/>
              </a:spcBef>
              <a:buSzTx/>
              <a:buFontTx/>
              <a:buNone/>
              <a:defRPr b="1" sz="1246">
                <a:latin typeface="Tahoma"/>
                <a:ea typeface="Tahoma"/>
                <a:cs typeface="Tahoma"/>
                <a:sym typeface="Tahoma"/>
              </a:defRPr>
            </a:pPr>
          </a:p>
        </p:txBody>
      </p:sp>
      <p:sp>
        <p:nvSpPr>
          <p:cNvPr id="85" name="Shape 85"/>
          <p:cNvSpPr/>
          <p:nvPr>
            <p:ph type="body" sz="quarter" idx="14"/>
          </p:nvPr>
        </p:nvSpPr>
        <p:spPr>
          <a:xfrm>
            <a:off x="2194334" y="1520521"/>
            <a:ext cx="1560095" cy="664798"/>
          </a:xfrm>
          <a:prstGeom prst="rect">
            <a:avLst/>
          </a:prstGeom>
        </p:spPr>
        <p:txBody>
          <a:bodyPr lIns="0" tIns="0" rIns="0" bIns="0">
            <a:normAutofit fontScale="100000" lnSpcReduction="0"/>
          </a:bodyPr>
          <a:lstStyle/>
          <a:p>
            <a:pPr marL="0" indent="0" defTabSz="822959">
              <a:lnSpc>
                <a:spcPct val="90000"/>
              </a:lnSpc>
              <a:spcBef>
                <a:spcPts val="1000"/>
              </a:spcBef>
              <a:buSzTx/>
              <a:buFontTx/>
              <a:buNone/>
              <a:defRPr b="1" sz="4319">
                <a:latin typeface="Tahoma"/>
                <a:ea typeface="Tahoma"/>
                <a:cs typeface="Tahoma"/>
                <a:sym typeface="Tahoma"/>
              </a:defRPr>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image1.png"/>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3" name="Shape 3"/>
          <p:cNvSpPr/>
          <p:nvPr>
            <p:ph type="title"/>
          </p:nvPr>
        </p:nvSpPr>
        <p:spPr>
          <a:xfrm>
            <a:off x="457200" y="69056"/>
            <a:ext cx="8229600" cy="1131094"/>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4" name="Shape 4"/>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5" name="Shape 5"/>
          <p:cNvSpPr/>
          <p:nvPr>
            <p:ph type="sldNum" sz="quarter" idx="2"/>
          </p:nvPr>
        </p:nvSpPr>
        <p:spPr>
          <a:xfrm>
            <a:off x="4419600" y="4627562"/>
            <a:ext cx="2133600" cy="2794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맑은 고딕"/>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맑은 고딕"/>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맑은 고딕"/>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맑은 고딕"/>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맑은 고딕"/>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맑은 고딕"/>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맑은 고딕"/>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맑은 고딕"/>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맑은 고딕"/>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맑은 고딕"/>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맑은 고딕"/>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맑은 고딕"/>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맑은 고딕"/>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맑은 고딕"/>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맑은 고딕"/>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맑은 고딕"/>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맑은 고딕"/>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맑은 고딕"/>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맑은 고딕"/>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맑은 고딕"/>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맑은 고딕"/>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맑은 고딕"/>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맑은 고딕"/>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맑은 고딕"/>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맑은 고딕"/>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맑은 고딕"/>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맑은 고딕"/>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colormatters.com" TargetMode="External"/><Relationship Id="rId3" Type="http://schemas.openxmlformats.org/officeDocument/2006/relationships/hyperlink" Target="http://www.education.com" TargetMode="External"/><Relationship Id="rId4" Type="http://schemas.openxmlformats.org/officeDocument/2006/relationships/hyperlink" Target="http://www.baidu.com" TargetMode="External"/><Relationship Id="rId5" Type="http://schemas.openxmlformats.org/officeDocument/2006/relationships/hyperlink" Target="http://www.wikipedia.com" TargetMode="Externa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 name="Shape 95"/>
          <p:cNvSpPr/>
          <p:nvPr>
            <p:ph type="body" sz="quarter" idx="1"/>
          </p:nvPr>
        </p:nvSpPr>
        <p:spPr>
          <a:xfrm>
            <a:off x="3174917" y="2316356"/>
            <a:ext cx="4637443" cy="457014"/>
          </a:xfrm>
          <a:prstGeom prst="rect">
            <a:avLst/>
          </a:prstGeom>
        </p:spPr>
        <p:txBody>
          <a:bodyPr/>
          <a:lstStyle/>
          <a:p>
            <a:pPr defTabSz="502920">
              <a:spcBef>
                <a:spcPts val="300"/>
              </a:spcBef>
              <a:defRPr sz="1540"/>
            </a:pPr>
            <a:r>
              <a:t>11. Grow Light</a:t>
            </a:r>
            <a:br/>
          </a:p>
        </p:txBody>
      </p:sp>
      <p:sp>
        <p:nvSpPr>
          <p:cNvPr id="96" name="Shape 96"/>
          <p:cNvSpPr/>
          <p:nvPr>
            <p:ph type="body" idx="13"/>
          </p:nvPr>
        </p:nvSpPr>
        <p:spPr>
          <a:xfrm>
            <a:off x="3174917" y="2859782"/>
            <a:ext cx="4637443" cy="256136"/>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sz="1200">
                <a:solidFill>
                  <a:srgbClr val="FA4147"/>
                </a:solidFill>
                <a:latin typeface="Arial Rounded MT Bold"/>
                <a:ea typeface="Arial Rounded MT Bold"/>
                <a:cs typeface="Arial Rounded MT Bold"/>
                <a:sym typeface="Arial Rounded MT Bold"/>
              </a:defRPr>
            </a:lvl1pPr>
          </a:lstStyle>
          <a:p>
            <a:pPr/>
            <a:r>
              <a:t>LaplaceWitches</a:t>
            </a:r>
          </a:p>
        </p:txBody>
      </p:sp>
      <p:sp>
        <p:nvSpPr>
          <p:cNvPr id="97" name="Shape 97"/>
          <p:cNvSpPr/>
          <p:nvPr/>
        </p:nvSpPr>
        <p:spPr>
          <a:xfrm>
            <a:off x="3174918" y="3561148"/>
            <a:ext cx="424847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600">
                <a:solidFill>
                  <a:srgbClr val="FFFFFF"/>
                </a:solidFill>
                <a:latin typeface="Tahoma"/>
                <a:ea typeface="Tahoma"/>
                <a:cs typeface="Tahoma"/>
                <a:sym typeface="Tahoma"/>
              </a:defRPr>
            </a:pPr>
            <a:r>
              <a:t>Nanjing Foreign Language School</a:t>
            </a:r>
            <a:endParaRPr>
              <a:latin typeface="굴림"/>
              <a:ea typeface="굴림"/>
              <a:cs typeface="굴림"/>
              <a:sym typeface="굴림"/>
            </a:endParaRPr>
          </a:p>
          <a:p>
            <a:pPr>
              <a:defRPr sz="600">
                <a:solidFill>
                  <a:srgbClr val="FFFFFF"/>
                </a:solidFill>
                <a:latin typeface="Tahoma"/>
                <a:ea typeface="Tahoma"/>
                <a:cs typeface="Tahoma"/>
                <a:sym typeface="Tahoma"/>
              </a:defRPr>
            </a:pPr>
            <a:r>
              <a:t>2017.6.29-2017.7.4</a:t>
            </a:r>
          </a:p>
        </p:txBody>
      </p:sp>
      <p:sp>
        <p:nvSpPr>
          <p:cNvPr id="98" name="Shape 98"/>
          <p:cNvSpPr/>
          <p:nvPr/>
        </p:nvSpPr>
        <p:spPr>
          <a:xfrm>
            <a:off x="3198066" y="2265060"/>
            <a:ext cx="541462" cy="1"/>
          </a:xfrm>
          <a:prstGeom prst="line">
            <a:avLst/>
          </a:prstGeom>
          <a:ln>
            <a:solidFill>
              <a:srgbClr val="FFFFFF"/>
            </a:solidFill>
          </a:ln>
        </p:spPr>
        <p:txBody>
          <a:bodyPr lIns="45719" rIns="45719"/>
          <a:lstStyle/>
          <a:p>
            <a:pPr/>
          </a:p>
        </p:txBody>
      </p:sp>
      <p:sp>
        <p:nvSpPr>
          <p:cNvPr id="99" name="Shape 99"/>
          <p:cNvSpPr/>
          <p:nvPr/>
        </p:nvSpPr>
        <p:spPr>
          <a:xfrm>
            <a:off x="3198066" y="3477412"/>
            <a:ext cx="541462" cy="1"/>
          </a:xfrm>
          <a:prstGeom prst="line">
            <a:avLst/>
          </a:prstGeom>
          <a:ln>
            <a:solidFill>
              <a:srgbClr val="FFFFFF"/>
            </a:solidFill>
          </a:ln>
        </p:spPr>
        <p:txBody>
          <a:bodyPr lIns="45719" rIns="45719"/>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body" sz="quarter" idx="1"/>
          </p:nvPr>
        </p:nvSpPr>
        <p:spPr>
          <a:xfrm>
            <a:off x="2106485" y="2643758"/>
            <a:ext cx="5328594" cy="332400"/>
          </a:xfrm>
          <a:prstGeom prst="rect">
            <a:avLst/>
          </a:prstGeom>
        </p:spPr>
        <p:txBody>
          <a:bodyPr/>
          <a:lstStyle>
            <a:lvl1pPr defTabSz="822959">
              <a:defRPr sz="2159"/>
            </a:lvl1pPr>
          </a:lstStyle>
          <a:p>
            <a:pPr/>
            <a:r>
              <a:t>RESULTS</a:t>
            </a:r>
          </a:p>
        </p:txBody>
      </p:sp>
      <p:sp>
        <p:nvSpPr>
          <p:cNvPr id="169" name="Shape 169"/>
          <p:cNvSpPr/>
          <p:nvPr>
            <p:ph type="body" idx="14"/>
          </p:nvPr>
        </p:nvSpPr>
        <p:spPr>
          <a:xfrm>
            <a:off x="2106485" y="1451161"/>
            <a:ext cx="1656185" cy="830998"/>
          </a:xfrm>
          <a:prstGeom prst="rect">
            <a:avLst/>
          </a:prstGeom>
          <a:extLst>
            <a:ext uri="{C572A759-6A51-4108-AA02-DFA0A04FC94B}">
              <ma14:wrappingTextBoxFlag xmlns:ma14="http://schemas.microsoft.com/office/mac/drawingml/2011/main" val="1"/>
            </a:ext>
          </a:extLst>
        </p:spPr>
        <p:txBody>
          <a:bodyPr/>
          <a:lstStyle>
            <a:lvl1pPr marL="0" indent="0" defTabSz="822959">
              <a:lnSpc>
                <a:spcPct val="90000"/>
              </a:lnSpc>
              <a:spcBef>
                <a:spcPts val="1200"/>
              </a:spcBef>
              <a:buSzTx/>
              <a:buFontTx/>
              <a:buNone/>
              <a:defRPr b="1" sz="5400">
                <a:ln w="25717">
                  <a:solidFill>
                    <a:srgbClr val="222D47"/>
                  </a:solidFill>
                </a:ln>
                <a:noFill/>
                <a:latin typeface="Tahoma"/>
                <a:ea typeface="Tahoma"/>
                <a:cs typeface="Tahoma"/>
                <a:sym typeface="Tahoma"/>
              </a:defRPr>
            </a:lvl1pPr>
          </a:lstStyle>
          <a:p>
            <a:pPr/>
            <a:r>
              <a:t>03</a:t>
            </a:r>
          </a:p>
        </p:txBody>
      </p:sp>
      <p:sp>
        <p:nvSpPr>
          <p:cNvPr id="170" name="Shape 170"/>
          <p:cNvSpPr/>
          <p:nvPr/>
        </p:nvSpPr>
        <p:spPr>
          <a:xfrm>
            <a:off x="2106485" y="1399700"/>
            <a:ext cx="541462" cy="1"/>
          </a:xfrm>
          <a:prstGeom prst="line">
            <a:avLst/>
          </a:prstGeom>
          <a:ln>
            <a:solidFill>
              <a:srgbClr val="222D47"/>
            </a:solidFill>
          </a:ln>
        </p:spPr>
        <p:txBody>
          <a:bodyPr lIns="45719" rIns="45719"/>
          <a:lstStyle/>
          <a:p>
            <a:pPr/>
          </a:p>
        </p:txBody>
      </p:sp>
      <p:sp>
        <p:nvSpPr>
          <p:cNvPr id="171" name="Shape 171"/>
          <p:cNvSpPr/>
          <p:nvPr/>
        </p:nvSpPr>
        <p:spPr>
          <a:xfrm>
            <a:off x="2106485" y="2540131"/>
            <a:ext cx="541462" cy="1"/>
          </a:xfrm>
          <a:prstGeom prst="line">
            <a:avLst/>
          </a:prstGeom>
          <a:ln>
            <a:solidFill>
              <a:srgbClr val="222D47"/>
            </a:solidFill>
          </a:ln>
        </p:spPr>
        <p:txBody>
          <a:bodyPr lIns="45719" rIns="45719"/>
          <a:lstStyle/>
          <a:p>
            <a:pP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body" sz="quarter" idx="1"/>
          </p:nvPr>
        </p:nvSpPr>
        <p:spPr>
          <a:xfrm>
            <a:off x="688369" y="294486"/>
            <a:ext cx="7767263" cy="277000"/>
          </a:xfrm>
          <a:prstGeom prst="rect">
            <a:avLst/>
          </a:prstGeom>
        </p:spPr>
        <p:txBody>
          <a:bodyPr/>
          <a:lstStyle>
            <a:lvl1pPr defTabSz="841247">
              <a:defRPr sz="1840"/>
            </a:lvl1pPr>
          </a:lstStyle>
          <a:p>
            <a:pPr/>
            <a:r>
              <a:t>RESULTS</a:t>
            </a:r>
          </a:p>
        </p:txBody>
      </p:sp>
      <p:sp>
        <p:nvSpPr>
          <p:cNvPr id="174" name="Shape 174"/>
          <p:cNvSpPr/>
          <p:nvPr/>
        </p:nvSpPr>
        <p:spPr>
          <a:xfrm>
            <a:off x="4301270" y="143356"/>
            <a:ext cx="541462" cy="1"/>
          </a:xfrm>
          <a:prstGeom prst="line">
            <a:avLst/>
          </a:prstGeom>
          <a:ln>
            <a:solidFill>
              <a:srgbClr val="FFFFFF"/>
            </a:solidFill>
          </a:ln>
        </p:spPr>
        <p:txBody>
          <a:bodyPr lIns="45719" rIns="45719"/>
          <a:lstStyle/>
          <a:p>
            <a:pPr/>
          </a:p>
        </p:txBody>
      </p:sp>
      <p:sp>
        <p:nvSpPr>
          <p:cNvPr id="175" name="Shape 175"/>
          <p:cNvSpPr/>
          <p:nvPr/>
        </p:nvSpPr>
        <p:spPr>
          <a:xfrm>
            <a:off x="3082792" y="4843753"/>
            <a:ext cx="207285" cy="1"/>
          </a:xfrm>
          <a:prstGeom prst="line">
            <a:avLst/>
          </a:prstGeom>
          <a:ln>
            <a:solidFill>
              <a:srgbClr val="222D47"/>
            </a:solidFill>
          </a:ln>
        </p:spPr>
        <p:txBody>
          <a:bodyPr lIns="45719" rIns="45719"/>
          <a:lstStyle/>
          <a:p>
            <a:pPr/>
          </a:p>
        </p:txBody>
      </p:sp>
      <p:sp>
        <p:nvSpPr>
          <p:cNvPr id="176" name="Shape 176"/>
          <p:cNvSpPr/>
          <p:nvPr>
            <p:ph type="sldNum" sz="quarter" idx="2"/>
          </p:nvPr>
        </p:nvSpPr>
        <p:spPr>
          <a:xfrm>
            <a:off x="3045414" y="4834104"/>
            <a:ext cx="282040"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7" name="IMG_20170625_214558.jpg"/>
          <p:cNvPicPr>
            <a:picLocks noChangeAspect="1"/>
          </p:cNvPicPr>
          <p:nvPr/>
        </p:nvPicPr>
        <p:blipFill>
          <a:blip r:embed="rId2">
            <a:extLst/>
          </a:blip>
          <a:stretch>
            <a:fillRect/>
          </a:stretch>
        </p:blipFill>
        <p:spPr>
          <a:xfrm>
            <a:off x="619688" y="1108670"/>
            <a:ext cx="2000188" cy="2666917"/>
          </a:xfrm>
          <a:prstGeom prst="rect">
            <a:avLst/>
          </a:prstGeom>
          <a:ln w="12700">
            <a:miter lim="400000"/>
          </a:ln>
        </p:spPr>
      </p:pic>
      <p:pic>
        <p:nvPicPr>
          <p:cNvPr id="178" name="IMG_20170625_214628.jpg"/>
          <p:cNvPicPr>
            <a:picLocks noChangeAspect="1"/>
          </p:cNvPicPr>
          <p:nvPr/>
        </p:nvPicPr>
        <p:blipFill>
          <a:blip r:embed="rId3">
            <a:extLst/>
          </a:blip>
          <a:stretch>
            <a:fillRect/>
          </a:stretch>
        </p:blipFill>
        <p:spPr>
          <a:xfrm>
            <a:off x="6755869" y="1149452"/>
            <a:ext cx="2000187" cy="2666917"/>
          </a:xfrm>
          <a:prstGeom prst="rect">
            <a:avLst/>
          </a:prstGeom>
          <a:ln w="12700">
            <a:miter lim="400000"/>
          </a:ln>
        </p:spPr>
      </p:pic>
      <p:pic>
        <p:nvPicPr>
          <p:cNvPr id="179" name="IMG_20170625_214737.jpg"/>
          <p:cNvPicPr>
            <a:picLocks noChangeAspect="1"/>
          </p:cNvPicPr>
          <p:nvPr/>
        </p:nvPicPr>
        <p:blipFill>
          <a:blip r:embed="rId4">
            <a:extLst/>
          </a:blip>
          <a:stretch>
            <a:fillRect/>
          </a:stretch>
        </p:blipFill>
        <p:spPr>
          <a:xfrm>
            <a:off x="3571906" y="1108670"/>
            <a:ext cx="2000188" cy="2666917"/>
          </a:xfrm>
          <a:prstGeom prst="rect">
            <a:avLst/>
          </a:prstGeom>
          <a:ln w="12700">
            <a:miter lim="400000"/>
          </a:ln>
        </p:spPr>
      </p:pic>
      <p:sp>
        <p:nvSpPr>
          <p:cNvPr id="180" name="Shape 180"/>
          <p:cNvSpPr/>
          <p:nvPr/>
        </p:nvSpPr>
        <p:spPr>
          <a:xfrm>
            <a:off x="698166" y="4062331"/>
            <a:ext cx="160464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3800">
                <a:solidFill>
                  <a:srgbClr val="FFFFFF"/>
                </a:solidFill>
                <a:latin typeface="Helvetica Light"/>
                <a:ea typeface="Helvetica Light"/>
                <a:cs typeface="Helvetica Light"/>
                <a:sym typeface="Helvetica Light"/>
              </a:defRPr>
            </a:pPr>
            <a:r>
              <a:rPr sz="2700">
                <a:solidFill>
                  <a:srgbClr val="000000"/>
                </a:solidFill>
              </a:rPr>
              <a:t>Red  </a:t>
            </a:r>
            <a:r>
              <a:t>     </a:t>
            </a:r>
          </a:p>
        </p:txBody>
      </p:sp>
      <p:sp>
        <p:nvSpPr>
          <p:cNvPr id="181" name="Shape 181"/>
          <p:cNvSpPr/>
          <p:nvPr/>
        </p:nvSpPr>
        <p:spPr>
          <a:xfrm>
            <a:off x="3187108" y="4062331"/>
            <a:ext cx="265906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3800">
                <a:solidFill>
                  <a:srgbClr val="FFFFFF"/>
                </a:solidFill>
                <a:latin typeface="Helvetica Light"/>
                <a:ea typeface="Helvetica Light"/>
                <a:cs typeface="Helvetica Light"/>
                <a:sym typeface="Helvetica Light"/>
              </a:defRPr>
            </a:pPr>
            <a:r>
              <a:rPr sz="2700">
                <a:solidFill>
                  <a:srgbClr val="000000"/>
                </a:solidFill>
              </a:rPr>
              <a:t>Yellow&amp;Blue</a:t>
            </a:r>
            <a:r>
              <a:t>     </a:t>
            </a:r>
          </a:p>
        </p:txBody>
      </p:sp>
      <p:sp>
        <p:nvSpPr>
          <p:cNvPr id="182" name="Shape 182"/>
          <p:cNvSpPr/>
          <p:nvPr/>
        </p:nvSpPr>
        <p:spPr>
          <a:xfrm>
            <a:off x="6755869" y="4062331"/>
            <a:ext cx="200018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3800">
                <a:solidFill>
                  <a:srgbClr val="FFFFFF"/>
                </a:solidFill>
                <a:latin typeface="Helvetica Light"/>
                <a:ea typeface="Helvetica Light"/>
                <a:cs typeface="Helvetica Light"/>
                <a:sym typeface="Helvetica Light"/>
              </a:defRPr>
            </a:pPr>
            <a:r>
              <a:rPr sz="2700">
                <a:solidFill>
                  <a:srgbClr val="000000"/>
                </a:solidFill>
              </a:rPr>
              <a:t>Green</a:t>
            </a:r>
            <a:r>
              <a:t>       </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Shape 184"/>
          <p:cNvSpPr/>
          <p:nvPr/>
        </p:nvSpPr>
        <p:spPr>
          <a:xfrm>
            <a:off x="4301270" y="143356"/>
            <a:ext cx="541462" cy="1"/>
          </a:xfrm>
          <a:prstGeom prst="line">
            <a:avLst/>
          </a:prstGeom>
          <a:ln>
            <a:solidFill>
              <a:srgbClr val="FFFFFF"/>
            </a:solidFill>
          </a:ln>
        </p:spPr>
        <p:txBody>
          <a:bodyPr lIns="45719" rIns="45719"/>
          <a:lstStyle/>
          <a:p>
            <a:pPr/>
          </a:p>
        </p:txBody>
      </p:sp>
      <p:sp>
        <p:nvSpPr>
          <p:cNvPr id="185" name="Shape 185"/>
          <p:cNvSpPr/>
          <p:nvPr/>
        </p:nvSpPr>
        <p:spPr>
          <a:xfrm>
            <a:off x="4468357" y="4843753"/>
            <a:ext cx="207285" cy="1"/>
          </a:xfrm>
          <a:prstGeom prst="line">
            <a:avLst/>
          </a:prstGeom>
          <a:ln>
            <a:solidFill>
              <a:srgbClr val="222D47"/>
            </a:solidFill>
          </a:ln>
        </p:spPr>
        <p:txBody>
          <a:bodyPr lIns="45719" rIns="45719"/>
          <a:lstStyle/>
          <a:p>
            <a:pPr/>
          </a:p>
        </p:txBody>
      </p:sp>
      <p:sp>
        <p:nvSpPr>
          <p:cNvPr id="186" name="Shape 186"/>
          <p:cNvSpPr/>
          <p:nvPr>
            <p:ph type="sldNum" sz="quarter" idx="2"/>
          </p:nvPr>
        </p:nvSpPr>
        <p:spPr>
          <a:xfrm>
            <a:off x="4430980" y="4834104"/>
            <a:ext cx="282040"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7" name="Shape 187"/>
          <p:cNvSpPr/>
          <p:nvPr>
            <p:ph type="body" sz="quarter" idx="1"/>
          </p:nvPr>
        </p:nvSpPr>
        <p:spPr>
          <a:xfrm>
            <a:off x="688369" y="294486"/>
            <a:ext cx="7767263" cy="277000"/>
          </a:xfrm>
          <a:prstGeom prst="rect">
            <a:avLst/>
          </a:prstGeom>
        </p:spPr>
        <p:txBody>
          <a:bodyPr/>
          <a:lstStyle>
            <a:lvl1pPr defTabSz="841247">
              <a:defRPr sz="1840"/>
            </a:lvl1pPr>
          </a:lstStyle>
          <a:p>
            <a:pPr/>
            <a:r>
              <a:t>AFTER 1 MONTH</a:t>
            </a:r>
          </a:p>
        </p:txBody>
      </p:sp>
      <p:sp>
        <p:nvSpPr>
          <p:cNvPr id="188" name="Shape 188"/>
          <p:cNvSpPr/>
          <p:nvPr/>
        </p:nvSpPr>
        <p:spPr>
          <a:xfrm>
            <a:off x="4554959" y="1282838"/>
            <a:ext cx="4905234" cy="294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200">
                <a:solidFill>
                  <a:srgbClr val="FFFFFF"/>
                </a:solidFill>
                <a:latin typeface="宋体"/>
                <a:ea typeface="宋体"/>
                <a:cs typeface="宋体"/>
                <a:sym typeface="宋体"/>
              </a:defRPr>
            </a:pPr>
            <a:r>
              <a:t>	</a:t>
            </a:r>
            <a:r>
              <a:rPr b="1">
                <a:solidFill>
                  <a:srgbClr val="000000"/>
                </a:solidFill>
              </a:rPr>
              <a:t>Blue Cellophane</a:t>
            </a:r>
            <a:endParaRPr b="1">
              <a:solidFill>
                <a:srgbClr val="000000"/>
              </a:solidFill>
            </a:endParaRPr>
          </a:p>
          <a:p>
            <a:pPr defTabSz="457200">
              <a:defRPr sz="2200">
                <a:latin typeface="宋体"/>
                <a:ea typeface="宋体"/>
                <a:cs typeface="宋体"/>
                <a:sym typeface="宋体"/>
              </a:defRPr>
            </a:pPr>
          </a:p>
          <a:p>
            <a:pPr defTabSz="457200">
              <a:defRPr sz="2200">
                <a:latin typeface="宋体"/>
                <a:ea typeface="宋体"/>
                <a:cs typeface="宋体"/>
                <a:sym typeface="宋体"/>
              </a:defRPr>
            </a:pPr>
            <a:r>
              <a:t>1	Died</a:t>
            </a:r>
          </a:p>
          <a:p>
            <a:pPr defTabSz="457200">
              <a:defRPr sz="2200">
                <a:latin typeface="宋体"/>
                <a:ea typeface="宋体"/>
                <a:cs typeface="宋体"/>
                <a:sym typeface="宋体"/>
              </a:defRPr>
            </a:pPr>
            <a:r>
              <a:t>2	Grow Bigger</a:t>
            </a:r>
          </a:p>
          <a:p>
            <a:pPr defTabSz="457200">
              <a:defRPr sz="2200">
                <a:latin typeface="宋体"/>
                <a:ea typeface="宋体"/>
                <a:cs typeface="宋体"/>
                <a:sym typeface="宋体"/>
              </a:defRPr>
            </a:pPr>
            <a:r>
              <a:t>3	Grow Bigger</a:t>
            </a:r>
          </a:p>
          <a:p>
            <a:pPr defTabSz="457200">
              <a:defRPr sz="2200">
                <a:latin typeface="宋体"/>
                <a:ea typeface="宋体"/>
                <a:cs typeface="宋体"/>
                <a:sym typeface="宋体"/>
              </a:defRPr>
            </a:pPr>
            <a:r>
              <a:t>4	Nothing Happened</a:t>
            </a:r>
          </a:p>
          <a:p>
            <a:pPr defTabSz="457200">
              <a:defRPr sz="2200">
                <a:latin typeface="宋体"/>
                <a:ea typeface="宋体"/>
                <a:cs typeface="宋体"/>
                <a:sym typeface="宋体"/>
              </a:defRPr>
            </a:pPr>
            <a:r>
              <a:t>5	Grow Bigger</a:t>
            </a:r>
          </a:p>
          <a:p>
            <a:pPr defTabSz="457200">
              <a:defRPr sz="2200">
                <a:latin typeface="宋体"/>
                <a:ea typeface="宋体"/>
                <a:cs typeface="宋体"/>
                <a:sym typeface="宋体"/>
              </a:defRPr>
            </a:pPr>
            <a:r>
              <a:t>6	Grow Bigger</a:t>
            </a:r>
          </a:p>
        </p:txBody>
      </p:sp>
      <p:sp>
        <p:nvSpPr>
          <p:cNvPr id="189" name="Shape 189"/>
          <p:cNvSpPr/>
          <p:nvPr/>
        </p:nvSpPr>
        <p:spPr>
          <a:xfrm>
            <a:off x="1262726" y="494534"/>
            <a:ext cx="3145715" cy="4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57200">
              <a:defRPr b="1" sz="2200">
                <a:latin typeface="宋体"/>
                <a:ea typeface="宋体"/>
                <a:cs typeface="宋体"/>
                <a:sym typeface="宋体"/>
              </a:defRPr>
            </a:pPr>
            <a:r>
              <a:t>Red Cellophane</a:t>
            </a:r>
          </a:p>
          <a:p>
            <a:pPr defTabSz="457200">
              <a:defRPr sz="2200">
                <a:latin typeface="宋体"/>
                <a:ea typeface="宋体"/>
                <a:cs typeface="宋体"/>
                <a:sym typeface="宋体"/>
              </a:defRPr>
            </a:pPr>
          </a:p>
          <a:p>
            <a:pPr defTabSz="457200">
              <a:defRPr sz="2200">
                <a:latin typeface="宋体"/>
                <a:ea typeface="宋体"/>
                <a:cs typeface="宋体"/>
                <a:sym typeface="宋体"/>
              </a:defRPr>
            </a:pPr>
            <a:r>
              <a:t>1	Grow Bigger</a:t>
            </a:r>
          </a:p>
          <a:p>
            <a:pPr defTabSz="457200">
              <a:defRPr sz="2200">
                <a:latin typeface="宋体"/>
                <a:ea typeface="宋体"/>
                <a:cs typeface="宋体"/>
                <a:sym typeface="宋体"/>
              </a:defRPr>
            </a:pPr>
            <a:r>
              <a:t>2	Grow Bigger</a:t>
            </a:r>
          </a:p>
          <a:p>
            <a:pPr defTabSz="457200">
              <a:defRPr sz="2200">
                <a:latin typeface="宋体"/>
                <a:ea typeface="宋体"/>
                <a:cs typeface="宋体"/>
                <a:sym typeface="宋体"/>
              </a:defRPr>
            </a:pPr>
            <a:r>
              <a:t>3	Grow Bigger</a:t>
            </a:r>
          </a:p>
          <a:p>
            <a:pPr defTabSz="457200">
              <a:defRPr sz="2200">
                <a:latin typeface="宋体"/>
                <a:ea typeface="宋体"/>
                <a:cs typeface="宋体"/>
                <a:sym typeface="宋体"/>
              </a:defRPr>
            </a:pPr>
            <a:r>
              <a:t>4	Nothing Happened</a:t>
            </a:r>
          </a:p>
          <a:p>
            <a:pPr defTabSz="457200">
              <a:defRPr sz="2200">
                <a:latin typeface="宋体"/>
                <a:ea typeface="宋体"/>
                <a:cs typeface="宋体"/>
                <a:sym typeface="宋体"/>
              </a:defRPr>
            </a:pPr>
            <a:r>
              <a:t>5	Grow Bigger</a:t>
            </a:r>
          </a:p>
          <a:p>
            <a:pPr defTabSz="457200">
              <a:defRPr sz="2200">
                <a:latin typeface="宋体"/>
                <a:ea typeface="宋体"/>
                <a:cs typeface="宋体"/>
                <a:sym typeface="宋体"/>
              </a:defRPr>
            </a:pPr>
            <a:r>
              <a:t>6	Grow Bigger</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body" sz="quarter" idx="1"/>
          </p:nvPr>
        </p:nvSpPr>
        <p:spPr>
          <a:xfrm>
            <a:off x="688369" y="294486"/>
            <a:ext cx="7767263" cy="277000"/>
          </a:xfrm>
          <a:prstGeom prst="rect">
            <a:avLst/>
          </a:prstGeom>
        </p:spPr>
        <p:txBody>
          <a:bodyPr/>
          <a:lstStyle>
            <a:lvl1pPr defTabSz="841247">
              <a:defRPr sz="1840"/>
            </a:lvl1pPr>
          </a:lstStyle>
          <a:p>
            <a:pPr/>
            <a:r>
              <a:t>AFTER 1 MONTH</a:t>
            </a:r>
          </a:p>
        </p:txBody>
      </p:sp>
      <p:sp>
        <p:nvSpPr>
          <p:cNvPr id="192" name="Shape 192"/>
          <p:cNvSpPr/>
          <p:nvPr/>
        </p:nvSpPr>
        <p:spPr>
          <a:xfrm>
            <a:off x="4301270" y="143356"/>
            <a:ext cx="541462" cy="1"/>
          </a:xfrm>
          <a:prstGeom prst="line">
            <a:avLst/>
          </a:prstGeom>
          <a:ln>
            <a:solidFill>
              <a:srgbClr val="FFFFFF"/>
            </a:solidFill>
          </a:ln>
        </p:spPr>
        <p:txBody>
          <a:bodyPr lIns="45719" rIns="45719"/>
          <a:lstStyle/>
          <a:p>
            <a:pPr/>
          </a:p>
        </p:txBody>
      </p:sp>
      <p:sp>
        <p:nvSpPr>
          <p:cNvPr id="193" name="Shape 193"/>
          <p:cNvSpPr/>
          <p:nvPr/>
        </p:nvSpPr>
        <p:spPr>
          <a:xfrm>
            <a:off x="4468357" y="4843753"/>
            <a:ext cx="207285" cy="1"/>
          </a:xfrm>
          <a:prstGeom prst="line">
            <a:avLst/>
          </a:prstGeom>
          <a:ln>
            <a:solidFill>
              <a:srgbClr val="222D47"/>
            </a:solidFill>
          </a:ln>
        </p:spPr>
        <p:txBody>
          <a:bodyPr lIns="45719" rIns="45719"/>
          <a:lstStyle/>
          <a:p>
            <a:pPr/>
          </a:p>
        </p:txBody>
      </p:sp>
      <p:sp>
        <p:nvSpPr>
          <p:cNvPr id="194" name="Shape 194"/>
          <p:cNvSpPr/>
          <p:nvPr>
            <p:ph type="sldNum" sz="quarter" idx="2"/>
          </p:nvPr>
        </p:nvSpPr>
        <p:spPr>
          <a:xfrm>
            <a:off x="4430980" y="4834104"/>
            <a:ext cx="282040"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5" name="Shape 195"/>
          <p:cNvSpPr/>
          <p:nvPr/>
        </p:nvSpPr>
        <p:spPr>
          <a:xfrm>
            <a:off x="213395" y="1243675"/>
            <a:ext cx="2859094" cy="294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1" sz="2300">
                <a:latin typeface="宋体"/>
                <a:ea typeface="宋体"/>
                <a:cs typeface="宋体"/>
                <a:sym typeface="宋体"/>
              </a:defRPr>
            </a:pPr>
            <a:r>
              <a:t>Yellow Cellophane</a:t>
            </a:r>
          </a:p>
          <a:p>
            <a:pPr defTabSz="457200">
              <a:defRPr sz="2300">
                <a:latin typeface="宋体"/>
                <a:ea typeface="宋体"/>
                <a:cs typeface="宋体"/>
                <a:sym typeface="宋体"/>
              </a:defRPr>
            </a:pPr>
          </a:p>
          <a:p>
            <a:pPr defTabSz="457200">
              <a:defRPr sz="2300">
                <a:latin typeface="宋体"/>
                <a:ea typeface="宋体"/>
                <a:cs typeface="宋体"/>
                <a:sym typeface="宋体"/>
              </a:defRPr>
            </a:pPr>
            <a:r>
              <a:t>1	Grow Bigger</a:t>
            </a:r>
          </a:p>
          <a:p>
            <a:pPr defTabSz="457200">
              <a:defRPr sz="2300">
                <a:latin typeface="宋体"/>
                <a:ea typeface="宋体"/>
                <a:cs typeface="宋体"/>
                <a:sym typeface="宋体"/>
              </a:defRPr>
            </a:pPr>
            <a:r>
              <a:t>2	Died</a:t>
            </a:r>
          </a:p>
          <a:p>
            <a:pPr defTabSz="457200">
              <a:defRPr sz="2300">
                <a:latin typeface="宋体"/>
                <a:ea typeface="宋体"/>
                <a:cs typeface="宋体"/>
                <a:sym typeface="宋体"/>
              </a:defRPr>
            </a:pPr>
            <a:r>
              <a:t>3	Nothing Happened</a:t>
            </a:r>
          </a:p>
          <a:p>
            <a:pPr defTabSz="457200">
              <a:defRPr sz="2300">
                <a:latin typeface="宋体"/>
                <a:ea typeface="宋体"/>
                <a:cs typeface="宋体"/>
                <a:sym typeface="宋体"/>
              </a:defRPr>
            </a:pPr>
            <a:r>
              <a:t>4	Nothing Happened</a:t>
            </a:r>
          </a:p>
          <a:p>
            <a:pPr defTabSz="457200">
              <a:defRPr sz="2300">
                <a:latin typeface="宋体"/>
                <a:ea typeface="宋体"/>
                <a:cs typeface="宋体"/>
                <a:sym typeface="宋体"/>
              </a:defRPr>
            </a:pPr>
            <a:r>
              <a:t>5	Grow Bigger</a:t>
            </a:r>
          </a:p>
          <a:p>
            <a:pPr defTabSz="457200">
              <a:defRPr sz="2300">
                <a:latin typeface="宋体"/>
                <a:ea typeface="宋体"/>
                <a:cs typeface="宋体"/>
                <a:sym typeface="宋体"/>
              </a:defRPr>
            </a:pPr>
            <a:r>
              <a:t>6	Grow Bigger</a:t>
            </a:r>
          </a:p>
        </p:txBody>
      </p:sp>
      <p:sp>
        <p:nvSpPr>
          <p:cNvPr id="196" name="Shape 196"/>
          <p:cNvSpPr/>
          <p:nvPr/>
        </p:nvSpPr>
        <p:spPr>
          <a:xfrm>
            <a:off x="3293280" y="1243675"/>
            <a:ext cx="2903024" cy="294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300">
                <a:latin typeface="宋体"/>
                <a:ea typeface="宋体"/>
                <a:cs typeface="宋体"/>
                <a:sym typeface="宋体"/>
              </a:defRPr>
            </a:pPr>
            <a:r>
              <a:t>	</a:t>
            </a:r>
            <a:r>
              <a:rPr b="1"/>
              <a:t>Green Cellophane</a:t>
            </a:r>
            <a:endParaRPr b="1"/>
          </a:p>
          <a:p>
            <a:pPr defTabSz="457200">
              <a:defRPr sz="2300">
                <a:latin typeface="宋体"/>
                <a:ea typeface="宋体"/>
                <a:cs typeface="宋体"/>
                <a:sym typeface="宋体"/>
              </a:defRPr>
            </a:pPr>
          </a:p>
          <a:p>
            <a:pPr defTabSz="457200">
              <a:defRPr sz="2300">
                <a:latin typeface="宋体"/>
                <a:ea typeface="宋体"/>
                <a:cs typeface="宋体"/>
                <a:sym typeface="宋体"/>
              </a:defRPr>
            </a:pPr>
            <a:r>
              <a:t>1	Died</a:t>
            </a:r>
          </a:p>
          <a:p>
            <a:pPr defTabSz="457200">
              <a:defRPr sz="2300">
                <a:latin typeface="宋体"/>
                <a:ea typeface="宋体"/>
                <a:cs typeface="宋体"/>
                <a:sym typeface="宋体"/>
              </a:defRPr>
            </a:pPr>
            <a:r>
              <a:t>2	Died</a:t>
            </a:r>
          </a:p>
          <a:p>
            <a:pPr defTabSz="457200">
              <a:defRPr sz="2300">
                <a:latin typeface="宋体"/>
                <a:ea typeface="宋体"/>
                <a:cs typeface="宋体"/>
                <a:sym typeface="宋体"/>
              </a:defRPr>
            </a:pPr>
            <a:r>
              <a:t>3	Grow Bigger</a:t>
            </a:r>
          </a:p>
          <a:p>
            <a:pPr defTabSz="457200">
              <a:defRPr sz="2300">
                <a:latin typeface="宋体"/>
                <a:ea typeface="宋体"/>
                <a:cs typeface="宋体"/>
                <a:sym typeface="宋体"/>
              </a:defRPr>
            </a:pPr>
            <a:r>
              <a:t>4	Nothing Happened</a:t>
            </a:r>
          </a:p>
          <a:p>
            <a:pPr defTabSz="457200">
              <a:defRPr sz="2300">
                <a:latin typeface="宋体"/>
                <a:ea typeface="宋体"/>
                <a:cs typeface="宋体"/>
                <a:sym typeface="宋体"/>
              </a:defRPr>
            </a:pPr>
            <a:r>
              <a:t>5	Died</a:t>
            </a:r>
          </a:p>
          <a:p>
            <a:pPr defTabSz="457200">
              <a:defRPr sz="2300">
                <a:latin typeface="宋体"/>
                <a:ea typeface="宋体"/>
                <a:cs typeface="宋体"/>
                <a:sym typeface="宋体"/>
              </a:defRPr>
            </a:pPr>
            <a:r>
              <a:t>6	Nothing Happened</a:t>
            </a:r>
          </a:p>
        </p:txBody>
      </p:sp>
      <p:sp>
        <p:nvSpPr>
          <p:cNvPr id="197" name="Shape 197"/>
          <p:cNvSpPr/>
          <p:nvPr/>
        </p:nvSpPr>
        <p:spPr>
          <a:xfrm>
            <a:off x="6642815" y="1243675"/>
            <a:ext cx="2177766" cy="294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300">
                <a:latin typeface="宋体"/>
                <a:ea typeface="宋体"/>
                <a:cs typeface="宋体"/>
                <a:sym typeface="宋体"/>
              </a:defRPr>
            </a:pPr>
            <a:r>
              <a:t>	</a:t>
            </a:r>
            <a:r>
              <a:rPr b="1"/>
              <a:t>Sunlight</a:t>
            </a:r>
            <a:endParaRPr b="1"/>
          </a:p>
          <a:p>
            <a:pPr defTabSz="457200">
              <a:defRPr sz="2300">
                <a:latin typeface="宋体"/>
                <a:ea typeface="宋体"/>
                <a:cs typeface="宋体"/>
                <a:sym typeface="宋体"/>
              </a:defRPr>
            </a:pPr>
          </a:p>
          <a:p>
            <a:pPr defTabSz="457200">
              <a:defRPr sz="2300">
                <a:latin typeface="宋体"/>
                <a:ea typeface="宋体"/>
                <a:cs typeface="宋体"/>
                <a:sym typeface="宋体"/>
              </a:defRPr>
            </a:pPr>
            <a:r>
              <a:t>1	Grow Bigger</a:t>
            </a:r>
          </a:p>
          <a:p>
            <a:pPr defTabSz="457200">
              <a:defRPr sz="2300">
                <a:latin typeface="宋体"/>
                <a:ea typeface="宋体"/>
                <a:cs typeface="宋体"/>
                <a:sym typeface="宋体"/>
              </a:defRPr>
            </a:pPr>
            <a:r>
              <a:t>2	Grow Bigger</a:t>
            </a:r>
          </a:p>
          <a:p>
            <a:pPr defTabSz="457200">
              <a:defRPr sz="2300">
                <a:latin typeface="宋体"/>
                <a:ea typeface="宋体"/>
                <a:cs typeface="宋体"/>
                <a:sym typeface="宋体"/>
              </a:defRPr>
            </a:pPr>
            <a:r>
              <a:t>3	Grow Bigger</a:t>
            </a:r>
          </a:p>
          <a:p>
            <a:pPr defTabSz="457200">
              <a:defRPr sz="2300">
                <a:latin typeface="宋体"/>
                <a:ea typeface="宋体"/>
                <a:cs typeface="宋体"/>
                <a:sym typeface="宋体"/>
              </a:defRPr>
            </a:pPr>
            <a:r>
              <a:t>4	Grow Bigger</a:t>
            </a:r>
          </a:p>
          <a:p>
            <a:pPr defTabSz="457200">
              <a:defRPr sz="2300">
                <a:latin typeface="宋体"/>
                <a:ea typeface="宋体"/>
                <a:cs typeface="宋体"/>
                <a:sym typeface="宋体"/>
              </a:defRPr>
            </a:pPr>
            <a:r>
              <a:t>5	Grow Bigger</a:t>
            </a:r>
          </a:p>
          <a:p>
            <a:pPr defTabSz="457200">
              <a:defRPr sz="2300">
                <a:latin typeface="宋体"/>
                <a:ea typeface="宋体"/>
                <a:cs typeface="宋体"/>
                <a:sym typeface="宋体"/>
              </a:defRPr>
            </a:pPr>
            <a:r>
              <a:t>6	Grow Bigger</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Shape 199"/>
          <p:cNvSpPr/>
          <p:nvPr/>
        </p:nvSpPr>
        <p:spPr>
          <a:xfrm>
            <a:off x="4301270" y="143356"/>
            <a:ext cx="541462" cy="1"/>
          </a:xfrm>
          <a:prstGeom prst="line">
            <a:avLst/>
          </a:prstGeom>
          <a:ln>
            <a:solidFill>
              <a:srgbClr val="FFFFFF"/>
            </a:solidFill>
          </a:ln>
        </p:spPr>
        <p:txBody>
          <a:bodyPr lIns="45719" rIns="45719"/>
          <a:lstStyle/>
          <a:p>
            <a:pPr/>
          </a:p>
        </p:txBody>
      </p:sp>
      <p:sp>
        <p:nvSpPr>
          <p:cNvPr id="200" name="Shape 200"/>
          <p:cNvSpPr/>
          <p:nvPr/>
        </p:nvSpPr>
        <p:spPr>
          <a:xfrm>
            <a:off x="4468357" y="4843753"/>
            <a:ext cx="207285" cy="1"/>
          </a:xfrm>
          <a:prstGeom prst="line">
            <a:avLst/>
          </a:prstGeom>
          <a:ln>
            <a:solidFill>
              <a:srgbClr val="222D47"/>
            </a:solidFill>
          </a:ln>
        </p:spPr>
        <p:txBody>
          <a:bodyPr lIns="45719" rIns="45719"/>
          <a:lstStyle/>
          <a:p>
            <a:pPr/>
          </a:p>
        </p:txBody>
      </p:sp>
      <p:sp>
        <p:nvSpPr>
          <p:cNvPr id="201" name="Shape 201"/>
          <p:cNvSpPr/>
          <p:nvPr>
            <p:ph type="sldNum" sz="quarter" idx="2"/>
          </p:nvPr>
        </p:nvSpPr>
        <p:spPr>
          <a:xfrm>
            <a:off x="4430980" y="4834104"/>
            <a:ext cx="282040"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2" name="Shape 202"/>
          <p:cNvSpPr/>
          <p:nvPr>
            <p:ph type="body" sz="quarter" idx="1"/>
          </p:nvPr>
        </p:nvSpPr>
        <p:spPr>
          <a:xfrm>
            <a:off x="688369" y="294486"/>
            <a:ext cx="7767263" cy="277000"/>
          </a:xfrm>
          <a:prstGeom prst="rect">
            <a:avLst/>
          </a:prstGeom>
        </p:spPr>
        <p:txBody>
          <a:bodyPr/>
          <a:lstStyle>
            <a:lvl1pPr defTabSz="841247">
              <a:defRPr sz="1840"/>
            </a:lvl1pPr>
          </a:lstStyle>
          <a:p>
            <a:pPr/>
            <a:r>
              <a:t>LIGHT SPECTRUM</a:t>
            </a:r>
          </a:p>
        </p:txBody>
      </p:sp>
      <p:pic>
        <p:nvPicPr>
          <p:cNvPr id="203" name="pasted-image.tiff"/>
          <p:cNvPicPr>
            <a:picLocks noChangeAspect="1"/>
          </p:cNvPicPr>
          <p:nvPr/>
        </p:nvPicPr>
        <p:blipFill>
          <a:blip r:embed="rId2">
            <a:extLst/>
          </a:blip>
          <a:stretch>
            <a:fillRect/>
          </a:stretch>
        </p:blipFill>
        <p:spPr>
          <a:xfrm>
            <a:off x="1838029" y="1124596"/>
            <a:ext cx="5467942" cy="4191454"/>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body" sz="quarter" idx="1"/>
          </p:nvPr>
        </p:nvSpPr>
        <p:spPr>
          <a:xfrm>
            <a:off x="2106485" y="2643758"/>
            <a:ext cx="5328594" cy="332400"/>
          </a:xfrm>
          <a:prstGeom prst="rect">
            <a:avLst/>
          </a:prstGeom>
        </p:spPr>
        <p:txBody>
          <a:bodyPr/>
          <a:lstStyle>
            <a:lvl1pPr defTabSz="822959">
              <a:defRPr sz="2159"/>
            </a:lvl1pPr>
          </a:lstStyle>
          <a:p>
            <a:pPr/>
            <a:r>
              <a:t>CONCLUSION</a:t>
            </a:r>
          </a:p>
        </p:txBody>
      </p:sp>
      <p:sp>
        <p:nvSpPr>
          <p:cNvPr id="206" name="Shape 206"/>
          <p:cNvSpPr/>
          <p:nvPr>
            <p:ph type="body" idx="14"/>
          </p:nvPr>
        </p:nvSpPr>
        <p:spPr>
          <a:xfrm>
            <a:off x="2106485" y="1451161"/>
            <a:ext cx="1656185" cy="830998"/>
          </a:xfrm>
          <a:prstGeom prst="rect">
            <a:avLst/>
          </a:prstGeom>
          <a:extLst>
            <a:ext uri="{C572A759-6A51-4108-AA02-DFA0A04FC94B}">
              <ma14:wrappingTextBoxFlag xmlns:ma14="http://schemas.microsoft.com/office/mac/drawingml/2011/main" val="1"/>
            </a:ext>
          </a:extLst>
        </p:spPr>
        <p:txBody>
          <a:bodyPr/>
          <a:lstStyle>
            <a:lvl1pPr marL="0" indent="0" defTabSz="822959">
              <a:lnSpc>
                <a:spcPct val="90000"/>
              </a:lnSpc>
              <a:spcBef>
                <a:spcPts val="1200"/>
              </a:spcBef>
              <a:buSzTx/>
              <a:buFontTx/>
              <a:buNone/>
              <a:defRPr b="1" sz="5400">
                <a:ln w="25717">
                  <a:solidFill>
                    <a:srgbClr val="222D47"/>
                  </a:solidFill>
                </a:ln>
                <a:noFill/>
                <a:latin typeface="Tahoma"/>
                <a:ea typeface="Tahoma"/>
                <a:cs typeface="Tahoma"/>
                <a:sym typeface="Tahoma"/>
              </a:defRPr>
            </a:lvl1pPr>
          </a:lstStyle>
          <a:p>
            <a:pPr/>
            <a:r>
              <a:t>04</a:t>
            </a:r>
          </a:p>
        </p:txBody>
      </p:sp>
      <p:sp>
        <p:nvSpPr>
          <p:cNvPr id="207" name="Shape 207"/>
          <p:cNvSpPr/>
          <p:nvPr/>
        </p:nvSpPr>
        <p:spPr>
          <a:xfrm>
            <a:off x="2106485" y="1399700"/>
            <a:ext cx="541462" cy="1"/>
          </a:xfrm>
          <a:prstGeom prst="line">
            <a:avLst/>
          </a:prstGeom>
          <a:ln>
            <a:solidFill>
              <a:srgbClr val="222D47"/>
            </a:solidFill>
          </a:ln>
        </p:spPr>
        <p:txBody>
          <a:bodyPr lIns="45719" rIns="45719"/>
          <a:lstStyle/>
          <a:p>
            <a:pPr/>
          </a:p>
        </p:txBody>
      </p:sp>
      <p:sp>
        <p:nvSpPr>
          <p:cNvPr id="208" name="Shape 208"/>
          <p:cNvSpPr/>
          <p:nvPr/>
        </p:nvSpPr>
        <p:spPr>
          <a:xfrm>
            <a:off x="2106485" y="2540131"/>
            <a:ext cx="541462" cy="1"/>
          </a:xfrm>
          <a:prstGeom prst="line">
            <a:avLst/>
          </a:prstGeom>
          <a:ln>
            <a:solidFill>
              <a:srgbClr val="222D47"/>
            </a:solidFill>
          </a:ln>
        </p:spPr>
        <p:txBody>
          <a:bodyPr lIns="45719" rIns="45719"/>
          <a:lstStyle/>
          <a:p>
            <a:pP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body" sz="quarter" idx="1"/>
          </p:nvPr>
        </p:nvSpPr>
        <p:spPr>
          <a:xfrm>
            <a:off x="688369" y="294486"/>
            <a:ext cx="7767263" cy="277000"/>
          </a:xfrm>
          <a:prstGeom prst="rect">
            <a:avLst/>
          </a:prstGeom>
        </p:spPr>
        <p:txBody>
          <a:bodyPr/>
          <a:lstStyle>
            <a:lvl1pPr defTabSz="841247">
              <a:defRPr sz="1840"/>
            </a:lvl1pPr>
          </a:lstStyle>
          <a:p>
            <a:pPr/>
            <a:r>
              <a:t>CONCLUSIONS</a:t>
            </a:r>
          </a:p>
        </p:txBody>
      </p:sp>
      <p:sp>
        <p:nvSpPr>
          <p:cNvPr id="211" name="Shape 211"/>
          <p:cNvSpPr/>
          <p:nvPr/>
        </p:nvSpPr>
        <p:spPr>
          <a:xfrm>
            <a:off x="4301270" y="143356"/>
            <a:ext cx="541462" cy="1"/>
          </a:xfrm>
          <a:prstGeom prst="line">
            <a:avLst/>
          </a:prstGeom>
          <a:ln>
            <a:solidFill>
              <a:srgbClr val="FFFFFF"/>
            </a:solidFill>
          </a:ln>
        </p:spPr>
        <p:txBody>
          <a:bodyPr lIns="45719" rIns="45719"/>
          <a:lstStyle/>
          <a:p>
            <a:pPr/>
          </a:p>
        </p:txBody>
      </p:sp>
      <p:sp>
        <p:nvSpPr>
          <p:cNvPr id="212" name="Shape 212"/>
          <p:cNvSpPr/>
          <p:nvPr/>
        </p:nvSpPr>
        <p:spPr>
          <a:xfrm>
            <a:off x="4468357" y="4843753"/>
            <a:ext cx="207285" cy="1"/>
          </a:xfrm>
          <a:prstGeom prst="line">
            <a:avLst/>
          </a:prstGeom>
          <a:ln>
            <a:solidFill>
              <a:srgbClr val="222D47"/>
            </a:solidFill>
          </a:ln>
        </p:spPr>
        <p:txBody>
          <a:bodyPr lIns="45719" rIns="45719"/>
          <a:lstStyle/>
          <a:p>
            <a:pPr/>
          </a:p>
        </p:txBody>
      </p:sp>
      <p:sp>
        <p:nvSpPr>
          <p:cNvPr id="213" name="Shape 213"/>
          <p:cNvSpPr/>
          <p:nvPr>
            <p:ph type="sldNum" sz="quarter" idx="2"/>
          </p:nvPr>
        </p:nvSpPr>
        <p:spPr>
          <a:xfrm>
            <a:off x="4430980" y="4834104"/>
            <a:ext cx="282040"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4" name="image8.png"/>
          <p:cNvPicPr>
            <a:picLocks noChangeAspect="1"/>
          </p:cNvPicPr>
          <p:nvPr/>
        </p:nvPicPr>
        <p:blipFill>
          <a:blip r:embed="rId2">
            <a:extLst/>
          </a:blip>
          <a:stretch>
            <a:fillRect/>
          </a:stretch>
        </p:blipFill>
        <p:spPr>
          <a:xfrm>
            <a:off x="1757673" y="1147313"/>
            <a:ext cx="5628654" cy="3839827"/>
          </a:xfrm>
          <a:prstGeom prst="rect">
            <a:avLst/>
          </a:prstGeom>
          <a:ln w="12700">
            <a:miter lim="400000"/>
          </a:ln>
        </p:spPr>
      </p:pic>
      <p:sp>
        <p:nvSpPr>
          <p:cNvPr id="215" name="Shape 215"/>
          <p:cNvSpPr/>
          <p:nvPr/>
        </p:nvSpPr>
        <p:spPr>
          <a:xfrm>
            <a:off x="2393141" y="1867041"/>
            <a:ext cx="4500595" cy="3136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50000"/>
              </a:lnSpc>
              <a:buSzPct val="100000"/>
              <a:buFont typeface="Wingdings"/>
              <a:buChar char="●"/>
              <a:defRPr b="1" sz="1600">
                <a:latin typeface="Tahoma"/>
                <a:ea typeface="Tahoma"/>
                <a:cs typeface="Tahoma"/>
                <a:sym typeface="Tahoma"/>
              </a:defRPr>
            </a:pPr>
            <a:r>
              <a:t>Plants prefer full spectrum artificial lights or sunlight. Red light has the positive effect on the plants. And blue lights are the second. This is probably because plants only absorb red and blue lights to produce chlorophyll. The plant grows the worst under the green lights.</a:t>
            </a:r>
            <a:endParaRPr sz="4400">
              <a:solidFill>
                <a:srgbClr val="FFFFFF"/>
              </a:solidFill>
              <a:effectLst>
                <a:outerShdw sx="100000" sy="100000" kx="0" ky="0" algn="b" rotWithShape="0" blurRad="12700" dist="25400" dir="5400000">
                  <a:srgbClr val="000000">
                    <a:alpha val="50000"/>
                  </a:srgbClr>
                </a:outerShdw>
              </a:effectLst>
            </a:endParaRPr>
          </a:p>
          <a:p>
            <a:pPr>
              <a:lnSpc>
                <a:spcPct val="150000"/>
              </a:lnSpc>
              <a:buSzPct val="100000"/>
              <a:buFont typeface="Wingdings"/>
              <a:buChar char="●"/>
              <a:defRPr b="1" sz="1600">
                <a:latin typeface="Tahoma"/>
                <a:ea typeface="Tahoma"/>
                <a:cs typeface="Tahoma"/>
                <a:sym typeface="Tahoma"/>
              </a:defRPr>
            </a:pPr>
          </a:p>
        </p:txBody>
      </p:sp>
      <p:sp>
        <p:nvSpPr>
          <p:cNvPr id="216" name="Shape 216"/>
          <p:cNvSpPr/>
          <p:nvPr/>
        </p:nvSpPr>
        <p:spPr>
          <a:xfrm>
            <a:off x="3214678" y="1428741"/>
            <a:ext cx="2857520"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600">
                <a:latin typeface="Tahoma"/>
                <a:ea typeface="Tahoma"/>
                <a:cs typeface="Tahoma"/>
                <a:sym typeface="Tahoma"/>
              </a:defRPr>
            </a:lvl1pPr>
          </a:lstStyle>
          <a:p>
            <a:pPr/>
            <a:r>
              <a:t>CONCUSION</a:t>
            </a:r>
          </a:p>
        </p:txBody>
      </p:sp>
      <p:sp>
        <p:nvSpPr>
          <p:cNvPr id="217" name="Shape 217"/>
          <p:cNvSpPr/>
          <p:nvPr/>
        </p:nvSpPr>
        <p:spPr>
          <a:xfrm flipV="1">
            <a:off x="2714612" y="1785932"/>
            <a:ext cx="3786214" cy="2"/>
          </a:xfrm>
          <a:prstGeom prst="line">
            <a:avLst/>
          </a:prstGeom>
          <a:ln w="57150">
            <a:solidFill>
              <a:srgbClr val="C00000"/>
            </a:solidFill>
          </a:ln>
        </p:spPr>
        <p:txBody>
          <a:bodyPr lIns="45719" rIns="45719"/>
          <a:lstStyle/>
          <a:p>
            <a:pP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body" sz="quarter" idx="1"/>
          </p:nvPr>
        </p:nvSpPr>
        <p:spPr>
          <a:xfrm>
            <a:off x="2106485" y="2643758"/>
            <a:ext cx="5328594" cy="332400"/>
          </a:xfrm>
          <a:prstGeom prst="rect">
            <a:avLst/>
          </a:prstGeom>
        </p:spPr>
        <p:txBody>
          <a:bodyPr/>
          <a:lstStyle>
            <a:lvl1pPr defTabSz="822959">
              <a:defRPr sz="2159"/>
            </a:lvl1pPr>
          </a:lstStyle>
          <a:p>
            <a:pPr/>
            <a:r>
              <a:t>FURTHER DISCUSSION</a:t>
            </a:r>
          </a:p>
        </p:txBody>
      </p:sp>
      <p:sp>
        <p:nvSpPr>
          <p:cNvPr id="220" name="Shape 220"/>
          <p:cNvSpPr/>
          <p:nvPr>
            <p:ph type="body" idx="14"/>
          </p:nvPr>
        </p:nvSpPr>
        <p:spPr>
          <a:xfrm>
            <a:off x="2106485" y="1451161"/>
            <a:ext cx="1656185" cy="830998"/>
          </a:xfrm>
          <a:prstGeom prst="rect">
            <a:avLst/>
          </a:prstGeom>
          <a:extLst>
            <a:ext uri="{C572A759-6A51-4108-AA02-DFA0A04FC94B}">
              <ma14:wrappingTextBoxFlag xmlns:ma14="http://schemas.microsoft.com/office/mac/drawingml/2011/main" val="1"/>
            </a:ext>
          </a:extLst>
        </p:spPr>
        <p:txBody>
          <a:bodyPr/>
          <a:lstStyle>
            <a:lvl1pPr marL="0" indent="0" defTabSz="822959">
              <a:lnSpc>
                <a:spcPct val="90000"/>
              </a:lnSpc>
              <a:spcBef>
                <a:spcPts val="1200"/>
              </a:spcBef>
              <a:buSzTx/>
              <a:buFontTx/>
              <a:buNone/>
              <a:defRPr b="1" sz="5400">
                <a:ln w="25717">
                  <a:solidFill>
                    <a:srgbClr val="222D47"/>
                  </a:solidFill>
                </a:ln>
                <a:noFill/>
                <a:latin typeface="Tahoma"/>
                <a:ea typeface="Tahoma"/>
                <a:cs typeface="Tahoma"/>
                <a:sym typeface="Tahoma"/>
              </a:defRPr>
            </a:lvl1pPr>
          </a:lstStyle>
          <a:p>
            <a:pPr/>
            <a:r>
              <a:t>05</a:t>
            </a:r>
          </a:p>
        </p:txBody>
      </p:sp>
      <p:sp>
        <p:nvSpPr>
          <p:cNvPr id="221" name="Shape 221"/>
          <p:cNvSpPr/>
          <p:nvPr/>
        </p:nvSpPr>
        <p:spPr>
          <a:xfrm>
            <a:off x="2106485" y="1399700"/>
            <a:ext cx="541462" cy="1"/>
          </a:xfrm>
          <a:prstGeom prst="line">
            <a:avLst/>
          </a:prstGeom>
          <a:ln>
            <a:solidFill>
              <a:srgbClr val="222D47"/>
            </a:solidFill>
          </a:ln>
        </p:spPr>
        <p:txBody>
          <a:bodyPr lIns="45719" rIns="45719"/>
          <a:lstStyle/>
          <a:p>
            <a:pPr/>
          </a:p>
        </p:txBody>
      </p:sp>
      <p:sp>
        <p:nvSpPr>
          <p:cNvPr id="222" name="Shape 222"/>
          <p:cNvSpPr/>
          <p:nvPr/>
        </p:nvSpPr>
        <p:spPr>
          <a:xfrm>
            <a:off x="2106485" y="2540131"/>
            <a:ext cx="541462" cy="1"/>
          </a:xfrm>
          <a:prstGeom prst="line">
            <a:avLst/>
          </a:prstGeom>
          <a:ln>
            <a:solidFill>
              <a:srgbClr val="222D47"/>
            </a:solidFill>
          </a:ln>
        </p:spPr>
        <p:txBody>
          <a:bodyPr lIns="45719" rIns="45719"/>
          <a:lstStyle/>
          <a:p>
            <a:pP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body" sz="quarter" idx="1"/>
          </p:nvPr>
        </p:nvSpPr>
        <p:spPr>
          <a:xfrm>
            <a:off x="688369" y="365924"/>
            <a:ext cx="7767263" cy="277001"/>
          </a:xfrm>
          <a:prstGeom prst="rect">
            <a:avLst/>
          </a:prstGeom>
        </p:spPr>
        <p:txBody>
          <a:bodyPr/>
          <a:lstStyle>
            <a:lvl1pPr defTabSz="841247">
              <a:defRPr sz="1840"/>
            </a:lvl1pPr>
          </a:lstStyle>
          <a:p>
            <a:pPr/>
            <a:r>
              <a:t>UNCERTAINTY</a:t>
            </a:r>
          </a:p>
        </p:txBody>
      </p:sp>
      <p:sp>
        <p:nvSpPr>
          <p:cNvPr id="225" name="Shape 225"/>
          <p:cNvSpPr/>
          <p:nvPr/>
        </p:nvSpPr>
        <p:spPr>
          <a:xfrm>
            <a:off x="4301270" y="143356"/>
            <a:ext cx="541462" cy="1"/>
          </a:xfrm>
          <a:prstGeom prst="line">
            <a:avLst/>
          </a:prstGeom>
          <a:ln>
            <a:solidFill>
              <a:srgbClr val="FFFFFF"/>
            </a:solidFill>
          </a:ln>
        </p:spPr>
        <p:txBody>
          <a:bodyPr lIns="45719" rIns="45719"/>
          <a:lstStyle/>
          <a:p>
            <a:pPr/>
          </a:p>
        </p:txBody>
      </p:sp>
      <p:sp>
        <p:nvSpPr>
          <p:cNvPr id="226" name="Shape 226"/>
          <p:cNvSpPr/>
          <p:nvPr/>
        </p:nvSpPr>
        <p:spPr>
          <a:xfrm>
            <a:off x="4468357" y="4843753"/>
            <a:ext cx="207285" cy="1"/>
          </a:xfrm>
          <a:prstGeom prst="line">
            <a:avLst/>
          </a:prstGeom>
          <a:ln>
            <a:solidFill>
              <a:srgbClr val="222D47"/>
            </a:solidFill>
          </a:ln>
        </p:spPr>
        <p:txBody>
          <a:bodyPr lIns="45719" rIns="45719"/>
          <a:lstStyle/>
          <a:p>
            <a:pPr/>
          </a:p>
        </p:txBody>
      </p:sp>
      <p:sp>
        <p:nvSpPr>
          <p:cNvPr id="227" name="Shape 227"/>
          <p:cNvSpPr/>
          <p:nvPr>
            <p:ph type="sldNum" sz="quarter" idx="2"/>
          </p:nvPr>
        </p:nvSpPr>
        <p:spPr>
          <a:xfrm>
            <a:off x="4430980" y="4834104"/>
            <a:ext cx="282040"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8" name="Shape 228"/>
          <p:cNvSpPr/>
          <p:nvPr/>
        </p:nvSpPr>
        <p:spPr>
          <a:xfrm>
            <a:off x="1731509" y="1560964"/>
            <a:ext cx="5680982" cy="20510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50000"/>
              </a:lnSpc>
              <a:buSzPct val="100000"/>
              <a:buFont typeface="Wingdings"/>
              <a:buChar char="●"/>
              <a:defRPr b="1" sz="1600">
                <a:latin typeface="Tahoma"/>
                <a:ea typeface="Tahoma"/>
                <a:cs typeface="Tahoma"/>
                <a:sym typeface="Tahoma"/>
              </a:defRPr>
            </a:pPr>
            <a:r>
              <a:t>1. The artificial light might possibly go into the box through the small holes and affect the plant growth.</a:t>
            </a:r>
          </a:p>
          <a:p>
            <a:pPr>
              <a:lnSpc>
                <a:spcPct val="150000"/>
              </a:lnSpc>
              <a:buSzPct val="100000"/>
              <a:buFont typeface="Wingdings"/>
              <a:buChar char="●"/>
              <a:defRPr b="1" sz="1600">
                <a:latin typeface="Tahoma"/>
                <a:ea typeface="Tahoma"/>
                <a:cs typeface="Tahoma"/>
                <a:sym typeface="Tahoma"/>
              </a:defRPr>
            </a:pPr>
            <a:r>
              <a:t>2. The invisible lights like UV and infrared light might influence the result.(Because of the inconvenience of the facilities, we ignored this point.)</a:t>
            </a:r>
          </a:p>
          <a:p>
            <a:pPr>
              <a:lnSpc>
                <a:spcPct val="150000"/>
              </a:lnSpc>
              <a:buSzPct val="100000"/>
              <a:buFont typeface="Wingdings"/>
              <a:buChar char="●"/>
              <a:defRPr b="1" sz="1600">
                <a:latin typeface="Tahoma"/>
                <a:ea typeface="Tahoma"/>
                <a:cs typeface="Tahoma"/>
                <a:sym typeface="Tahoma"/>
              </a:defRPr>
            </a:pPr>
            <a:r>
              <a:t>3. The existence of impure materials</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body" sz="quarter" idx="1"/>
          </p:nvPr>
        </p:nvSpPr>
        <p:spPr>
          <a:xfrm>
            <a:off x="2106485" y="2643758"/>
            <a:ext cx="5328594" cy="332400"/>
          </a:xfrm>
          <a:prstGeom prst="rect">
            <a:avLst/>
          </a:prstGeom>
        </p:spPr>
        <p:txBody>
          <a:bodyPr/>
          <a:lstStyle>
            <a:lvl1pPr defTabSz="822959">
              <a:defRPr sz="2159"/>
            </a:lvl1pPr>
          </a:lstStyle>
          <a:p>
            <a:pPr/>
            <a:r>
              <a:t>REFERENCES</a:t>
            </a:r>
          </a:p>
        </p:txBody>
      </p:sp>
      <p:sp>
        <p:nvSpPr>
          <p:cNvPr id="231" name="Shape 231"/>
          <p:cNvSpPr/>
          <p:nvPr>
            <p:ph type="body" idx="14"/>
          </p:nvPr>
        </p:nvSpPr>
        <p:spPr>
          <a:xfrm>
            <a:off x="2106485" y="1451161"/>
            <a:ext cx="1656185" cy="830998"/>
          </a:xfrm>
          <a:prstGeom prst="rect">
            <a:avLst/>
          </a:prstGeom>
          <a:extLst>
            <a:ext uri="{C572A759-6A51-4108-AA02-DFA0A04FC94B}">
              <ma14:wrappingTextBoxFlag xmlns:ma14="http://schemas.microsoft.com/office/mac/drawingml/2011/main" val="1"/>
            </a:ext>
          </a:extLst>
        </p:spPr>
        <p:txBody>
          <a:bodyPr/>
          <a:lstStyle>
            <a:lvl1pPr marL="0" indent="0" defTabSz="822959">
              <a:lnSpc>
                <a:spcPct val="90000"/>
              </a:lnSpc>
              <a:spcBef>
                <a:spcPts val="1200"/>
              </a:spcBef>
              <a:buSzTx/>
              <a:buFontTx/>
              <a:buNone/>
              <a:defRPr b="1" sz="5400">
                <a:ln w="25717">
                  <a:solidFill>
                    <a:srgbClr val="222D47"/>
                  </a:solidFill>
                </a:ln>
                <a:noFill/>
                <a:latin typeface="Tahoma"/>
                <a:ea typeface="Tahoma"/>
                <a:cs typeface="Tahoma"/>
                <a:sym typeface="Tahoma"/>
              </a:defRPr>
            </a:lvl1pPr>
          </a:lstStyle>
          <a:p>
            <a:pPr/>
            <a:r>
              <a:t>06</a:t>
            </a:r>
          </a:p>
        </p:txBody>
      </p:sp>
      <p:sp>
        <p:nvSpPr>
          <p:cNvPr id="232" name="Shape 232"/>
          <p:cNvSpPr/>
          <p:nvPr/>
        </p:nvSpPr>
        <p:spPr>
          <a:xfrm>
            <a:off x="2106485" y="1399700"/>
            <a:ext cx="541462" cy="1"/>
          </a:xfrm>
          <a:prstGeom prst="line">
            <a:avLst/>
          </a:prstGeom>
          <a:ln>
            <a:solidFill>
              <a:srgbClr val="222D47"/>
            </a:solidFill>
          </a:ln>
        </p:spPr>
        <p:txBody>
          <a:bodyPr lIns="45719" rIns="45719"/>
          <a:lstStyle/>
          <a:p>
            <a:pPr/>
          </a:p>
        </p:txBody>
      </p:sp>
      <p:sp>
        <p:nvSpPr>
          <p:cNvPr id="233" name="Shape 233"/>
          <p:cNvSpPr/>
          <p:nvPr/>
        </p:nvSpPr>
        <p:spPr>
          <a:xfrm>
            <a:off x="2106485" y="2540131"/>
            <a:ext cx="541462" cy="1"/>
          </a:xfrm>
          <a:prstGeom prst="line">
            <a:avLst/>
          </a:prstGeom>
          <a:ln>
            <a:solidFill>
              <a:srgbClr val="222D47"/>
            </a:solidFill>
          </a:ln>
        </p:spPr>
        <p:txBody>
          <a:bodyPr lIns="45719" rIns="45719"/>
          <a:lstStyle/>
          <a:p>
            <a:pP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 name="Shape 101"/>
          <p:cNvSpPr/>
          <p:nvPr>
            <p:ph type="body" sz="quarter" idx="1"/>
          </p:nvPr>
        </p:nvSpPr>
        <p:spPr>
          <a:xfrm>
            <a:off x="214282" y="883314"/>
            <a:ext cx="2955739" cy="642920"/>
          </a:xfrm>
          <a:prstGeom prst="rect">
            <a:avLst/>
          </a:prstGeom>
        </p:spPr>
        <p:txBody>
          <a:bodyPr/>
          <a:lstStyle/>
          <a:p>
            <a:pPr defTabSz="886968">
              <a:defRPr sz="1940"/>
            </a:pPr>
            <a:r>
              <a:t>2017 IYNT </a:t>
            </a:r>
          </a:p>
          <a:p>
            <a:pPr defTabSz="886968">
              <a:defRPr sz="1940"/>
            </a:pPr>
            <a:r>
              <a:t>011 Grow Light</a:t>
            </a:r>
          </a:p>
        </p:txBody>
      </p:sp>
      <p:sp>
        <p:nvSpPr>
          <p:cNvPr id="102" name="Shape 102"/>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marL="0" indent="0">
              <a:spcBef>
                <a:spcPts val="300"/>
              </a:spcBef>
              <a:buSzTx/>
              <a:buFontTx/>
              <a:buNone/>
              <a:defRPr b="1" sz="1400">
                <a:latin typeface="Tahoma"/>
                <a:ea typeface="Tahoma"/>
                <a:cs typeface="Tahoma"/>
                <a:sym typeface="Tahoma"/>
              </a:defRPr>
            </a:lvl1pPr>
          </a:lstStyle>
          <a:p>
            <a:pPr/>
            <a:r>
              <a:t>01. TOPIC REVIEW</a:t>
            </a:r>
          </a:p>
        </p:txBody>
      </p:sp>
      <p:sp>
        <p:nvSpPr>
          <p:cNvPr id="103" name="Shape 103"/>
          <p:cNvSpPr/>
          <p:nvPr>
            <p:ph type="body" idx="14"/>
          </p:nvPr>
        </p:nvSpPr>
        <p:spPr>
          <a:prstGeom prst="rect">
            <a:avLst/>
          </a:prstGeom>
          <a:extLst>
            <a:ext uri="{C572A759-6A51-4108-AA02-DFA0A04FC94B}">
              <ma14:wrappingTextBoxFlag xmlns:ma14="http://schemas.microsoft.com/office/mac/drawingml/2011/main" val="1"/>
            </a:ext>
          </a:extLst>
        </p:spPr>
        <p:txBody>
          <a:bodyPr/>
          <a:lstStyle>
            <a:lvl1pPr marL="0" indent="0">
              <a:spcBef>
                <a:spcPts val="300"/>
              </a:spcBef>
              <a:buSzTx/>
              <a:buFontTx/>
              <a:buNone/>
              <a:defRPr b="1" sz="1400">
                <a:latin typeface="Tahoma"/>
                <a:ea typeface="Tahoma"/>
                <a:cs typeface="Tahoma"/>
                <a:sym typeface="Tahoma"/>
              </a:defRPr>
            </a:lvl1pPr>
          </a:lstStyle>
          <a:p>
            <a:pPr/>
            <a:r>
              <a:t>02. THE EXPERIMENT</a:t>
            </a:r>
          </a:p>
        </p:txBody>
      </p:sp>
      <p:sp>
        <p:nvSpPr>
          <p:cNvPr id="104" name="Shape 104"/>
          <p:cNvSpPr/>
          <p:nvPr>
            <p:ph type="body" idx="15"/>
          </p:nvPr>
        </p:nvSpPr>
        <p:spPr>
          <a:xfrm>
            <a:off x="3779911" y="2647198"/>
            <a:ext cx="4392490" cy="247227"/>
          </a:xfrm>
          <a:prstGeom prst="rect">
            <a:avLst/>
          </a:prstGeom>
          <a:extLst>
            <a:ext uri="{C572A759-6A51-4108-AA02-DFA0A04FC94B}">
              <ma14:wrappingTextBoxFlag xmlns:ma14="http://schemas.microsoft.com/office/mac/drawingml/2011/main" val="1"/>
            </a:ext>
          </a:extLst>
        </p:spPr>
        <p:txBody>
          <a:bodyPr/>
          <a:lstStyle>
            <a:lvl1pPr marL="0" indent="0">
              <a:spcBef>
                <a:spcPts val="300"/>
              </a:spcBef>
              <a:buSzTx/>
              <a:buFontTx/>
              <a:buNone/>
              <a:defRPr b="1" sz="1400">
                <a:latin typeface="Tahoma"/>
                <a:ea typeface="Tahoma"/>
                <a:cs typeface="Tahoma"/>
                <a:sym typeface="Tahoma"/>
              </a:defRPr>
            </a:lvl1pPr>
          </a:lstStyle>
          <a:p>
            <a:pPr/>
            <a:r>
              <a:t>03. RESULTS</a:t>
            </a:r>
          </a:p>
        </p:txBody>
      </p:sp>
      <p:sp>
        <p:nvSpPr>
          <p:cNvPr id="105" name="Shape 105"/>
          <p:cNvSpPr/>
          <p:nvPr>
            <p:ph type="body" idx="18"/>
          </p:nvPr>
        </p:nvSpPr>
        <p:spPr>
          <a:xfrm>
            <a:off x="3998726" y="2141614"/>
            <a:ext cx="3954860" cy="573013"/>
          </a:xfrm>
          <a:prstGeom prst="rect">
            <a:avLst/>
          </a:prstGeom>
          <a:extLst>
            <a:ext uri="{C572A759-6A51-4108-AA02-DFA0A04FC94B}">
              <ma14:wrappingTextBoxFlag xmlns:ma14="http://schemas.microsoft.com/office/mac/drawingml/2011/main" val="1"/>
            </a:ext>
          </a:extLst>
        </p:spPr>
        <p:txBody>
          <a:bodyPr/>
          <a:lstStyle/>
          <a:p>
            <a:pPr marL="0" indent="0">
              <a:spcBef>
                <a:spcPts val="200"/>
              </a:spcBef>
              <a:buSzTx/>
              <a:buFontTx/>
              <a:buNone/>
              <a:defRPr sz="900">
                <a:solidFill>
                  <a:srgbClr val="FA4147"/>
                </a:solidFill>
                <a:latin typeface="Tahoma"/>
                <a:ea typeface="Tahoma"/>
                <a:cs typeface="Tahoma"/>
                <a:sym typeface="Tahoma"/>
              </a:defRPr>
            </a:pPr>
            <a:r>
              <a:t>02-1. MATERIALS </a:t>
            </a:r>
          </a:p>
          <a:p>
            <a:pPr marL="0" indent="0">
              <a:spcBef>
                <a:spcPts val="200"/>
              </a:spcBef>
              <a:buSzTx/>
              <a:buFontTx/>
              <a:buNone/>
              <a:defRPr sz="900">
                <a:solidFill>
                  <a:srgbClr val="FA4147"/>
                </a:solidFill>
                <a:latin typeface="Tahoma"/>
                <a:ea typeface="Tahoma"/>
                <a:cs typeface="Tahoma"/>
                <a:sym typeface="Tahoma"/>
              </a:defRPr>
            </a:pPr>
            <a:r>
              <a:t>02-2. PROCEDURES</a:t>
            </a:r>
          </a:p>
        </p:txBody>
      </p:sp>
      <p:sp>
        <p:nvSpPr>
          <p:cNvPr id="106" name="Shape 106"/>
          <p:cNvSpPr/>
          <p:nvPr>
            <p:ph type="body" idx="22"/>
          </p:nvPr>
        </p:nvSpPr>
        <p:spPr>
          <a:xfrm>
            <a:off x="3754511" y="3122488"/>
            <a:ext cx="4392490" cy="247227"/>
          </a:xfrm>
          <a:prstGeom prst="rect">
            <a:avLst/>
          </a:prstGeom>
          <a:extLst>
            <a:ext uri="{C572A759-6A51-4108-AA02-DFA0A04FC94B}">
              <ma14:wrappingTextBoxFlag xmlns:ma14="http://schemas.microsoft.com/office/mac/drawingml/2011/main" val="1"/>
            </a:ext>
          </a:extLst>
        </p:spPr>
        <p:txBody>
          <a:bodyPr/>
          <a:lstStyle>
            <a:lvl1pPr marL="0" indent="0">
              <a:spcBef>
                <a:spcPts val="300"/>
              </a:spcBef>
              <a:buSzTx/>
              <a:buFontTx/>
              <a:buNone/>
              <a:defRPr b="1" sz="1400">
                <a:latin typeface="Tahoma"/>
                <a:ea typeface="Tahoma"/>
                <a:cs typeface="Tahoma"/>
                <a:sym typeface="Tahoma"/>
              </a:defRPr>
            </a:lvl1pPr>
          </a:lstStyle>
          <a:p>
            <a:pPr/>
            <a:r>
              <a:t>04. CONCLUSION</a:t>
            </a:r>
          </a:p>
        </p:txBody>
      </p:sp>
      <p:sp>
        <p:nvSpPr>
          <p:cNvPr id="107" name="Shape 107"/>
          <p:cNvSpPr/>
          <p:nvPr/>
        </p:nvSpPr>
        <p:spPr>
          <a:xfrm>
            <a:off x="1928794" y="1646488"/>
            <a:ext cx="1351590"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spcBef>
                <a:spcPts val="200"/>
              </a:spcBef>
              <a:defRPr sz="1200">
                <a:solidFill>
                  <a:srgbClr val="FA4147"/>
                </a:solidFill>
                <a:latin typeface="Arial Rounded MT Bold"/>
                <a:ea typeface="Arial Rounded MT Bold"/>
                <a:cs typeface="Arial Rounded MT Bold"/>
                <a:sym typeface="Arial Rounded MT Bold"/>
              </a:defRPr>
            </a:lvl1pPr>
          </a:lstStyle>
          <a:p>
            <a:pPr/>
            <a:r>
              <a:t>LaplaceWitches</a:t>
            </a:r>
          </a:p>
        </p:txBody>
      </p:sp>
      <p:sp>
        <p:nvSpPr>
          <p:cNvPr id="108" name="Shape 108"/>
          <p:cNvSpPr/>
          <p:nvPr/>
        </p:nvSpPr>
        <p:spPr>
          <a:xfrm>
            <a:off x="2628559" y="823679"/>
            <a:ext cx="541462" cy="1"/>
          </a:xfrm>
          <a:prstGeom prst="line">
            <a:avLst/>
          </a:prstGeom>
          <a:ln>
            <a:solidFill>
              <a:srgbClr val="FFFFFF"/>
            </a:solidFill>
          </a:ln>
        </p:spPr>
        <p:txBody>
          <a:bodyPr lIns="45719" rIns="45719"/>
          <a:lstStyle/>
          <a:p>
            <a:pPr/>
          </a:p>
        </p:txBody>
      </p:sp>
      <p:sp>
        <p:nvSpPr>
          <p:cNvPr id="109" name="Shape 109"/>
          <p:cNvSpPr/>
          <p:nvPr>
            <p:ph type="body" idx="16"/>
          </p:nvPr>
        </p:nvSpPr>
        <p:spPr>
          <a:xfrm>
            <a:off x="3998726" y="1214016"/>
            <a:ext cx="3954860" cy="594936"/>
          </a:xfrm>
          <a:prstGeom prst="rect">
            <a:avLst/>
          </a:prstGeom>
          <a:extLst>
            <a:ext uri="{C572A759-6A51-4108-AA02-DFA0A04FC94B}">
              <ma14:wrappingTextBoxFlag xmlns:ma14="http://schemas.microsoft.com/office/mac/drawingml/2011/main" val="1"/>
            </a:ext>
          </a:extLst>
        </p:spPr>
        <p:txBody>
          <a:bodyPr/>
          <a:lstStyle/>
          <a:p>
            <a:pPr marL="0" indent="0">
              <a:spcBef>
                <a:spcPts val="200"/>
              </a:spcBef>
              <a:buSzTx/>
              <a:buFontTx/>
              <a:buNone/>
              <a:defRPr sz="900">
                <a:solidFill>
                  <a:srgbClr val="FA4147"/>
                </a:solidFill>
                <a:latin typeface="Tahoma"/>
                <a:ea typeface="Tahoma"/>
                <a:cs typeface="Tahoma"/>
                <a:sym typeface="Tahoma"/>
              </a:defRPr>
            </a:pPr>
            <a:r>
              <a:t>01-1. ABOUT THE PROBLEM</a:t>
            </a:r>
          </a:p>
          <a:p>
            <a:pPr marL="0" indent="0">
              <a:spcBef>
                <a:spcPts val="200"/>
              </a:spcBef>
              <a:buSzTx/>
              <a:buFontTx/>
              <a:buNone/>
              <a:defRPr sz="900">
                <a:solidFill>
                  <a:srgbClr val="FA4147"/>
                </a:solidFill>
                <a:latin typeface="Tahoma"/>
                <a:ea typeface="Tahoma"/>
                <a:cs typeface="Tahoma"/>
                <a:sym typeface="Tahoma"/>
              </a:defRPr>
            </a:pPr>
            <a:r>
              <a:t>01-2. PRE-EXPERIMENTS</a:t>
            </a:r>
          </a:p>
          <a:p>
            <a:pPr marL="0" indent="0">
              <a:spcBef>
                <a:spcPts val="200"/>
              </a:spcBef>
              <a:buSzTx/>
              <a:buFontTx/>
              <a:buNone/>
              <a:defRPr sz="900">
                <a:solidFill>
                  <a:srgbClr val="FA4147"/>
                </a:solidFill>
                <a:latin typeface="Tahoma"/>
                <a:ea typeface="Tahoma"/>
                <a:cs typeface="Tahoma"/>
                <a:sym typeface="Tahoma"/>
              </a:defRPr>
            </a:pPr>
            <a:r>
              <a:t>01-3. BASIC THEORY</a:t>
            </a:r>
          </a:p>
        </p:txBody>
      </p:sp>
      <p:sp>
        <p:nvSpPr>
          <p:cNvPr id="110" name="Shape 110"/>
          <p:cNvSpPr/>
          <p:nvPr/>
        </p:nvSpPr>
        <p:spPr>
          <a:xfrm>
            <a:off x="3754511" y="3597778"/>
            <a:ext cx="4392490" cy="24722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spcBef>
                <a:spcPts val="300"/>
              </a:spcBef>
              <a:defRPr b="1" sz="1400">
                <a:latin typeface="Tahoma"/>
                <a:ea typeface="Tahoma"/>
                <a:cs typeface="Tahoma"/>
                <a:sym typeface="Tahoma"/>
              </a:defRPr>
            </a:lvl1pPr>
          </a:lstStyle>
          <a:p>
            <a:pPr/>
            <a:r>
              <a:t>05. FURTHER DISCUSSIONS</a:t>
            </a:r>
          </a:p>
        </p:txBody>
      </p:sp>
      <p:sp>
        <p:nvSpPr>
          <p:cNvPr id="111" name="Shape 111"/>
          <p:cNvSpPr/>
          <p:nvPr/>
        </p:nvSpPr>
        <p:spPr>
          <a:xfrm>
            <a:off x="3754511" y="4073068"/>
            <a:ext cx="4392490" cy="24722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spcBef>
                <a:spcPts val="300"/>
              </a:spcBef>
              <a:defRPr b="1" sz="1400">
                <a:latin typeface="Tahoma"/>
                <a:ea typeface="Tahoma"/>
                <a:cs typeface="Tahoma"/>
                <a:sym typeface="Tahoma"/>
              </a:defRPr>
            </a:lvl1pPr>
          </a:lstStyle>
          <a:p>
            <a:pPr/>
            <a:r>
              <a:t>06. REFERENCES</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37" name="Group 237"/>
          <p:cNvGrpSpPr/>
          <p:nvPr/>
        </p:nvGrpSpPr>
        <p:grpSpPr>
          <a:xfrm>
            <a:off x="928662" y="1000113"/>
            <a:ext cx="7429552" cy="3357587"/>
            <a:chOff x="0" y="0"/>
            <a:chExt cx="7429551" cy="3357585"/>
          </a:xfrm>
        </p:grpSpPr>
        <p:sp>
          <p:nvSpPr>
            <p:cNvPr id="235" name="Shape 235"/>
            <p:cNvSpPr/>
            <p:nvPr/>
          </p:nvSpPr>
          <p:spPr>
            <a:xfrm>
              <a:off x="0" y="0"/>
              <a:ext cx="7429552" cy="3357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0857" y="0"/>
                  </a:lnTo>
                  <a:lnTo>
                    <a:pt x="21600" y="1645"/>
                  </a:lnTo>
                  <a:lnTo>
                    <a:pt x="21600" y="21600"/>
                  </a:lnTo>
                  <a:lnTo>
                    <a:pt x="0" y="21600"/>
                  </a:lnTo>
                  <a:close/>
                </a:path>
              </a:pathLst>
            </a:custGeom>
            <a:noFill/>
            <a:ln w="25400" cap="flat">
              <a:solidFill>
                <a:srgbClr val="C00000"/>
              </a:solidFill>
              <a:prstDash val="solid"/>
              <a:round/>
            </a:ln>
            <a:effectLst/>
          </p:spPr>
          <p:txBody>
            <a:bodyPr wrap="square" lIns="45719" tIns="45719" rIns="45719" bIns="45719" numCol="1" anchor="ctr">
              <a:noAutofit/>
            </a:bodyPr>
            <a:lstStyle/>
            <a:p>
              <a:pPr algn="ctr">
                <a:defRPr sz="1400">
                  <a:solidFill>
                    <a:srgbClr val="FFFFFF"/>
                  </a:solidFill>
                </a:defRPr>
              </a:pPr>
            </a:p>
          </p:txBody>
        </p:sp>
        <p:sp>
          <p:nvSpPr>
            <p:cNvPr id="236" name="Shape 236"/>
            <p:cNvSpPr/>
            <p:nvPr/>
          </p:nvSpPr>
          <p:spPr>
            <a:xfrm>
              <a:off x="7143799" y="0"/>
              <a:ext cx="285753" cy="248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chemeClr val="accent2"/>
            </a:solidFill>
            <a:ln w="25400" cap="flat">
              <a:solidFill>
                <a:srgbClr val="C00000"/>
              </a:solidFill>
              <a:prstDash val="solid"/>
              <a:round/>
            </a:ln>
            <a:effectLst/>
          </p:spPr>
          <p:txBody>
            <a:bodyPr wrap="square" lIns="45719" tIns="45719" rIns="45719" bIns="45719" numCol="1" anchor="ctr">
              <a:noAutofit/>
            </a:bodyPr>
            <a:lstStyle/>
            <a:p>
              <a:pPr algn="ctr">
                <a:defRPr sz="1400">
                  <a:solidFill>
                    <a:srgbClr val="FFFFFF"/>
                  </a:solidFill>
                </a:defRPr>
              </a:pPr>
            </a:p>
          </p:txBody>
        </p:sp>
      </p:grpSp>
      <p:sp>
        <p:nvSpPr>
          <p:cNvPr id="238" name="Shape 238"/>
          <p:cNvSpPr/>
          <p:nvPr>
            <p:ph type="body" sz="quarter" idx="1"/>
          </p:nvPr>
        </p:nvSpPr>
        <p:spPr>
          <a:xfrm>
            <a:off x="688369" y="365924"/>
            <a:ext cx="7767263" cy="277001"/>
          </a:xfrm>
          <a:prstGeom prst="rect">
            <a:avLst/>
          </a:prstGeom>
        </p:spPr>
        <p:txBody>
          <a:bodyPr/>
          <a:lstStyle>
            <a:lvl1pPr defTabSz="841247">
              <a:defRPr sz="1840"/>
            </a:lvl1pPr>
          </a:lstStyle>
          <a:p>
            <a:pPr/>
            <a:r>
              <a:t>REFERENCES</a:t>
            </a:r>
          </a:p>
        </p:txBody>
      </p:sp>
      <p:sp>
        <p:nvSpPr>
          <p:cNvPr id="239" name="Shape 239"/>
          <p:cNvSpPr/>
          <p:nvPr/>
        </p:nvSpPr>
        <p:spPr>
          <a:xfrm>
            <a:off x="4301270" y="143356"/>
            <a:ext cx="541462" cy="1"/>
          </a:xfrm>
          <a:prstGeom prst="line">
            <a:avLst/>
          </a:prstGeom>
          <a:ln>
            <a:solidFill>
              <a:srgbClr val="FFFFFF"/>
            </a:solidFill>
          </a:ln>
        </p:spPr>
        <p:txBody>
          <a:bodyPr lIns="45719" rIns="45719"/>
          <a:lstStyle/>
          <a:p>
            <a:pPr/>
          </a:p>
        </p:txBody>
      </p:sp>
      <p:grpSp>
        <p:nvGrpSpPr>
          <p:cNvPr id="242" name="Group 242"/>
          <p:cNvGrpSpPr/>
          <p:nvPr/>
        </p:nvGrpSpPr>
        <p:grpSpPr>
          <a:xfrm>
            <a:off x="571472" y="1785932"/>
            <a:ext cx="746364" cy="746365"/>
            <a:chOff x="0" y="0"/>
            <a:chExt cx="746363" cy="746363"/>
          </a:xfrm>
        </p:grpSpPr>
        <p:sp>
          <p:nvSpPr>
            <p:cNvPr id="240" name="Shape 240"/>
            <p:cNvSpPr/>
            <p:nvPr/>
          </p:nvSpPr>
          <p:spPr>
            <a:xfrm>
              <a:off x="0" y="-1"/>
              <a:ext cx="746364" cy="746365"/>
            </a:xfrm>
            <a:prstGeom prst="ellipse">
              <a:avLst/>
            </a:prstGeom>
            <a:solidFill>
              <a:srgbClr val="FFFFFF"/>
            </a:solidFill>
            <a:ln w="25400" cap="flat">
              <a:solidFill>
                <a:srgbClr val="FA4147"/>
              </a:solidFill>
              <a:prstDash val="solid"/>
              <a:round/>
            </a:ln>
            <a:effectLst/>
          </p:spPr>
          <p:txBody>
            <a:bodyPr wrap="square" lIns="45719" tIns="45719" rIns="45719" bIns="45719" numCol="1" anchor="ctr">
              <a:noAutofit/>
            </a:bodyPr>
            <a:lstStyle/>
            <a:p>
              <a:pPr algn="ctr">
                <a:defRPr sz="1400">
                  <a:solidFill>
                    <a:srgbClr val="FFFFFF"/>
                  </a:solidFill>
                </a:defRPr>
              </a:pPr>
            </a:p>
          </p:txBody>
        </p:sp>
        <p:sp>
          <p:nvSpPr>
            <p:cNvPr id="241" name="Shape 241"/>
            <p:cNvSpPr/>
            <p:nvPr/>
          </p:nvSpPr>
          <p:spPr>
            <a:xfrm>
              <a:off x="173392" y="207144"/>
              <a:ext cx="399580" cy="332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54" y="6438"/>
                  </a:moveTo>
                  <a:lnTo>
                    <a:pt x="16014" y="8560"/>
                  </a:lnTo>
                  <a:lnTo>
                    <a:pt x="16974" y="9597"/>
                  </a:lnTo>
                  <a:lnTo>
                    <a:pt x="17935" y="10706"/>
                  </a:lnTo>
                  <a:lnTo>
                    <a:pt x="18072" y="10824"/>
                  </a:lnTo>
                  <a:lnTo>
                    <a:pt x="18209" y="10965"/>
                  </a:lnTo>
                  <a:lnTo>
                    <a:pt x="18915" y="11743"/>
                  </a:lnTo>
                  <a:lnTo>
                    <a:pt x="19326" y="12238"/>
                  </a:lnTo>
                  <a:lnTo>
                    <a:pt x="19503" y="12498"/>
                  </a:lnTo>
                  <a:lnTo>
                    <a:pt x="19640" y="12734"/>
                  </a:lnTo>
                  <a:lnTo>
                    <a:pt x="19738" y="12969"/>
                  </a:lnTo>
                  <a:lnTo>
                    <a:pt x="19816" y="13229"/>
                  </a:lnTo>
                  <a:lnTo>
                    <a:pt x="19875" y="13488"/>
                  </a:lnTo>
                  <a:lnTo>
                    <a:pt x="19875" y="13983"/>
                  </a:lnTo>
                  <a:lnTo>
                    <a:pt x="19856" y="14266"/>
                  </a:lnTo>
                  <a:lnTo>
                    <a:pt x="19816" y="14502"/>
                  </a:lnTo>
                  <a:lnTo>
                    <a:pt x="19718" y="14738"/>
                  </a:lnTo>
                  <a:lnTo>
                    <a:pt x="19640" y="14950"/>
                  </a:lnTo>
                  <a:lnTo>
                    <a:pt x="19522" y="15186"/>
                  </a:lnTo>
                  <a:lnTo>
                    <a:pt x="19366" y="15375"/>
                  </a:lnTo>
                  <a:lnTo>
                    <a:pt x="19052" y="15658"/>
                  </a:lnTo>
                  <a:lnTo>
                    <a:pt x="18856" y="15776"/>
                  </a:lnTo>
                  <a:lnTo>
                    <a:pt x="18915" y="16035"/>
                  </a:lnTo>
                  <a:lnTo>
                    <a:pt x="18954" y="16318"/>
                  </a:lnTo>
                  <a:lnTo>
                    <a:pt x="18954" y="16554"/>
                  </a:lnTo>
                  <a:lnTo>
                    <a:pt x="18934" y="16790"/>
                  </a:lnTo>
                  <a:lnTo>
                    <a:pt x="18895" y="17025"/>
                  </a:lnTo>
                  <a:lnTo>
                    <a:pt x="18817" y="17238"/>
                  </a:lnTo>
                  <a:lnTo>
                    <a:pt x="18738" y="17473"/>
                  </a:lnTo>
                  <a:lnTo>
                    <a:pt x="18621" y="17662"/>
                  </a:lnTo>
                  <a:lnTo>
                    <a:pt x="18483" y="17803"/>
                  </a:lnTo>
                  <a:lnTo>
                    <a:pt x="18366" y="17969"/>
                  </a:lnTo>
                  <a:lnTo>
                    <a:pt x="18170" y="18110"/>
                  </a:lnTo>
                  <a:lnTo>
                    <a:pt x="17993" y="18252"/>
                  </a:lnTo>
                  <a:lnTo>
                    <a:pt x="17817" y="18322"/>
                  </a:lnTo>
                  <a:lnTo>
                    <a:pt x="17425" y="18417"/>
                  </a:lnTo>
                  <a:lnTo>
                    <a:pt x="17190" y="18417"/>
                  </a:lnTo>
                  <a:lnTo>
                    <a:pt x="17170" y="18629"/>
                  </a:lnTo>
                  <a:lnTo>
                    <a:pt x="17131" y="18841"/>
                  </a:lnTo>
                  <a:lnTo>
                    <a:pt x="16974" y="19218"/>
                  </a:lnTo>
                  <a:lnTo>
                    <a:pt x="16876" y="19383"/>
                  </a:lnTo>
                  <a:lnTo>
                    <a:pt x="16759" y="19501"/>
                  </a:lnTo>
                  <a:lnTo>
                    <a:pt x="16641" y="19666"/>
                  </a:lnTo>
                  <a:lnTo>
                    <a:pt x="16504" y="19784"/>
                  </a:lnTo>
                  <a:lnTo>
                    <a:pt x="16367" y="19879"/>
                  </a:lnTo>
                  <a:lnTo>
                    <a:pt x="16210" y="19973"/>
                  </a:lnTo>
                  <a:lnTo>
                    <a:pt x="16053" y="20044"/>
                  </a:lnTo>
                  <a:lnTo>
                    <a:pt x="15896" y="20091"/>
                  </a:lnTo>
                  <a:lnTo>
                    <a:pt x="15720" y="20138"/>
                  </a:lnTo>
                  <a:lnTo>
                    <a:pt x="15543" y="20138"/>
                  </a:lnTo>
                  <a:lnTo>
                    <a:pt x="15367" y="20091"/>
                  </a:lnTo>
                  <a:lnTo>
                    <a:pt x="15171" y="20067"/>
                  </a:lnTo>
                  <a:lnTo>
                    <a:pt x="15112" y="20327"/>
                  </a:lnTo>
                  <a:lnTo>
                    <a:pt x="15014" y="20562"/>
                  </a:lnTo>
                  <a:lnTo>
                    <a:pt x="14916" y="20775"/>
                  </a:lnTo>
                  <a:lnTo>
                    <a:pt x="14779" y="20963"/>
                  </a:lnTo>
                  <a:lnTo>
                    <a:pt x="14622" y="21152"/>
                  </a:lnTo>
                  <a:lnTo>
                    <a:pt x="14465" y="21293"/>
                  </a:lnTo>
                  <a:lnTo>
                    <a:pt x="14289" y="21388"/>
                  </a:lnTo>
                  <a:lnTo>
                    <a:pt x="14093" y="21506"/>
                  </a:lnTo>
                  <a:lnTo>
                    <a:pt x="13877" y="21553"/>
                  </a:lnTo>
                  <a:lnTo>
                    <a:pt x="13681" y="21600"/>
                  </a:lnTo>
                  <a:lnTo>
                    <a:pt x="13466" y="21600"/>
                  </a:lnTo>
                  <a:lnTo>
                    <a:pt x="13230" y="21576"/>
                  </a:lnTo>
                  <a:lnTo>
                    <a:pt x="13015" y="21553"/>
                  </a:lnTo>
                  <a:lnTo>
                    <a:pt x="12780" y="21482"/>
                  </a:lnTo>
                  <a:lnTo>
                    <a:pt x="12584" y="21364"/>
                  </a:lnTo>
                  <a:lnTo>
                    <a:pt x="12368" y="21223"/>
                  </a:lnTo>
                  <a:lnTo>
                    <a:pt x="12211" y="21105"/>
                  </a:lnTo>
                  <a:lnTo>
                    <a:pt x="12368" y="20822"/>
                  </a:lnTo>
                  <a:lnTo>
                    <a:pt x="12466" y="20539"/>
                  </a:lnTo>
                  <a:lnTo>
                    <a:pt x="12564" y="20232"/>
                  </a:lnTo>
                  <a:lnTo>
                    <a:pt x="12623" y="19902"/>
                  </a:lnTo>
                  <a:lnTo>
                    <a:pt x="12858" y="20067"/>
                  </a:lnTo>
                  <a:lnTo>
                    <a:pt x="13074" y="20209"/>
                  </a:lnTo>
                  <a:lnTo>
                    <a:pt x="13191" y="20256"/>
                  </a:lnTo>
                  <a:lnTo>
                    <a:pt x="13309" y="20279"/>
                  </a:lnTo>
                  <a:lnTo>
                    <a:pt x="13407" y="20327"/>
                  </a:lnTo>
                  <a:lnTo>
                    <a:pt x="13544" y="20327"/>
                  </a:lnTo>
                  <a:lnTo>
                    <a:pt x="13740" y="20256"/>
                  </a:lnTo>
                  <a:lnTo>
                    <a:pt x="13897" y="20185"/>
                  </a:lnTo>
                  <a:lnTo>
                    <a:pt x="14093" y="19949"/>
                  </a:lnTo>
                  <a:lnTo>
                    <a:pt x="14132" y="19831"/>
                  </a:lnTo>
                  <a:lnTo>
                    <a:pt x="14152" y="19619"/>
                  </a:lnTo>
                  <a:lnTo>
                    <a:pt x="14113" y="19336"/>
                  </a:lnTo>
                  <a:lnTo>
                    <a:pt x="12721" y="17992"/>
                  </a:lnTo>
                  <a:lnTo>
                    <a:pt x="12642" y="17921"/>
                  </a:lnTo>
                  <a:lnTo>
                    <a:pt x="12584" y="17803"/>
                  </a:lnTo>
                  <a:lnTo>
                    <a:pt x="12544" y="17709"/>
                  </a:lnTo>
                  <a:lnTo>
                    <a:pt x="12525" y="17568"/>
                  </a:lnTo>
                  <a:lnTo>
                    <a:pt x="12525" y="17473"/>
                  </a:lnTo>
                  <a:lnTo>
                    <a:pt x="12544" y="17332"/>
                  </a:lnTo>
                  <a:lnTo>
                    <a:pt x="12584" y="17214"/>
                  </a:lnTo>
                  <a:lnTo>
                    <a:pt x="12623" y="17120"/>
                  </a:lnTo>
                  <a:lnTo>
                    <a:pt x="12721" y="17002"/>
                  </a:lnTo>
                  <a:lnTo>
                    <a:pt x="12799" y="16955"/>
                  </a:lnTo>
                  <a:lnTo>
                    <a:pt x="12897" y="16907"/>
                  </a:lnTo>
                  <a:lnTo>
                    <a:pt x="12995" y="16884"/>
                  </a:lnTo>
                  <a:lnTo>
                    <a:pt x="13093" y="16884"/>
                  </a:lnTo>
                  <a:lnTo>
                    <a:pt x="13191" y="16907"/>
                  </a:lnTo>
                  <a:lnTo>
                    <a:pt x="13309" y="16931"/>
                  </a:lnTo>
                  <a:lnTo>
                    <a:pt x="13387" y="17002"/>
                  </a:lnTo>
                  <a:lnTo>
                    <a:pt x="14916" y="18464"/>
                  </a:lnTo>
                  <a:lnTo>
                    <a:pt x="15053" y="18605"/>
                  </a:lnTo>
                  <a:lnTo>
                    <a:pt x="15171" y="18700"/>
                  </a:lnTo>
                  <a:lnTo>
                    <a:pt x="15328" y="18794"/>
                  </a:lnTo>
                  <a:lnTo>
                    <a:pt x="15465" y="18817"/>
                  </a:lnTo>
                  <a:lnTo>
                    <a:pt x="15583" y="18841"/>
                  </a:lnTo>
                  <a:lnTo>
                    <a:pt x="15720" y="18817"/>
                  </a:lnTo>
                  <a:lnTo>
                    <a:pt x="15857" y="18747"/>
                  </a:lnTo>
                  <a:lnTo>
                    <a:pt x="15955" y="18676"/>
                  </a:lnTo>
                  <a:lnTo>
                    <a:pt x="16053" y="18534"/>
                  </a:lnTo>
                  <a:lnTo>
                    <a:pt x="16112" y="18417"/>
                  </a:lnTo>
                  <a:lnTo>
                    <a:pt x="16151" y="18252"/>
                  </a:lnTo>
                  <a:lnTo>
                    <a:pt x="16171" y="18086"/>
                  </a:lnTo>
                  <a:lnTo>
                    <a:pt x="16171" y="17992"/>
                  </a:lnTo>
                  <a:lnTo>
                    <a:pt x="16151" y="17921"/>
                  </a:lnTo>
                  <a:lnTo>
                    <a:pt x="16092" y="17874"/>
                  </a:lnTo>
                  <a:lnTo>
                    <a:pt x="16053" y="17780"/>
                  </a:lnTo>
                  <a:lnTo>
                    <a:pt x="14250" y="16082"/>
                  </a:lnTo>
                  <a:lnTo>
                    <a:pt x="14171" y="16011"/>
                  </a:lnTo>
                  <a:lnTo>
                    <a:pt x="14113" y="15893"/>
                  </a:lnTo>
                  <a:lnTo>
                    <a:pt x="14054" y="15799"/>
                  </a:lnTo>
                  <a:lnTo>
                    <a:pt x="14034" y="15658"/>
                  </a:lnTo>
                  <a:lnTo>
                    <a:pt x="14034" y="15563"/>
                  </a:lnTo>
                  <a:lnTo>
                    <a:pt x="14054" y="15422"/>
                  </a:lnTo>
                  <a:lnTo>
                    <a:pt x="14113" y="15304"/>
                  </a:lnTo>
                  <a:lnTo>
                    <a:pt x="14152" y="15210"/>
                  </a:lnTo>
                  <a:lnTo>
                    <a:pt x="14250" y="15092"/>
                  </a:lnTo>
                  <a:lnTo>
                    <a:pt x="14328" y="15045"/>
                  </a:lnTo>
                  <a:lnTo>
                    <a:pt x="14426" y="14997"/>
                  </a:lnTo>
                  <a:lnTo>
                    <a:pt x="14505" y="14950"/>
                  </a:lnTo>
                  <a:lnTo>
                    <a:pt x="14701" y="14950"/>
                  </a:lnTo>
                  <a:lnTo>
                    <a:pt x="14818" y="15021"/>
                  </a:lnTo>
                  <a:lnTo>
                    <a:pt x="14916" y="15092"/>
                  </a:lnTo>
                  <a:lnTo>
                    <a:pt x="16798" y="16884"/>
                  </a:lnTo>
                  <a:lnTo>
                    <a:pt x="16837" y="16907"/>
                  </a:lnTo>
                  <a:lnTo>
                    <a:pt x="17072" y="17096"/>
                  </a:lnTo>
                  <a:lnTo>
                    <a:pt x="17209" y="17120"/>
                  </a:lnTo>
                  <a:lnTo>
                    <a:pt x="17327" y="17143"/>
                  </a:lnTo>
                  <a:lnTo>
                    <a:pt x="17464" y="17120"/>
                  </a:lnTo>
                  <a:lnTo>
                    <a:pt x="17582" y="17049"/>
                  </a:lnTo>
                  <a:lnTo>
                    <a:pt x="17660" y="16978"/>
                  </a:lnTo>
                  <a:lnTo>
                    <a:pt x="17758" y="16907"/>
                  </a:lnTo>
                  <a:lnTo>
                    <a:pt x="17817" y="16766"/>
                  </a:lnTo>
                  <a:lnTo>
                    <a:pt x="17856" y="16624"/>
                  </a:lnTo>
                  <a:lnTo>
                    <a:pt x="17895" y="16507"/>
                  </a:lnTo>
                  <a:lnTo>
                    <a:pt x="17817" y="16176"/>
                  </a:lnTo>
                  <a:lnTo>
                    <a:pt x="17758" y="15988"/>
                  </a:lnTo>
                  <a:lnTo>
                    <a:pt x="17464" y="15634"/>
                  </a:lnTo>
                  <a:lnTo>
                    <a:pt x="15465" y="13842"/>
                  </a:lnTo>
                  <a:lnTo>
                    <a:pt x="15387" y="13748"/>
                  </a:lnTo>
                  <a:lnTo>
                    <a:pt x="15328" y="13653"/>
                  </a:lnTo>
                  <a:lnTo>
                    <a:pt x="15289" y="13535"/>
                  </a:lnTo>
                  <a:lnTo>
                    <a:pt x="15269" y="13394"/>
                  </a:lnTo>
                  <a:lnTo>
                    <a:pt x="15269" y="13158"/>
                  </a:lnTo>
                  <a:lnTo>
                    <a:pt x="15308" y="13040"/>
                  </a:lnTo>
                  <a:lnTo>
                    <a:pt x="15367" y="12946"/>
                  </a:lnTo>
                  <a:lnTo>
                    <a:pt x="15445" y="12828"/>
                  </a:lnTo>
                  <a:lnTo>
                    <a:pt x="15524" y="12757"/>
                  </a:lnTo>
                  <a:lnTo>
                    <a:pt x="15622" y="12710"/>
                  </a:lnTo>
                  <a:lnTo>
                    <a:pt x="15720" y="12686"/>
                  </a:lnTo>
                  <a:lnTo>
                    <a:pt x="15837" y="12686"/>
                  </a:lnTo>
                  <a:lnTo>
                    <a:pt x="15916" y="12710"/>
                  </a:lnTo>
                  <a:lnTo>
                    <a:pt x="16033" y="12734"/>
                  </a:lnTo>
                  <a:lnTo>
                    <a:pt x="16112" y="12804"/>
                  </a:lnTo>
                  <a:lnTo>
                    <a:pt x="18091" y="14597"/>
                  </a:lnTo>
                  <a:lnTo>
                    <a:pt x="18170" y="14644"/>
                  </a:lnTo>
                  <a:lnTo>
                    <a:pt x="18327" y="14644"/>
                  </a:lnTo>
                  <a:lnTo>
                    <a:pt x="18405" y="14620"/>
                  </a:lnTo>
                  <a:lnTo>
                    <a:pt x="18483" y="14549"/>
                  </a:lnTo>
                  <a:lnTo>
                    <a:pt x="18562" y="14502"/>
                  </a:lnTo>
                  <a:lnTo>
                    <a:pt x="18699" y="14337"/>
                  </a:lnTo>
                  <a:lnTo>
                    <a:pt x="18758" y="14219"/>
                  </a:lnTo>
                  <a:lnTo>
                    <a:pt x="18797" y="14054"/>
                  </a:lnTo>
                  <a:lnTo>
                    <a:pt x="18817" y="13913"/>
                  </a:lnTo>
                  <a:lnTo>
                    <a:pt x="18817" y="13748"/>
                  </a:lnTo>
                  <a:lnTo>
                    <a:pt x="18738" y="13417"/>
                  </a:lnTo>
                  <a:lnTo>
                    <a:pt x="18660" y="13300"/>
                  </a:lnTo>
                  <a:lnTo>
                    <a:pt x="18562" y="13158"/>
                  </a:lnTo>
                  <a:lnTo>
                    <a:pt x="18150" y="12639"/>
                  </a:lnTo>
                  <a:lnTo>
                    <a:pt x="12878" y="6862"/>
                  </a:lnTo>
                  <a:lnTo>
                    <a:pt x="12838" y="6815"/>
                  </a:lnTo>
                  <a:lnTo>
                    <a:pt x="12838" y="6768"/>
                  </a:lnTo>
                  <a:lnTo>
                    <a:pt x="12799" y="6697"/>
                  </a:lnTo>
                  <a:lnTo>
                    <a:pt x="12838" y="6626"/>
                  </a:lnTo>
                  <a:lnTo>
                    <a:pt x="12858" y="6579"/>
                  </a:lnTo>
                  <a:lnTo>
                    <a:pt x="12897" y="6532"/>
                  </a:lnTo>
                  <a:lnTo>
                    <a:pt x="12936" y="6508"/>
                  </a:lnTo>
                  <a:lnTo>
                    <a:pt x="13250" y="6508"/>
                  </a:lnTo>
                  <a:lnTo>
                    <a:pt x="13505" y="6485"/>
                  </a:lnTo>
                  <a:lnTo>
                    <a:pt x="13721" y="6461"/>
                  </a:lnTo>
                  <a:lnTo>
                    <a:pt x="13975" y="6438"/>
                  </a:lnTo>
                  <a:lnTo>
                    <a:pt x="14054" y="6438"/>
                  </a:lnTo>
                  <a:close/>
                  <a:moveTo>
                    <a:pt x="2411" y="11814"/>
                  </a:moveTo>
                  <a:lnTo>
                    <a:pt x="2234" y="11460"/>
                  </a:lnTo>
                  <a:lnTo>
                    <a:pt x="2097" y="11107"/>
                  </a:lnTo>
                  <a:lnTo>
                    <a:pt x="1980" y="10729"/>
                  </a:lnTo>
                  <a:lnTo>
                    <a:pt x="1901" y="10328"/>
                  </a:lnTo>
                  <a:lnTo>
                    <a:pt x="1803" y="9928"/>
                  </a:lnTo>
                  <a:lnTo>
                    <a:pt x="1764" y="9527"/>
                  </a:lnTo>
                  <a:lnTo>
                    <a:pt x="1666" y="8678"/>
                  </a:lnTo>
                  <a:lnTo>
                    <a:pt x="1000" y="7923"/>
                  </a:lnTo>
                  <a:lnTo>
                    <a:pt x="608" y="7428"/>
                  </a:lnTo>
                  <a:lnTo>
                    <a:pt x="431" y="7192"/>
                  </a:lnTo>
                  <a:lnTo>
                    <a:pt x="314" y="6956"/>
                  </a:lnTo>
                  <a:lnTo>
                    <a:pt x="176" y="6697"/>
                  </a:lnTo>
                  <a:lnTo>
                    <a:pt x="78" y="6414"/>
                  </a:lnTo>
                  <a:lnTo>
                    <a:pt x="20" y="6107"/>
                  </a:lnTo>
                  <a:lnTo>
                    <a:pt x="0" y="5754"/>
                  </a:lnTo>
                  <a:lnTo>
                    <a:pt x="59" y="5188"/>
                  </a:lnTo>
                  <a:lnTo>
                    <a:pt x="196" y="4858"/>
                  </a:lnTo>
                  <a:lnTo>
                    <a:pt x="255" y="4693"/>
                  </a:lnTo>
                  <a:lnTo>
                    <a:pt x="451" y="4362"/>
                  </a:lnTo>
                  <a:lnTo>
                    <a:pt x="3254" y="731"/>
                  </a:lnTo>
                  <a:lnTo>
                    <a:pt x="3371" y="566"/>
                  </a:lnTo>
                  <a:lnTo>
                    <a:pt x="3509" y="472"/>
                  </a:lnTo>
                  <a:lnTo>
                    <a:pt x="3646" y="354"/>
                  </a:lnTo>
                  <a:lnTo>
                    <a:pt x="3803" y="236"/>
                  </a:lnTo>
                  <a:lnTo>
                    <a:pt x="3920" y="165"/>
                  </a:lnTo>
                  <a:lnTo>
                    <a:pt x="4077" y="118"/>
                  </a:lnTo>
                  <a:lnTo>
                    <a:pt x="4234" y="47"/>
                  </a:lnTo>
                  <a:lnTo>
                    <a:pt x="4391" y="24"/>
                  </a:lnTo>
                  <a:lnTo>
                    <a:pt x="4704" y="24"/>
                  </a:lnTo>
                  <a:lnTo>
                    <a:pt x="4861" y="47"/>
                  </a:lnTo>
                  <a:lnTo>
                    <a:pt x="5018" y="118"/>
                  </a:lnTo>
                  <a:lnTo>
                    <a:pt x="5175" y="165"/>
                  </a:lnTo>
                  <a:lnTo>
                    <a:pt x="5331" y="236"/>
                  </a:lnTo>
                  <a:lnTo>
                    <a:pt x="5606" y="472"/>
                  </a:lnTo>
                  <a:lnTo>
                    <a:pt x="5900" y="731"/>
                  </a:lnTo>
                  <a:lnTo>
                    <a:pt x="6174" y="943"/>
                  </a:lnTo>
                  <a:lnTo>
                    <a:pt x="6429" y="1155"/>
                  </a:lnTo>
                  <a:lnTo>
                    <a:pt x="6782" y="1344"/>
                  </a:lnTo>
                  <a:lnTo>
                    <a:pt x="7037" y="1462"/>
                  </a:lnTo>
                  <a:lnTo>
                    <a:pt x="7174" y="1486"/>
                  </a:lnTo>
                  <a:lnTo>
                    <a:pt x="7487" y="1391"/>
                  </a:lnTo>
                  <a:lnTo>
                    <a:pt x="7801" y="1321"/>
                  </a:lnTo>
                  <a:lnTo>
                    <a:pt x="8468" y="1132"/>
                  </a:lnTo>
                  <a:lnTo>
                    <a:pt x="8801" y="1061"/>
                  </a:lnTo>
                  <a:lnTo>
                    <a:pt x="9154" y="967"/>
                  </a:lnTo>
                  <a:lnTo>
                    <a:pt x="9506" y="920"/>
                  </a:lnTo>
                  <a:lnTo>
                    <a:pt x="9859" y="920"/>
                  </a:lnTo>
                  <a:lnTo>
                    <a:pt x="9408" y="1297"/>
                  </a:lnTo>
                  <a:lnTo>
                    <a:pt x="8801" y="1863"/>
                  </a:lnTo>
                  <a:lnTo>
                    <a:pt x="7997" y="2594"/>
                  </a:lnTo>
                  <a:lnTo>
                    <a:pt x="7644" y="2688"/>
                  </a:lnTo>
                  <a:lnTo>
                    <a:pt x="7311" y="2759"/>
                  </a:lnTo>
                  <a:lnTo>
                    <a:pt x="7095" y="2759"/>
                  </a:lnTo>
                  <a:lnTo>
                    <a:pt x="6860" y="2712"/>
                  </a:lnTo>
                  <a:lnTo>
                    <a:pt x="6605" y="2641"/>
                  </a:lnTo>
                  <a:lnTo>
                    <a:pt x="6096" y="2405"/>
                  </a:lnTo>
                  <a:lnTo>
                    <a:pt x="5880" y="2264"/>
                  </a:lnTo>
                  <a:lnTo>
                    <a:pt x="5665" y="2099"/>
                  </a:lnTo>
                  <a:lnTo>
                    <a:pt x="5488" y="2004"/>
                  </a:lnTo>
                  <a:lnTo>
                    <a:pt x="4959" y="1486"/>
                  </a:lnTo>
                  <a:lnTo>
                    <a:pt x="4841" y="1391"/>
                  </a:lnTo>
                  <a:lnTo>
                    <a:pt x="4724" y="1344"/>
                  </a:lnTo>
                  <a:lnTo>
                    <a:pt x="4626" y="1321"/>
                  </a:lnTo>
                  <a:lnTo>
                    <a:pt x="4489" y="1321"/>
                  </a:lnTo>
                  <a:lnTo>
                    <a:pt x="4371" y="1344"/>
                  </a:lnTo>
                  <a:lnTo>
                    <a:pt x="4273" y="1391"/>
                  </a:lnTo>
                  <a:lnTo>
                    <a:pt x="4038" y="1580"/>
                  </a:lnTo>
                  <a:lnTo>
                    <a:pt x="1235" y="5235"/>
                  </a:lnTo>
                  <a:lnTo>
                    <a:pt x="1176" y="5353"/>
                  </a:lnTo>
                  <a:lnTo>
                    <a:pt x="1117" y="5494"/>
                  </a:lnTo>
                  <a:lnTo>
                    <a:pt x="1078" y="5636"/>
                  </a:lnTo>
                  <a:lnTo>
                    <a:pt x="1058" y="5777"/>
                  </a:lnTo>
                  <a:lnTo>
                    <a:pt x="1078" y="5919"/>
                  </a:lnTo>
                  <a:lnTo>
                    <a:pt x="1117" y="6060"/>
                  </a:lnTo>
                  <a:lnTo>
                    <a:pt x="1176" y="6202"/>
                  </a:lnTo>
                  <a:lnTo>
                    <a:pt x="1235" y="6320"/>
                  </a:lnTo>
                  <a:lnTo>
                    <a:pt x="1588" y="6791"/>
                  </a:lnTo>
                  <a:lnTo>
                    <a:pt x="2176" y="7499"/>
                  </a:lnTo>
                  <a:lnTo>
                    <a:pt x="2430" y="7829"/>
                  </a:lnTo>
                  <a:lnTo>
                    <a:pt x="2548" y="7994"/>
                  </a:lnTo>
                  <a:lnTo>
                    <a:pt x="2725" y="8489"/>
                  </a:lnTo>
                  <a:lnTo>
                    <a:pt x="2783" y="9126"/>
                  </a:lnTo>
                  <a:lnTo>
                    <a:pt x="2881" y="9786"/>
                  </a:lnTo>
                  <a:lnTo>
                    <a:pt x="2940" y="10140"/>
                  </a:lnTo>
                  <a:lnTo>
                    <a:pt x="3019" y="10446"/>
                  </a:lnTo>
                  <a:lnTo>
                    <a:pt x="3117" y="10729"/>
                  </a:lnTo>
                  <a:lnTo>
                    <a:pt x="3234" y="10989"/>
                  </a:lnTo>
                  <a:lnTo>
                    <a:pt x="2979" y="11130"/>
                  </a:lnTo>
                  <a:lnTo>
                    <a:pt x="2783" y="11319"/>
                  </a:lnTo>
                  <a:lnTo>
                    <a:pt x="2607" y="11555"/>
                  </a:lnTo>
                  <a:lnTo>
                    <a:pt x="2411" y="11814"/>
                  </a:lnTo>
                  <a:close/>
                  <a:moveTo>
                    <a:pt x="11310" y="18181"/>
                  </a:moveTo>
                  <a:lnTo>
                    <a:pt x="11133" y="18039"/>
                  </a:lnTo>
                  <a:lnTo>
                    <a:pt x="10937" y="17921"/>
                  </a:lnTo>
                  <a:lnTo>
                    <a:pt x="10722" y="17851"/>
                  </a:lnTo>
                  <a:lnTo>
                    <a:pt x="10526" y="17780"/>
                  </a:lnTo>
                  <a:lnTo>
                    <a:pt x="10310" y="17780"/>
                  </a:lnTo>
                  <a:lnTo>
                    <a:pt x="10094" y="17851"/>
                  </a:lnTo>
                  <a:lnTo>
                    <a:pt x="9898" y="17898"/>
                  </a:lnTo>
                  <a:lnTo>
                    <a:pt x="9722" y="18039"/>
                  </a:lnTo>
                  <a:lnTo>
                    <a:pt x="9663" y="18039"/>
                  </a:lnTo>
                  <a:lnTo>
                    <a:pt x="9604" y="17992"/>
                  </a:lnTo>
                  <a:lnTo>
                    <a:pt x="9585" y="17969"/>
                  </a:lnTo>
                  <a:lnTo>
                    <a:pt x="9585" y="17898"/>
                  </a:lnTo>
                  <a:lnTo>
                    <a:pt x="9604" y="17709"/>
                  </a:lnTo>
                  <a:lnTo>
                    <a:pt x="9604" y="17497"/>
                  </a:lnTo>
                  <a:lnTo>
                    <a:pt x="9565" y="17285"/>
                  </a:lnTo>
                  <a:lnTo>
                    <a:pt x="9526" y="17049"/>
                  </a:lnTo>
                  <a:lnTo>
                    <a:pt x="9448" y="16884"/>
                  </a:lnTo>
                  <a:lnTo>
                    <a:pt x="9369" y="16695"/>
                  </a:lnTo>
                  <a:lnTo>
                    <a:pt x="9252" y="16507"/>
                  </a:lnTo>
                  <a:lnTo>
                    <a:pt x="9134" y="16365"/>
                  </a:lnTo>
                  <a:lnTo>
                    <a:pt x="8958" y="16200"/>
                  </a:lnTo>
                  <a:lnTo>
                    <a:pt x="8762" y="16059"/>
                  </a:lnTo>
                  <a:lnTo>
                    <a:pt x="8566" y="16011"/>
                  </a:lnTo>
                  <a:lnTo>
                    <a:pt x="8330" y="15964"/>
                  </a:lnTo>
                  <a:lnTo>
                    <a:pt x="8134" y="15964"/>
                  </a:lnTo>
                  <a:lnTo>
                    <a:pt x="7938" y="15988"/>
                  </a:lnTo>
                  <a:lnTo>
                    <a:pt x="7723" y="16059"/>
                  </a:lnTo>
                  <a:lnTo>
                    <a:pt x="7527" y="16200"/>
                  </a:lnTo>
                  <a:lnTo>
                    <a:pt x="7487" y="16200"/>
                  </a:lnTo>
                  <a:lnTo>
                    <a:pt x="7448" y="16176"/>
                  </a:lnTo>
                  <a:lnTo>
                    <a:pt x="7389" y="16153"/>
                  </a:lnTo>
                  <a:lnTo>
                    <a:pt x="7389" y="16059"/>
                  </a:lnTo>
                  <a:lnTo>
                    <a:pt x="7409" y="15846"/>
                  </a:lnTo>
                  <a:lnTo>
                    <a:pt x="7409" y="15658"/>
                  </a:lnTo>
                  <a:lnTo>
                    <a:pt x="7389" y="15445"/>
                  </a:lnTo>
                  <a:lnTo>
                    <a:pt x="7350" y="15233"/>
                  </a:lnTo>
                  <a:lnTo>
                    <a:pt x="7291" y="15045"/>
                  </a:lnTo>
                  <a:lnTo>
                    <a:pt x="7193" y="14856"/>
                  </a:lnTo>
                  <a:lnTo>
                    <a:pt x="7076" y="14667"/>
                  </a:lnTo>
                  <a:lnTo>
                    <a:pt x="6939" y="14526"/>
                  </a:lnTo>
                  <a:lnTo>
                    <a:pt x="6821" y="14408"/>
                  </a:lnTo>
                  <a:lnTo>
                    <a:pt x="6664" y="14290"/>
                  </a:lnTo>
                  <a:lnTo>
                    <a:pt x="6468" y="14219"/>
                  </a:lnTo>
                  <a:lnTo>
                    <a:pt x="6331" y="14148"/>
                  </a:lnTo>
                  <a:lnTo>
                    <a:pt x="6135" y="14125"/>
                  </a:lnTo>
                  <a:lnTo>
                    <a:pt x="5959" y="14125"/>
                  </a:lnTo>
                  <a:lnTo>
                    <a:pt x="5782" y="14148"/>
                  </a:lnTo>
                  <a:lnTo>
                    <a:pt x="5625" y="14219"/>
                  </a:lnTo>
                  <a:lnTo>
                    <a:pt x="5586" y="14219"/>
                  </a:lnTo>
                  <a:lnTo>
                    <a:pt x="5508" y="14125"/>
                  </a:lnTo>
                  <a:lnTo>
                    <a:pt x="5508" y="14078"/>
                  </a:lnTo>
                  <a:lnTo>
                    <a:pt x="5586" y="13795"/>
                  </a:lnTo>
                  <a:lnTo>
                    <a:pt x="5625" y="13559"/>
                  </a:lnTo>
                  <a:lnTo>
                    <a:pt x="5625" y="13300"/>
                  </a:lnTo>
                  <a:lnTo>
                    <a:pt x="5606" y="13040"/>
                  </a:lnTo>
                  <a:lnTo>
                    <a:pt x="5547" y="12804"/>
                  </a:lnTo>
                  <a:lnTo>
                    <a:pt x="5449" y="12569"/>
                  </a:lnTo>
                  <a:lnTo>
                    <a:pt x="5312" y="12356"/>
                  </a:lnTo>
                  <a:lnTo>
                    <a:pt x="5155" y="12168"/>
                  </a:lnTo>
                  <a:lnTo>
                    <a:pt x="5037" y="12050"/>
                  </a:lnTo>
                  <a:lnTo>
                    <a:pt x="4939" y="11979"/>
                  </a:lnTo>
                  <a:lnTo>
                    <a:pt x="4802" y="11885"/>
                  </a:lnTo>
                  <a:lnTo>
                    <a:pt x="4685" y="11838"/>
                  </a:lnTo>
                  <a:lnTo>
                    <a:pt x="4430" y="11767"/>
                  </a:lnTo>
                  <a:lnTo>
                    <a:pt x="4155" y="11767"/>
                  </a:lnTo>
                  <a:lnTo>
                    <a:pt x="3901" y="11814"/>
                  </a:lnTo>
                  <a:lnTo>
                    <a:pt x="3665" y="11932"/>
                  </a:lnTo>
                  <a:lnTo>
                    <a:pt x="3548" y="12003"/>
                  </a:lnTo>
                  <a:lnTo>
                    <a:pt x="3430" y="12121"/>
                  </a:lnTo>
                  <a:lnTo>
                    <a:pt x="3332" y="12215"/>
                  </a:lnTo>
                  <a:lnTo>
                    <a:pt x="3234" y="12333"/>
                  </a:lnTo>
                  <a:lnTo>
                    <a:pt x="2823" y="12875"/>
                  </a:lnTo>
                  <a:lnTo>
                    <a:pt x="2744" y="12993"/>
                  </a:lnTo>
                  <a:lnTo>
                    <a:pt x="2666" y="13158"/>
                  </a:lnTo>
                  <a:lnTo>
                    <a:pt x="2607" y="13300"/>
                  </a:lnTo>
                  <a:lnTo>
                    <a:pt x="2568" y="13465"/>
                  </a:lnTo>
                  <a:lnTo>
                    <a:pt x="2509" y="13748"/>
                  </a:lnTo>
                  <a:lnTo>
                    <a:pt x="2489" y="14078"/>
                  </a:lnTo>
                  <a:lnTo>
                    <a:pt x="2548" y="14361"/>
                  </a:lnTo>
                  <a:lnTo>
                    <a:pt x="2646" y="14667"/>
                  </a:lnTo>
                  <a:lnTo>
                    <a:pt x="2725" y="14832"/>
                  </a:lnTo>
                  <a:lnTo>
                    <a:pt x="2783" y="14950"/>
                  </a:lnTo>
                  <a:lnTo>
                    <a:pt x="2881" y="15068"/>
                  </a:lnTo>
                  <a:lnTo>
                    <a:pt x="2960" y="15210"/>
                  </a:lnTo>
                  <a:lnTo>
                    <a:pt x="3097" y="15304"/>
                  </a:lnTo>
                  <a:lnTo>
                    <a:pt x="3254" y="15422"/>
                  </a:lnTo>
                  <a:lnTo>
                    <a:pt x="3567" y="15563"/>
                  </a:lnTo>
                  <a:lnTo>
                    <a:pt x="3724" y="15587"/>
                  </a:lnTo>
                  <a:lnTo>
                    <a:pt x="4038" y="15587"/>
                  </a:lnTo>
                  <a:lnTo>
                    <a:pt x="4195" y="15563"/>
                  </a:lnTo>
                  <a:lnTo>
                    <a:pt x="4273" y="15563"/>
                  </a:lnTo>
                  <a:lnTo>
                    <a:pt x="4312" y="15587"/>
                  </a:lnTo>
                  <a:lnTo>
                    <a:pt x="4312" y="15658"/>
                  </a:lnTo>
                  <a:lnTo>
                    <a:pt x="4293" y="15705"/>
                  </a:lnTo>
                  <a:lnTo>
                    <a:pt x="4155" y="15988"/>
                  </a:lnTo>
                  <a:lnTo>
                    <a:pt x="4057" y="16271"/>
                  </a:lnTo>
                  <a:lnTo>
                    <a:pt x="4018" y="16577"/>
                  </a:lnTo>
                  <a:lnTo>
                    <a:pt x="4018" y="16884"/>
                  </a:lnTo>
                  <a:lnTo>
                    <a:pt x="4057" y="17167"/>
                  </a:lnTo>
                  <a:lnTo>
                    <a:pt x="4155" y="17473"/>
                  </a:lnTo>
                  <a:lnTo>
                    <a:pt x="4293" y="17733"/>
                  </a:lnTo>
                  <a:lnTo>
                    <a:pt x="4489" y="17969"/>
                  </a:lnTo>
                  <a:lnTo>
                    <a:pt x="4685" y="18134"/>
                  </a:lnTo>
                  <a:lnTo>
                    <a:pt x="4939" y="18275"/>
                  </a:lnTo>
                  <a:lnTo>
                    <a:pt x="5175" y="18346"/>
                  </a:lnTo>
                  <a:lnTo>
                    <a:pt x="5429" y="18346"/>
                  </a:lnTo>
                  <a:lnTo>
                    <a:pt x="5665" y="18322"/>
                  </a:lnTo>
                  <a:lnTo>
                    <a:pt x="5919" y="18228"/>
                  </a:lnTo>
                  <a:lnTo>
                    <a:pt x="6135" y="18086"/>
                  </a:lnTo>
                  <a:lnTo>
                    <a:pt x="6351" y="17898"/>
                  </a:lnTo>
                  <a:lnTo>
                    <a:pt x="6390" y="17874"/>
                  </a:lnTo>
                  <a:lnTo>
                    <a:pt x="6429" y="17874"/>
                  </a:lnTo>
                  <a:lnTo>
                    <a:pt x="6468" y="17921"/>
                  </a:lnTo>
                  <a:lnTo>
                    <a:pt x="6468" y="18157"/>
                  </a:lnTo>
                  <a:lnTo>
                    <a:pt x="6507" y="18346"/>
                  </a:lnTo>
                  <a:lnTo>
                    <a:pt x="6527" y="18558"/>
                  </a:lnTo>
                  <a:lnTo>
                    <a:pt x="6566" y="18723"/>
                  </a:lnTo>
                  <a:lnTo>
                    <a:pt x="6625" y="18912"/>
                  </a:lnTo>
                  <a:lnTo>
                    <a:pt x="6723" y="19077"/>
                  </a:lnTo>
                  <a:lnTo>
                    <a:pt x="6841" y="19242"/>
                  </a:lnTo>
                  <a:lnTo>
                    <a:pt x="6939" y="19407"/>
                  </a:lnTo>
                  <a:lnTo>
                    <a:pt x="7174" y="19572"/>
                  </a:lnTo>
                  <a:lnTo>
                    <a:pt x="7389" y="19690"/>
                  </a:lnTo>
                  <a:lnTo>
                    <a:pt x="7644" y="19784"/>
                  </a:lnTo>
                  <a:lnTo>
                    <a:pt x="7879" y="19784"/>
                  </a:lnTo>
                  <a:lnTo>
                    <a:pt x="8134" y="19761"/>
                  </a:lnTo>
                  <a:lnTo>
                    <a:pt x="8389" y="19643"/>
                  </a:lnTo>
                  <a:lnTo>
                    <a:pt x="8605" y="19501"/>
                  </a:lnTo>
                  <a:lnTo>
                    <a:pt x="8801" y="19313"/>
                  </a:lnTo>
                  <a:lnTo>
                    <a:pt x="8840" y="19289"/>
                  </a:lnTo>
                  <a:lnTo>
                    <a:pt x="8899" y="19289"/>
                  </a:lnTo>
                  <a:lnTo>
                    <a:pt x="8938" y="19336"/>
                  </a:lnTo>
                  <a:lnTo>
                    <a:pt x="8958" y="19407"/>
                  </a:lnTo>
                  <a:lnTo>
                    <a:pt x="8938" y="19596"/>
                  </a:lnTo>
                  <a:lnTo>
                    <a:pt x="8958" y="19784"/>
                  </a:lnTo>
                  <a:lnTo>
                    <a:pt x="8977" y="19997"/>
                  </a:lnTo>
                  <a:lnTo>
                    <a:pt x="9056" y="20162"/>
                  </a:lnTo>
                  <a:lnTo>
                    <a:pt x="9114" y="20350"/>
                  </a:lnTo>
                  <a:lnTo>
                    <a:pt x="9193" y="20515"/>
                  </a:lnTo>
                  <a:lnTo>
                    <a:pt x="9291" y="20657"/>
                  </a:lnTo>
                  <a:lnTo>
                    <a:pt x="9428" y="20822"/>
                  </a:lnTo>
                  <a:lnTo>
                    <a:pt x="9526" y="20916"/>
                  </a:lnTo>
                  <a:lnTo>
                    <a:pt x="9663" y="21010"/>
                  </a:lnTo>
                  <a:lnTo>
                    <a:pt x="9761" y="21058"/>
                  </a:lnTo>
                  <a:lnTo>
                    <a:pt x="9898" y="21128"/>
                  </a:lnTo>
                  <a:lnTo>
                    <a:pt x="10153" y="21199"/>
                  </a:lnTo>
                  <a:lnTo>
                    <a:pt x="10408" y="21199"/>
                  </a:lnTo>
                  <a:lnTo>
                    <a:pt x="10682" y="21152"/>
                  </a:lnTo>
                  <a:lnTo>
                    <a:pt x="10937" y="21034"/>
                  </a:lnTo>
                  <a:lnTo>
                    <a:pt x="11035" y="20963"/>
                  </a:lnTo>
                  <a:lnTo>
                    <a:pt x="11153" y="20869"/>
                  </a:lnTo>
                  <a:lnTo>
                    <a:pt x="11251" y="20775"/>
                  </a:lnTo>
                  <a:lnTo>
                    <a:pt x="11349" y="20633"/>
                  </a:lnTo>
                  <a:lnTo>
                    <a:pt x="11447" y="20515"/>
                  </a:lnTo>
                  <a:lnTo>
                    <a:pt x="11604" y="20232"/>
                  </a:lnTo>
                  <a:lnTo>
                    <a:pt x="11662" y="20067"/>
                  </a:lnTo>
                  <a:lnTo>
                    <a:pt x="11721" y="19949"/>
                  </a:lnTo>
                  <a:lnTo>
                    <a:pt x="11780" y="19619"/>
                  </a:lnTo>
                  <a:lnTo>
                    <a:pt x="11780" y="19313"/>
                  </a:lnTo>
                  <a:lnTo>
                    <a:pt x="11741" y="19006"/>
                  </a:lnTo>
                  <a:lnTo>
                    <a:pt x="11643" y="18700"/>
                  </a:lnTo>
                  <a:lnTo>
                    <a:pt x="11584" y="18558"/>
                  </a:lnTo>
                  <a:lnTo>
                    <a:pt x="11486" y="18440"/>
                  </a:lnTo>
                  <a:lnTo>
                    <a:pt x="11408" y="18299"/>
                  </a:lnTo>
                  <a:lnTo>
                    <a:pt x="11310" y="18181"/>
                  </a:lnTo>
                  <a:close/>
                  <a:moveTo>
                    <a:pt x="14975" y="5777"/>
                  </a:moveTo>
                  <a:lnTo>
                    <a:pt x="18562" y="9928"/>
                  </a:lnTo>
                  <a:lnTo>
                    <a:pt x="18699" y="10045"/>
                  </a:lnTo>
                  <a:lnTo>
                    <a:pt x="18817" y="10116"/>
                  </a:lnTo>
                  <a:lnTo>
                    <a:pt x="18974" y="10163"/>
                  </a:lnTo>
                  <a:lnTo>
                    <a:pt x="19170" y="10140"/>
                  </a:lnTo>
                  <a:lnTo>
                    <a:pt x="19326" y="10093"/>
                  </a:lnTo>
                  <a:lnTo>
                    <a:pt x="19444" y="10022"/>
                  </a:lnTo>
                  <a:lnTo>
                    <a:pt x="19581" y="9880"/>
                  </a:lnTo>
                  <a:lnTo>
                    <a:pt x="19679" y="9715"/>
                  </a:lnTo>
                  <a:lnTo>
                    <a:pt x="19875" y="9267"/>
                  </a:lnTo>
                  <a:lnTo>
                    <a:pt x="20032" y="8772"/>
                  </a:lnTo>
                  <a:lnTo>
                    <a:pt x="20267" y="7734"/>
                  </a:lnTo>
                  <a:lnTo>
                    <a:pt x="20306" y="7475"/>
                  </a:lnTo>
                  <a:lnTo>
                    <a:pt x="20365" y="7263"/>
                  </a:lnTo>
                  <a:lnTo>
                    <a:pt x="20600" y="6886"/>
                  </a:lnTo>
                  <a:lnTo>
                    <a:pt x="21228" y="6084"/>
                  </a:lnTo>
                  <a:lnTo>
                    <a:pt x="21404" y="5848"/>
                  </a:lnTo>
                  <a:lnTo>
                    <a:pt x="21502" y="5565"/>
                  </a:lnTo>
                  <a:lnTo>
                    <a:pt x="21580" y="5282"/>
                  </a:lnTo>
                  <a:lnTo>
                    <a:pt x="21600" y="4976"/>
                  </a:lnTo>
                  <a:lnTo>
                    <a:pt x="21580" y="4716"/>
                  </a:lnTo>
                  <a:lnTo>
                    <a:pt x="21502" y="4410"/>
                  </a:lnTo>
                  <a:lnTo>
                    <a:pt x="21404" y="4150"/>
                  </a:lnTo>
                  <a:lnTo>
                    <a:pt x="21247" y="3914"/>
                  </a:lnTo>
                  <a:lnTo>
                    <a:pt x="18660" y="519"/>
                  </a:lnTo>
                  <a:lnTo>
                    <a:pt x="18464" y="307"/>
                  </a:lnTo>
                  <a:lnTo>
                    <a:pt x="18268" y="165"/>
                  </a:lnTo>
                  <a:lnTo>
                    <a:pt x="18013" y="47"/>
                  </a:lnTo>
                  <a:lnTo>
                    <a:pt x="17778" y="0"/>
                  </a:lnTo>
                  <a:lnTo>
                    <a:pt x="17523" y="0"/>
                  </a:lnTo>
                  <a:lnTo>
                    <a:pt x="17288" y="47"/>
                  </a:lnTo>
                  <a:lnTo>
                    <a:pt x="17053" y="165"/>
                  </a:lnTo>
                  <a:lnTo>
                    <a:pt x="16837" y="354"/>
                  </a:lnTo>
                  <a:lnTo>
                    <a:pt x="16229" y="943"/>
                  </a:lnTo>
                  <a:lnTo>
                    <a:pt x="16014" y="1108"/>
                  </a:lnTo>
                  <a:lnTo>
                    <a:pt x="15877" y="1179"/>
                  </a:lnTo>
                  <a:lnTo>
                    <a:pt x="15759" y="1250"/>
                  </a:lnTo>
                  <a:lnTo>
                    <a:pt x="15485" y="1297"/>
                  </a:lnTo>
                  <a:lnTo>
                    <a:pt x="15230" y="1297"/>
                  </a:lnTo>
                  <a:lnTo>
                    <a:pt x="13309" y="990"/>
                  </a:lnTo>
                  <a:lnTo>
                    <a:pt x="12878" y="967"/>
                  </a:lnTo>
                  <a:lnTo>
                    <a:pt x="12427" y="967"/>
                  </a:lnTo>
                  <a:lnTo>
                    <a:pt x="11996" y="1038"/>
                  </a:lnTo>
                  <a:lnTo>
                    <a:pt x="11604" y="1132"/>
                  </a:lnTo>
                  <a:lnTo>
                    <a:pt x="11192" y="1297"/>
                  </a:lnTo>
                  <a:lnTo>
                    <a:pt x="10800" y="1509"/>
                  </a:lnTo>
                  <a:lnTo>
                    <a:pt x="10408" y="1745"/>
                  </a:lnTo>
                  <a:lnTo>
                    <a:pt x="10055" y="2075"/>
                  </a:lnTo>
                  <a:lnTo>
                    <a:pt x="8154" y="3820"/>
                  </a:lnTo>
                  <a:lnTo>
                    <a:pt x="6253" y="5589"/>
                  </a:lnTo>
                  <a:lnTo>
                    <a:pt x="6057" y="5824"/>
                  </a:lnTo>
                  <a:lnTo>
                    <a:pt x="5919" y="6060"/>
                  </a:lnTo>
                  <a:lnTo>
                    <a:pt x="5821" y="6296"/>
                  </a:lnTo>
                  <a:lnTo>
                    <a:pt x="5802" y="6508"/>
                  </a:lnTo>
                  <a:lnTo>
                    <a:pt x="5821" y="6768"/>
                  </a:lnTo>
                  <a:lnTo>
                    <a:pt x="5900" y="6980"/>
                  </a:lnTo>
                  <a:lnTo>
                    <a:pt x="6017" y="7169"/>
                  </a:lnTo>
                  <a:lnTo>
                    <a:pt x="6135" y="7310"/>
                  </a:lnTo>
                  <a:lnTo>
                    <a:pt x="6292" y="7452"/>
                  </a:lnTo>
                  <a:lnTo>
                    <a:pt x="6507" y="7593"/>
                  </a:lnTo>
                  <a:lnTo>
                    <a:pt x="6723" y="7640"/>
                  </a:lnTo>
                  <a:lnTo>
                    <a:pt x="6978" y="7687"/>
                  </a:lnTo>
                  <a:lnTo>
                    <a:pt x="7233" y="7664"/>
                  </a:lnTo>
                  <a:lnTo>
                    <a:pt x="7507" y="7617"/>
                  </a:lnTo>
                  <a:lnTo>
                    <a:pt x="7781" y="7499"/>
                  </a:lnTo>
                  <a:lnTo>
                    <a:pt x="8075" y="7310"/>
                  </a:lnTo>
                  <a:lnTo>
                    <a:pt x="10820" y="5282"/>
                  </a:lnTo>
                  <a:lnTo>
                    <a:pt x="10976" y="5164"/>
                  </a:lnTo>
                  <a:lnTo>
                    <a:pt x="11133" y="5093"/>
                  </a:lnTo>
                  <a:lnTo>
                    <a:pt x="11447" y="5046"/>
                  </a:lnTo>
                  <a:lnTo>
                    <a:pt x="11760" y="5046"/>
                  </a:lnTo>
                  <a:lnTo>
                    <a:pt x="11917" y="5093"/>
                  </a:lnTo>
                  <a:lnTo>
                    <a:pt x="12074" y="5164"/>
                  </a:lnTo>
                  <a:lnTo>
                    <a:pt x="12270" y="5259"/>
                  </a:lnTo>
                  <a:lnTo>
                    <a:pt x="12505" y="5329"/>
                  </a:lnTo>
                  <a:lnTo>
                    <a:pt x="12721" y="5376"/>
                  </a:lnTo>
                  <a:lnTo>
                    <a:pt x="12936" y="5400"/>
                  </a:lnTo>
                  <a:lnTo>
                    <a:pt x="13172" y="5447"/>
                  </a:lnTo>
                  <a:lnTo>
                    <a:pt x="13387" y="5447"/>
                  </a:lnTo>
                  <a:lnTo>
                    <a:pt x="13623" y="5400"/>
                  </a:lnTo>
                  <a:lnTo>
                    <a:pt x="13819" y="5376"/>
                  </a:lnTo>
                  <a:lnTo>
                    <a:pt x="13975" y="5353"/>
                  </a:lnTo>
                  <a:lnTo>
                    <a:pt x="14289" y="5353"/>
                  </a:lnTo>
                  <a:lnTo>
                    <a:pt x="14446" y="5400"/>
                  </a:lnTo>
                  <a:lnTo>
                    <a:pt x="14583" y="5471"/>
                  </a:lnTo>
                  <a:lnTo>
                    <a:pt x="14701" y="5565"/>
                  </a:lnTo>
                  <a:lnTo>
                    <a:pt x="14838" y="5683"/>
                  </a:lnTo>
                  <a:lnTo>
                    <a:pt x="14975" y="5777"/>
                  </a:lnTo>
                  <a:close/>
                </a:path>
              </a:pathLst>
            </a:custGeom>
            <a:solidFill>
              <a:srgbClr val="FA4147"/>
            </a:solidFill>
            <a:ln w="12700" cap="flat">
              <a:noFill/>
              <a:miter lim="400000"/>
            </a:ln>
            <a:effectLst/>
          </p:spPr>
          <p:txBody>
            <a:bodyPr wrap="square" lIns="45719" tIns="45719" rIns="45719" bIns="45719" numCol="1" anchor="t">
              <a:noAutofit/>
            </a:bodyPr>
            <a:lstStyle/>
            <a:p>
              <a:pPr>
                <a:defRPr sz="1400"/>
              </a:pPr>
            </a:p>
          </p:txBody>
        </p:sp>
      </p:grpSp>
      <p:sp>
        <p:nvSpPr>
          <p:cNvPr id="243" name="Shape 243"/>
          <p:cNvSpPr/>
          <p:nvPr/>
        </p:nvSpPr>
        <p:spPr>
          <a:xfrm>
            <a:off x="4468357" y="4629439"/>
            <a:ext cx="207285" cy="1"/>
          </a:xfrm>
          <a:prstGeom prst="line">
            <a:avLst/>
          </a:prstGeom>
          <a:ln>
            <a:solidFill>
              <a:srgbClr val="222D47"/>
            </a:solidFill>
          </a:ln>
        </p:spPr>
        <p:txBody>
          <a:bodyPr lIns="45719" rIns="45719"/>
          <a:lstStyle/>
          <a:p>
            <a:pPr/>
          </a:p>
        </p:txBody>
      </p:sp>
      <p:sp>
        <p:nvSpPr>
          <p:cNvPr id="244" name="Shape 244"/>
          <p:cNvSpPr/>
          <p:nvPr>
            <p:ph type="sldNum" sz="quarter" idx="2"/>
          </p:nvPr>
        </p:nvSpPr>
        <p:spPr>
          <a:xfrm>
            <a:off x="4430980" y="4834104"/>
            <a:ext cx="282040"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5" name="Shape 245"/>
          <p:cNvSpPr/>
          <p:nvPr/>
        </p:nvSpPr>
        <p:spPr>
          <a:xfrm>
            <a:off x="1514985" y="1835023"/>
            <a:ext cx="6715172" cy="147345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nSpc>
                <a:spcPct val="150000"/>
              </a:lnSpc>
              <a:spcBef>
                <a:spcPts val="300"/>
              </a:spcBef>
              <a:defRPr b="1" sz="1600">
                <a:latin typeface="Tahoma"/>
                <a:ea typeface="Tahoma"/>
                <a:cs typeface="Tahoma"/>
                <a:sym typeface="Tahoma"/>
              </a:defRPr>
            </a:pPr>
            <a:r>
              <a:t>1. </a:t>
            </a:r>
            <a:r>
              <a:rPr u="sng">
                <a:solidFill>
                  <a:srgbClr val="0000FF"/>
                </a:solidFill>
                <a:uFill>
                  <a:solidFill>
                    <a:srgbClr val="0000FF"/>
                  </a:solidFill>
                </a:uFill>
                <a:hlinkClick r:id="rId2" invalidUrl="" action="" tgtFrame="" tooltip="" history="1" highlightClick="0" endSnd="0"/>
              </a:rPr>
              <a:t>www.colormatters.com</a:t>
            </a:r>
            <a:r>
              <a:t> Plant Growth &amp; Light Color</a:t>
            </a:r>
          </a:p>
          <a:p>
            <a:pPr>
              <a:lnSpc>
                <a:spcPct val="150000"/>
              </a:lnSpc>
              <a:spcBef>
                <a:spcPts val="300"/>
              </a:spcBef>
              <a:defRPr b="1" sz="1600">
                <a:latin typeface="Tahoma"/>
                <a:ea typeface="Tahoma"/>
                <a:cs typeface="Tahoma"/>
                <a:sym typeface="Tahoma"/>
              </a:defRPr>
            </a:pPr>
            <a:r>
              <a:t>2. </a:t>
            </a:r>
            <a:r>
              <a:rPr u="sng">
                <a:solidFill>
                  <a:srgbClr val="0000FF"/>
                </a:solidFill>
                <a:uFill>
                  <a:solidFill>
                    <a:srgbClr val="0000FF"/>
                  </a:solidFill>
                </a:uFill>
                <a:hlinkClick r:id="rId3" invalidUrl="" action="" tgtFrame="" tooltip="" history="1" highlightClick="0" endSnd="0"/>
              </a:rPr>
              <a:t>www.education.com</a:t>
            </a:r>
            <a:r>
              <a:t> Effect of Artificial Light on Plant Growth</a:t>
            </a:r>
          </a:p>
          <a:p>
            <a:pPr>
              <a:lnSpc>
                <a:spcPct val="150000"/>
              </a:lnSpc>
              <a:spcBef>
                <a:spcPts val="300"/>
              </a:spcBef>
              <a:defRPr b="1" sz="1600">
                <a:latin typeface="Tahoma"/>
                <a:ea typeface="Tahoma"/>
                <a:cs typeface="Tahoma"/>
                <a:sym typeface="Tahoma"/>
              </a:defRPr>
            </a:pPr>
            <a:r>
              <a:t>3. </a:t>
            </a:r>
            <a:r>
              <a:rPr u="sng">
                <a:solidFill>
                  <a:srgbClr val="0000FF"/>
                </a:solidFill>
                <a:uFill>
                  <a:solidFill>
                    <a:srgbClr val="0000FF"/>
                  </a:solidFill>
                </a:uFill>
                <a:hlinkClick r:id="rId4" invalidUrl="" action="" tgtFrame="" tooltip="" history="1" highlightClick="0" endSnd="0"/>
              </a:rPr>
              <a:t>www.baidu.com</a:t>
            </a:r>
          </a:p>
          <a:p>
            <a:pPr>
              <a:lnSpc>
                <a:spcPct val="150000"/>
              </a:lnSpc>
              <a:spcBef>
                <a:spcPts val="300"/>
              </a:spcBef>
              <a:defRPr b="1" sz="1600">
                <a:latin typeface="Tahoma"/>
                <a:ea typeface="Tahoma"/>
                <a:cs typeface="Tahoma"/>
                <a:sym typeface="Tahoma"/>
              </a:defRPr>
            </a:pPr>
            <a:r>
              <a:t>4. </a:t>
            </a:r>
            <a:r>
              <a:rPr u="sng">
                <a:solidFill>
                  <a:srgbClr val="0000FF"/>
                </a:solidFill>
                <a:uFill>
                  <a:solidFill>
                    <a:srgbClr val="0000FF"/>
                  </a:solidFill>
                </a:uFill>
                <a:hlinkClick r:id="rId5" invalidUrl="" action="" tgtFrame="" tooltip="" history="1" highlightClick="0" endSnd="0"/>
              </a:rPr>
              <a:t>www.wikipedia.com</a:t>
            </a:r>
            <a:r>
              <a:t>  </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body" sz="quarter" idx="1"/>
          </p:nvPr>
        </p:nvSpPr>
        <p:spPr>
          <a:xfrm>
            <a:off x="2817697" y="2323474"/>
            <a:ext cx="3842536" cy="455601"/>
          </a:xfrm>
          <a:prstGeom prst="rect">
            <a:avLst/>
          </a:prstGeom>
        </p:spPr>
        <p:txBody>
          <a:bodyPr/>
          <a:lstStyle>
            <a:lvl1pPr>
              <a:spcBef>
                <a:spcPts val="500"/>
              </a:spcBef>
              <a:defRPr sz="2400"/>
            </a:lvl1pPr>
          </a:lstStyle>
          <a:p>
            <a:pPr/>
            <a:r>
              <a:t>THANK YOU</a:t>
            </a:r>
          </a:p>
        </p:txBody>
      </p:sp>
      <p:sp>
        <p:nvSpPr>
          <p:cNvPr id="248" name="Shape 248"/>
          <p:cNvSpPr/>
          <p:nvPr/>
        </p:nvSpPr>
        <p:spPr>
          <a:xfrm>
            <a:off x="4468235" y="2262174"/>
            <a:ext cx="541462" cy="1"/>
          </a:xfrm>
          <a:prstGeom prst="line">
            <a:avLst/>
          </a:prstGeom>
          <a:ln>
            <a:solidFill>
              <a:srgbClr val="FFFFFF"/>
            </a:solidFill>
          </a:ln>
        </p:spPr>
        <p:txBody>
          <a:bodyPr lIns="45719" rIns="45719"/>
          <a:lstStyle/>
          <a:p>
            <a:pPr/>
          </a:p>
        </p:txBody>
      </p:sp>
      <p:sp>
        <p:nvSpPr>
          <p:cNvPr id="249" name="Shape 249"/>
          <p:cNvSpPr/>
          <p:nvPr/>
        </p:nvSpPr>
        <p:spPr>
          <a:xfrm>
            <a:off x="179511" y="4587973"/>
            <a:ext cx="775138" cy="2169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00">
                <a:solidFill>
                  <a:srgbClr val="D9D9D9"/>
                </a:solidFill>
              </a:defRPr>
            </a:pPr>
            <a:r>
              <a:t>PPT</a:t>
            </a:r>
            <a:r>
              <a:t>模板下载：</a:t>
            </a:r>
            <a:r>
              <a:t>www.1ppt.com/moban/     </a:t>
            </a:r>
            <a:r>
              <a:t>行业</a:t>
            </a:r>
            <a:r>
              <a:t>PPT</a:t>
            </a:r>
            <a:r>
              <a:t>模板：</a:t>
            </a:r>
            <a:r>
              <a:t>www.1ppt.com/hangye/ </a:t>
            </a:r>
          </a:p>
          <a:p>
            <a:pPr>
              <a:defRPr sz="100">
                <a:solidFill>
                  <a:srgbClr val="D9D9D9"/>
                </a:solidFill>
              </a:defRPr>
            </a:pPr>
            <a:r>
              <a:t>节日</a:t>
            </a:r>
            <a:r>
              <a:t>PPT</a:t>
            </a:r>
            <a:r>
              <a:t>模板：</a:t>
            </a:r>
            <a:r>
              <a:t>www.1ppt.com/jieri/           PPT</a:t>
            </a:r>
            <a:r>
              <a:t>素材下载：</a:t>
            </a:r>
            <a:r>
              <a:t>www.1ppt.com/sucai/</a:t>
            </a:r>
          </a:p>
          <a:p>
            <a:pPr>
              <a:defRPr sz="100">
                <a:solidFill>
                  <a:srgbClr val="D9D9D9"/>
                </a:solidFill>
              </a:defRPr>
            </a:pPr>
            <a:r>
              <a:t>PPT</a:t>
            </a:r>
            <a:r>
              <a:t>背景图片：</a:t>
            </a:r>
            <a:r>
              <a:t>www.1ppt.com/beijing/      PPT</a:t>
            </a:r>
            <a:r>
              <a:t>图表下载：</a:t>
            </a:r>
            <a:r>
              <a:t>www.1ppt.com/tubiao/      </a:t>
            </a:r>
          </a:p>
          <a:p>
            <a:pPr>
              <a:defRPr sz="100">
                <a:solidFill>
                  <a:srgbClr val="D9D9D9"/>
                </a:solidFill>
              </a:defRPr>
            </a:pPr>
            <a:r>
              <a:t>优秀</a:t>
            </a:r>
            <a:r>
              <a:t>PPT</a:t>
            </a:r>
            <a:r>
              <a:t>下载：</a:t>
            </a:r>
            <a:r>
              <a:t>www.1ppt.com/xiazai/        PPT</a:t>
            </a:r>
            <a:r>
              <a:t>教程： </a:t>
            </a:r>
            <a:r>
              <a:t>www.1ppt.com/powerpoint/      </a:t>
            </a:r>
          </a:p>
          <a:p>
            <a:pPr>
              <a:defRPr sz="100">
                <a:solidFill>
                  <a:srgbClr val="D9D9D9"/>
                </a:solidFill>
              </a:defRPr>
            </a:pPr>
            <a:r>
              <a:t>Word</a:t>
            </a:r>
            <a:r>
              <a:t>教程： </a:t>
            </a:r>
            <a:r>
              <a:t>www.1ppt.com/word/              Excel</a:t>
            </a:r>
            <a:r>
              <a:t>教程：</a:t>
            </a:r>
            <a:r>
              <a:t>www.1ppt.com/excel/  </a:t>
            </a:r>
          </a:p>
          <a:p>
            <a:pPr>
              <a:defRPr sz="100">
                <a:solidFill>
                  <a:srgbClr val="D9D9D9"/>
                </a:solidFill>
              </a:defRPr>
            </a:pPr>
            <a:r>
              <a:t>资料下载：</a:t>
            </a:r>
            <a:r>
              <a:t>www.1ppt.com/ziliao/                PPT</a:t>
            </a:r>
            <a:r>
              <a:t>课件下载：</a:t>
            </a:r>
            <a:r>
              <a:t>www.1ppt.com/kejian/ </a:t>
            </a:r>
          </a:p>
          <a:p>
            <a:pPr>
              <a:defRPr sz="100">
                <a:solidFill>
                  <a:srgbClr val="D9D9D9"/>
                </a:solidFill>
              </a:defRPr>
            </a:pPr>
            <a:r>
              <a:t>范文下载：</a:t>
            </a:r>
            <a:r>
              <a:t>www.1ppt.com/fanwen/             </a:t>
            </a:r>
            <a:r>
              <a:t>试卷下载：</a:t>
            </a:r>
            <a:r>
              <a:t>www.1ppt.com/shiti/  </a:t>
            </a:r>
          </a:p>
          <a:p>
            <a:pPr>
              <a:defRPr sz="100">
                <a:solidFill>
                  <a:srgbClr val="D9D9D9"/>
                </a:solidFill>
              </a:defRPr>
            </a:pPr>
            <a:r>
              <a:t>教案下载：</a:t>
            </a:r>
            <a:r>
              <a:t>www.1ppt.com/jiaoan/        PPT</a:t>
            </a:r>
            <a:r>
              <a:t>论坛：</a:t>
            </a:r>
            <a:r>
              <a:t>www.1ppt.cn</a:t>
            </a:r>
          </a:p>
          <a:p>
            <a:pPr>
              <a:defRPr sz="100">
                <a:solidFill>
                  <a:srgbClr val="D9D9D9"/>
                </a:solidFill>
              </a:defRPr>
            </a:pPr>
            <a:r>
              <a:t> </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Shape 113"/>
          <p:cNvSpPr/>
          <p:nvPr>
            <p:ph type="body" sz="quarter" idx="1"/>
          </p:nvPr>
        </p:nvSpPr>
        <p:spPr>
          <a:xfrm>
            <a:off x="2106485" y="2643758"/>
            <a:ext cx="5328594" cy="332400"/>
          </a:xfrm>
          <a:prstGeom prst="rect">
            <a:avLst/>
          </a:prstGeom>
        </p:spPr>
        <p:txBody>
          <a:bodyPr/>
          <a:lstStyle>
            <a:lvl1pPr defTabSz="822959">
              <a:defRPr sz="2159"/>
            </a:lvl1pPr>
          </a:lstStyle>
          <a:p>
            <a:pPr/>
            <a:r>
              <a:t>TOPIC REVIEW</a:t>
            </a:r>
          </a:p>
        </p:txBody>
      </p:sp>
      <p:sp>
        <p:nvSpPr>
          <p:cNvPr id="114" name="Shape 114"/>
          <p:cNvSpPr/>
          <p:nvPr>
            <p:ph type="body" idx="14"/>
          </p:nvPr>
        </p:nvSpPr>
        <p:spPr>
          <a:xfrm>
            <a:off x="2106485" y="1451161"/>
            <a:ext cx="1656185" cy="830998"/>
          </a:xfrm>
          <a:prstGeom prst="rect">
            <a:avLst/>
          </a:prstGeom>
          <a:extLst>
            <a:ext uri="{C572A759-6A51-4108-AA02-DFA0A04FC94B}">
              <ma14:wrappingTextBoxFlag xmlns:ma14="http://schemas.microsoft.com/office/mac/drawingml/2011/main" val="1"/>
            </a:ext>
          </a:extLst>
        </p:spPr>
        <p:txBody>
          <a:bodyPr/>
          <a:lstStyle>
            <a:lvl1pPr marL="0" indent="0" defTabSz="822959">
              <a:lnSpc>
                <a:spcPct val="90000"/>
              </a:lnSpc>
              <a:spcBef>
                <a:spcPts val="1200"/>
              </a:spcBef>
              <a:buSzTx/>
              <a:buFontTx/>
              <a:buNone/>
              <a:defRPr b="1" sz="5400">
                <a:ln w="25717">
                  <a:solidFill>
                    <a:srgbClr val="222D47"/>
                  </a:solidFill>
                </a:ln>
                <a:noFill/>
                <a:latin typeface="Tahoma"/>
                <a:ea typeface="Tahoma"/>
                <a:cs typeface="Tahoma"/>
                <a:sym typeface="Tahoma"/>
              </a:defRPr>
            </a:lvl1pPr>
          </a:lstStyle>
          <a:p>
            <a:pPr/>
            <a:r>
              <a:t>01</a:t>
            </a:r>
          </a:p>
        </p:txBody>
      </p:sp>
      <p:sp>
        <p:nvSpPr>
          <p:cNvPr id="115" name="Shape 115"/>
          <p:cNvSpPr/>
          <p:nvPr/>
        </p:nvSpPr>
        <p:spPr>
          <a:xfrm>
            <a:off x="2106485" y="1399700"/>
            <a:ext cx="541462" cy="1"/>
          </a:xfrm>
          <a:prstGeom prst="line">
            <a:avLst/>
          </a:prstGeom>
          <a:ln>
            <a:solidFill>
              <a:srgbClr val="222D47"/>
            </a:solidFill>
          </a:ln>
        </p:spPr>
        <p:txBody>
          <a:bodyPr lIns="45719" rIns="45719"/>
          <a:lstStyle/>
          <a:p>
            <a:pPr/>
          </a:p>
        </p:txBody>
      </p:sp>
      <p:sp>
        <p:nvSpPr>
          <p:cNvPr id="116" name="Shape 116"/>
          <p:cNvSpPr/>
          <p:nvPr/>
        </p:nvSpPr>
        <p:spPr>
          <a:xfrm>
            <a:off x="2106485" y="2540131"/>
            <a:ext cx="541462" cy="1"/>
          </a:xfrm>
          <a:prstGeom prst="line">
            <a:avLst/>
          </a:prstGeom>
          <a:ln>
            <a:solidFill>
              <a:srgbClr val="222D47"/>
            </a:solidFill>
          </a:ln>
        </p:spPr>
        <p:txBody>
          <a:bodyPr lIns="45719" rIns="45719"/>
          <a:lstStyle/>
          <a:p>
            <a:pPr/>
          </a:p>
        </p:txBody>
      </p:sp>
      <p:sp>
        <p:nvSpPr>
          <p:cNvPr id="117" name="Shape 117"/>
          <p:cNvSpPr/>
          <p:nvPr/>
        </p:nvSpPr>
        <p:spPr>
          <a:xfrm>
            <a:off x="2117338" y="3153474"/>
            <a:ext cx="3954860" cy="7858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90000"/>
              </a:lnSpc>
              <a:spcBef>
                <a:spcPts val="200"/>
              </a:spcBef>
              <a:defRPr b="1" sz="1200">
                <a:solidFill>
                  <a:srgbClr val="FF0000"/>
                </a:solidFill>
                <a:latin typeface="Tahoma"/>
                <a:ea typeface="Tahoma"/>
                <a:cs typeface="Tahoma"/>
                <a:sym typeface="Tahoma"/>
              </a:defRPr>
            </a:pPr>
            <a:r>
              <a:t>01-1. ABOUT THE PROBLEM</a:t>
            </a:r>
          </a:p>
          <a:p>
            <a:pPr>
              <a:lnSpc>
                <a:spcPct val="90000"/>
              </a:lnSpc>
              <a:spcBef>
                <a:spcPts val="200"/>
              </a:spcBef>
              <a:defRPr b="1" sz="1200">
                <a:solidFill>
                  <a:srgbClr val="FF0000"/>
                </a:solidFill>
                <a:latin typeface="Tahoma"/>
                <a:ea typeface="Tahoma"/>
                <a:cs typeface="Tahoma"/>
                <a:sym typeface="Tahoma"/>
              </a:defRPr>
            </a:pPr>
            <a:r>
              <a:t>01-2. HYPOTHESIS</a:t>
            </a:r>
          </a:p>
          <a:p>
            <a:pPr>
              <a:lnSpc>
                <a:spcPct val="90000"/>
              </a:lnSpc>
              <a:spcBef>
                <a:spcPts val="200"/>
              </a:spcBef>
              <a:defRPr b="1" sz="1200">
                <a:solidFill>
                  <a:srgbClr val="FF0000"/>
                </a:solidFill>
                <a:latin typeface="Tahoma"/>
                <a:ea typeface="Tahoma"/>
                <a:cs typeface="Tahoma"/>
                <a:sym typeface="Tahoma"/>
              </a:defRPr>
            </a:pP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body" sz="quarter" idx="1"/>
          </p:nvPr>
        </p:nvSpPr>
        <p:spPr>
          <a:xfrm>
            <a:off x="688369" y="242266"/>
            <a:ext cx="7767263" cy="277000"/>
          </a:xfrm>
          <a:prstGeom prst="rect">
            <a:avLst/>
          </a:prstGeom>
        </p:spPr>
        <p:txBody>
          <a:bodyPr/>
          <a:lstStyle>
            <a:lvl1pPr defTabSz="841247">
              <a:defRPr sz="1840"/>
            </a:lvl1pPr>
          </a:lstStyle>
          <a:p>
            <a:pPr/>
            <a:r>
              <a:t>TOPIC REVIEW</a:t>
            </a:r>
          </a:p>
        </p:txBody>
      </p:sp>
      <p:sp>
        <p:nvSpPr>
          <p:cNvPr id="120" name="Shape 120"/>
          <p:cNvSpPr/>
          <p:nvPr/>
        </p:nvSpPr>
        <p:spPr>
          <a:xfrm>
            <a:off x="4301270" y="143356"/>
            <a:ext cx="541462" cy="1"/>
          </a:xfrm>
          <a:prstGeom prst="line">
            <a:avLst/>
          </a:prstGeom>
          <a:ln>
            <a:solidFill>
              <a:srgbClr val="FFFFFF"/>
            </a:solidFill>
          </a:ln>
        </p:spPr>
        <p:txBody>
          <a:bodyPr lIns="45719" rIns="45719"/>
          <a:lstStyle/>
          <a:p>
            <a:pPr/>
          </a:p>
        </p:txBody>
      </p:sp>
      <p:sp>
        <p:nvSpPr>
          <p:cNvPr id="121" name="Shape 121"/>
          <p:cNvSpPr/>
          <p:nvPr/>
        </p:nvSpPr>
        <p:spPr>
          <a:xfrm>
            <a:off x="4468357" y="4843753"/>
            <a:ext cx="207285" cy="1"/>
          </a:xfrm>
          <a:prstGeom prst="line">
            <a:avLst/>
          </a:prstGeom>
          <a:ln>
            <a:solidFill>
              <a:srgbClr val="222D47"/>
            </a:solidFill>
          </a:ln>
        </p:spPr>
        <p:txBody>
          <a:bodyPr lIns="45719" rIns="45719"/>
          <a:lstStyle/>
          <a:p>
            <a:pPr/>
          </a:p>
        </p:txBody>
      </p:sp>
      <p:sp>
        <p:nvSpPr>
          <p:cNvPr id="122" name="Shape 122"/>
          <p:cNvSpPr/>
          <p:nvPr>
            <p:ph type="sldNum" sz="quarter" idx="2"/>
          </p:nvPr>
        </p:nvSpPr>
        <p:spPr>
          <a:xfrm>
            <a:off x="4475455" y="4834104"/>
            <a:ext cx="193090"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 name="image8.png"/>
          <p:cNvPicPr>
            <a:picLocks noChangeAspect="1"/>
          </p:cNvPicPr>
          <p:nvPr/>
        </p:nvPicPr>
        <p:blipFill>
          <a:blip r:embed="rId2">
            <a:extLst/>
          </a:blip>
          <a:stretch>
            <a:fillRect/>
          </a:stretch>
        </p:blipFill>
        <p:spPr>
          <a:xfrm>
            <a:off x="1757673" y="1147313"/>
            <a:ext cx="5628654" cy="3839827"/>
          </a:xfrm>
          <a:prstGeom prst="rect">
            <a:avLst/>
          </a:prstGeom>
          <a:ln w="12700">
            <a:miter lim="400000"/>
          </a:ln>
        </p:spPr>
      </p:pic>
      <p:sp>
        <p:nvSpPr>
          <p:cNvPr id="124" name="Shape 124"/>
          <p:cNvSpPr/>
          <p:nvPr/>
        </p:nvSpPr>
        <p:spPr>
          <a:xfrm>
            <a:off x="2428860" y="1928808"/>
            <a:ext cx="4357719" cy="279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50000"/>
              </a:lnSpc>
              <a:defRPr>
                <a:latin typeface="Tahoma"/>
                <a:ea typeface="Tahoma"/>
                <a:cs typeface="Tahoma"/>
                <a:sym typeface="Tahoma"/>
              </a:defRPr>
            </a:lvl1pPr>
          </a:lstStyle>
          <a:p>
            <a:pPr/>
            <a:r>
              <a:t> </a:t>
            </a:r>
          </a:p>
        </p:txBody>
      </p:sp>
      <p:sp>
        <p:nvSpPr>
          <p:cNvPr id="125" name="Shape 125"/>
          <p:cNvSpPr/>
          <p:nvPr/>
        </p:nvSpPr>
        <p:spPr>
          <a:xfrm>
            <a:off x="3678230" y="1428741"/>
            <a:ext cx="214314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1600">
                <a:latin typeface="Tahoma"/>
                <a:ea typeface="Tahoma"/>
                <a:cs typeface="Tahoma"/>
                <a:sym typeface="Tahoma"/>
              </a:defRPr>
            </a:lvl1pPr>
          </a:lstStyle>
          <a:p>
            <a:pPr/>
            <a:r>
              <a:t>GROW LIGHT</a:t>
            </a:r>
          </a:p>
        </p:txBody>
      </p:sp>
      <p:sp>
        <p:nvSpPr>
          <p:cNvPr id="126" name="Shape 126"/>
          <p:cNvSpPr/>
          <p:nvPr/>
        </p:nvSpPr>
        <p:spPr>
          <a:xfrm flipV="1">
            <a:off x="2714612" y="1785932"/>
            <a:ext cx="3786214" cy="2"/>
          </a:xfrm>
          <a:prstGeom prst="line">
            <a:avLst/>
          </a:prstGeom>
          <a:ln w="57150">
            <a:solidFill>
              <a:srgbClr val="222D47"/>
            </a:solidFill>
          </a:ln>
        </p:spPr>
        <p:txBody>
          <a:bodyPr lIns="45719" rIns="45719"/>
          <a:lstStyle/>
          <a:p>
            <a:pPr/>
          </a:p>
        </p:txBody>
      </p:sp>
      <p:sp>
        <p:nvSpPr>
          <p:cNvPr id="127" name="Shape 127"/>
          <p:cNvSpPr/>
          <p:nvPr/>
        </p:nvSpPr>
        <p:spPr>
          <a:xfrm>
            <a:off x="2817939" y="2006619"/>
            <a:ext cx="3884487" cy="2044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50000"/>
              </a:lnSpc>
              <a:buSzPct val="100000"/>
              <a:buFont typeface="Wingdings"/>
              <a:buChar char="●"/>
              <a:defRPr b="1" sz="1900">
                <a:latin typeface="Tahoma"/>
                <a:ea typeface="Tahoma"/>
                <a:cs typeface="Tahoma"/>
                <a:sym typeface="Tahoma"/>
              </a:defRPr>
            </a:lvl1pPr>
          </a:lstStyle>
          <a:p>
            <a:pPr/>
            <a:r>
              <a:t>Investigate how different types of artificial lights affect plant growth. What is the role of light spectrum? </a:t>
            </a:r>
            <a:endParaRPr>
              <a:solidFill>
                <a:srgbClr val="FFFFFF"/>
              </a:solidFill>
              <a:effectLst>
                <a:outerShdw sx="100000" sy="100000" kx="0" ky="0" algn="b" rotWithShape="0" blurRad="12700" dist="25400" dir="5400000">
                  <a:srgbClr val="000000">
                    <a:alpha val="50000"/>
                  </a:srgbClr>
                </a:outerShdw>
              </a:effectLst>
            </a:endParaRP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body" sz="quarter" idx="1"/>
          </p:nvPr>
        </p:nvSpPr>
        <p:spPr>
          <a:xfrm>
            <a:off x="688369" y="242266"/>
            <a:ext cx="7767263" cy="277000"/>
          </a:xfrm>
          <a:prstGeom prst="rect">
            <a:avLst/>
          </a:prstGeom>
        </p:spPr>
        <p:txBody>
          <a:bodyPr/>
          <a:lstStyle>
            <a:lvl1pPr defTabSz="841247">
              <a:defRPr sz="1840"/>
            </a:lvl1pPr>
          </a:lstStyle>
          <a:p>
            <a:pPr/>
            <a:r>
              <a:t>TOPIC REVIEW</a:t>
            </a:r>
          </a:p>
        </p:txBody>
      </p:sp>
      <p:sp>
        <p:nvSpPr>
          <p:cNvPr id="130" name="Shape 130"/>
          <p:cNvSpPr/>
          <p:nvPr/>
        </p:nvSpPr>
        <p:spPr>
          <a:xfrm>
            <a:off x="4301270" y="143356"/>
            <a:ext cx="541462" cy="1"/>
          </a:xfrm>
          <a:prstGeom prst="line">
            <a:avLst/>
          </a:prstGeom>
          <a:ln>
            <a:solidFill>
              <a:srgbClr val="FFFFFF"/>
            </a:solidFill>
          </a:ln>
        </p:spPr>
        <p:txBody>
          <a:bodyPr lIns="45719" rIns="45719"/>
          <a:lstStyle/>
          <a:p>
            <a:pPr/>
          </a:p>
        </p:txBody>
      </p:sp>
      <p:sp>
        <p:nvSpPr>
          <p:cNvPr id="131" name="Shape 131"/>
          <p:cNvSpPr/>
          <p:nvPr/>
        </p:nvSpPr>
        <p:spPr>
          <a:xfrm>
            <a:off x="4468357" y="4843753"/>
            <a:ext cx="207285" cy="1"/>
          </a:xfrm>
          <a:prstGeom prst="line">
            <a:avLst/>
          </a:prstGeom>
          <a:ln>
            <a:solidFill>
              <a:srgbClr val="222D47"/>
            </a:solidFill>
          </a:ln>
        </p:spPr>
        <p:txBody>
          <a:bodyPr lIns="45719" rIns="45719"/>
          <a:lstStyle/>
          <a:p>
            <a:pPr/>
          </a:p>
        </p:txBody>
      </p:sp>
      <p:sp>
        <p:nvSpPr>
          <p:cNvPr id="132" name="Shape 132"/>
          <p:cNvSpPr/>
          <p:nvPr>
            <p:ph type="sldNum" sz="quarter" idx="2"/>
          </p:nvPr>
        </p:nvSpPr>
        <p:spPr>
          <a:xfrm>
            <a:off x="4475455" y="4834104"/>
            <a:ext cx="193090"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 name="image8.png"/>
          <p:cNvPicPr>
            <a:picLocks noChangeAspect="1"/>
          </p:cNvPicPr>
          <p:nvPr/>
        </p:nvPicPr>
        <p:blipFill>
          <a:blip r:embed="rId2">
            <a:extLst/>
          </a:blip>
          <a:stretch>
            <a:fillRect/>
          </a:stretch>
        </p:blipFill>
        <p:spPr>
          <a:xfrm>
            <a:off x="1757673" y="1147313"/>
            <a:ext cx="5628654" cy="3839827"/>
          </a:xfrm>
          <a:prstGeom prst="rect">
            <a:avLst/>
          </a:prstGeom>
          <a:ln w="12700">
            <a:miter lim="400000"/>
          </a:ln>
        </p:spPr>
      </p:pic>
      <p:sp>
        <p:nvSpPr>
          <p:cNvPr id="134" name="Shape 134"/>
          <p:cNvSpPr/>
          <p:nvPr/>
        </p:nvSpPr>
        <p:spPr>
          <a:xfrm>
            <a:off x="2817939" y="2006619"/>
            <a:ext cx="3884487" cy="2844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50000"/>
              </a:lnSpc>
              <a:buSzPct val="100000"/>
              <a:buFont typeface="Wingdings"/>
              <a:buChar char="●"/>
              <a:defRPr b="1" sz="1600">
                <a:latin typeface="Tahoma"/>
                <a:ea typeface="Tahoma"/>
                <a:cs typeface="Tahoma"/>
                <a:sym typeface="Tahoma"/>
              </a:defRPr>
            </a:lvl1pPr>
          </a:lstStyle>
          <a:p>
            <a:pPr/>
            <a:r>
              <a:t>The color of light can significantly affect the plant growth, and more importantly, it's not only the visible light, but the UV and infrared areas in the spectrum - light that is not visible to the human eye.</a:t>
            </a:r>
            <a:endParaRPr sz="4400">
              <a:solidFill>
                <a:srgbClr val="FFFFFF"/>
              </a:solidFill>
              <a:effectLst>
                <a:outerShdw sx="100000" sy="100000" kx="0" ky="0" algn="b" rotWithShape="0" blurRad="12700" dist="25400" dir="5400000">
                  <a:srgbClr val="000000">
                    <a:alpha val="50000"/>
                  </a:srgbClr>
                </a:outerShdw>
              </a:effectLst>
            </a:endParaRPr>
          </a:p>
        </p:txBody>
      </p:sp>
      <p:sp>
        <p:nvSpPr>
          <p:cNvPr id="135" name="Shape 135"/>
          <p:cNvSpPr/>
          <p:nvPr/>
        </p:nvSpPr>
        <p:spPr>
          <a:xfrm>
            <a:off x="3643305" y="1428741"/>
            <a:ext cx="1857389"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600">
                <a:latin typeface="Tahoma"/>
                <a:ea typeface="Tahoma"/>
                <a:cs typeface="Tahoma"/>
                <a:sym typeface="Tahoma"/>
              </a:defRPr>
            </a:lvl1pPr>
          </a:lstStyle>
          <a:p>
            <a:pPr/>
            <a:r>
              <a:t>HYPOTHESIS</a:t>
            </a:r>
          </a:p>
        </p:txBody>
      </p:sp>
      <p:sp>
        <p:nvSpPr>
          <p:cNvPr id="136" name="Shape 136"/>
          <p:cNvSpPr/>
          <p:nvPr/>
        </p:nvSpPr>
        <p:spPr>
          <a:xfrm flipV="1">
            <a:off x="2714612" y="1785932"/>
            <a:ext cx="3786214" cy="2"/>
          </a:xfrm>
          <a:prstGeom prst="line">
            <a:avLst/>
          </a:prstGeom>
          <a:ln w="57150">
            <a:solidFill>
              <a:srgbClr val="222D47"/>
            </a:solidFill>
          </a:ln>
        </p:spPr>
        <p:txBody>
          <a:bodyPr lIns="45719" rIns="45719"/>
          <a:lstStyle/>
          <a:p>
            <a:pP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body" sz="quarter" idx="1"/>
          </p:nvPr>
        </p:nvSpPr>
        <p:spPr>
          <a:xfrm>
            <a:off x="2106485" y="2643758"/>
            <a:ext cx="5328594" cy="332400"/>
          </a:xfrm>
          <a:prstGeom prst="rect">
            <a:avLst/>
          </a:prstGeom>
        </p:spPr>
        <p:txBody>
          <a:bodyPr/>
          <a:lstStyle>
            <a:lvl1pPr defTabSz="822959">
              <a:defRPr sz="2159"/>
            </a:lvl1pPr>
          </a:lstStyle>
          <a:p>
            <a:pPr/>
            <a:r>
              <a:t>THE EXPERIMENT</a:t>
            </a:r>
          </a:p>
        </p:txBody>
      </p:sp>
      <p:sp>
        <p:nvSpPr>
          <p:cNvPr id="139" name="Shape 139"/>
          <p:cNvSpPr/>
          <p:nvPr>
            <p:ph type="body" idx="14"/>
          </p:nvPr>
        </p:nvSpPr>
        <p:spPr>
          <a:xfrm>
            <a:off x="2106485" y="1451161"/>
            <a:ext cx="1656185" cy="830998"/>
          </a:xfrm>
          <a:prstGeom prst="rect">
            <a:avLst/>
          </a:prstGeom>
          <a:extLst>
            <a:ext uri="{C572A759-6A51-4108-AA02-DFA0A04FC94B}">
              <ma14:wrappingTextBoxFlag xmlns:ma14="http://schemas.microsoft.com/office/mac/drawingml/2011/main" val="1"/>
            </a:ext>
          </a:extLst>
        </p:spPr>
        <p:txBody>
          <a:bodyPr/>
          <a:lstStyle>
            <a:lvl1pPr marL="0" indent="0" defTabSz="822959">
              <a:lnSpc>
                <a:spcPct val="90000"/>
              </a:lnSpc>
              <a:spcBef>
                <a:spcPts val="1200"/>
              </a:spcBef>
              <a:buSzTx/>
              <a:buFontTx/>
              <a:buNone/>
              <a:defRPr b="1" sz="5400">
                <a:ln w="25717">
                  <a:solidFill>
                    <a:srgbClr val="222D47"/>
                  </a:solidFill>
                </a:ln>
                <a:noFill/>
                <a:latin typeface="Tahoma"/>
                <a:ea typeface="Tahoma"/>
                <a:cs typeface="Tahoma"/>
                <a:sym typeface="Tahoma"/>
              </a:defRPr>
            </a:lvl1pPr>
          </a:lstStyle>
          <a:p>
            <a:pPr/>
            <a:r>
              <a:t>02</a:t>
            </a:r>
          </a:p>
        </p:txBody>
      </p:sp>
      <p:sp>
        <p:nvSpPr>
          <p:cNvPr id="140" name="Shape 140"/>
          <p:cNvSpPr/>
          <p:nvPr/>
        </p:nvSpPr>
        <p:spPr>
          <a:xfrm>
            <a:off x="2106485" y="1399700"/>
            <a:ext cx="541462" cy="1"/>
          </a:xfrm>
          <a:prstGeom prst="line">
            <a:avLst/>
          </a:prstGeom>
          <a:ln>
            <a:solidFill>
              <a:srgbClr val="222D47"/>
            </a:solidFill>
          </a:ln>
        </p:spPr>
        <p:txBody>
          <a:bodyPr lIns="45719" rIns="45719"/>
          <a:lstStyle/>
          <a:p>
            <a:pPr/>
          </a:p>
        </p:txBody>
      </p:sp>
      <p:sp>
        <p:nvSpPr>
          <p:cNvPr id="141" name="Shape 141"/>
          <p:cNvSpPr/>
          <p:nvPr/>
        </p:nvSpPr>
        <p:spPr>
          <a:xfrm>
            <a:off x="2106485" y="2540131"/>
            <a:ext cx="541462" cy="1"/>
          </a:xfrm>
          <a:prstGeom prst="line">
            <a:avLst/>
          </a:prstGeom>
          <a:ln>
            <a:solidFill>
              <a:srgbClr val="222D47"/>
            </a:solidFill>
          </a:ln>
        </p:spPr>
        <p:txBody>
          <a:bodyPr lIns="45719" rIns="45719"/>
          <a:lstStyle/>
          <a:p>
            <a:pPr/>
          </a:p>
        </p:txBody>
      </p:sp>
      <p:sp>
        <p:nvSpPr>
          <p:cNvPr id="142" name="Shape 142"/>
          <p:cNvSpPr/>
          <p:nvPr/>
        </p:nvSpPr>
        <p:spPr>
          <a:xfrm>
            <a:off x="2117338" y="3153474"/>
            <a:ext cx="3954860" cy="5704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90000"/>
              </a:lnSpc>
              <a:spcBef>
                <a:spcPts val="200"/>
              </a:spcBef>
              <a:defRPr b="1" sz="1200">
                <a:solidFill>
                  <a:srgbClr val="FF0000"/>
                </a:solidFill>
                <a:latin typeface="Tahoma"/>
                <a:ea typeface="Tahoma"/>
                <a:cs typeface="Tahoma"/>
                <a:sym typeface="Tahoma"/>
              </a:defRPr>
            </a:pPr>
            <a:r>
              <a:t>02-1. MATERIALS </a:t>
            </a:r>
          </a:p>
          <a:p>
            <a:pPr>
              <a:spcBef>
                <a:spcPts val="200"/>
              </a:spcBef>
              <a:defRPr b="1" sz="1200">
                <a:solidFill>
                  <a:srgbClr val="FA4147"/>
                </a:solidFill>
                <a:latin typeface="Tahoma"/>
                <a:ea typeface="Tahoma"/>
                <a:cs typeface="Tahoma"/>
                <a:sym typeface="Tahoma"/>
              </a:defRPr>
            </a:pPr>
            <a:r>
              <a:t>02-2. PROCEDURES</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nvSpPr>
        <p:spPr>
          <a:xfrm>
            <a:off x="4301270" y="143356"/>
            <a:ext cx="541462" cy="1"/>
          </a:xfrm>
          <a:prstGeom prst="line">
            <a:avLst/>
          </a:prstGeom>
          <a:ln>
            <a:solidFill>
              <a:srgbClr val="FFFFFF"/>
            </a:solidFill>
          </a:ln>
        </p:spPr>
        <p:txBody>
          <a:bodyPr lIns="45719" rIns="45719"/>
          <a:lstStyle/>
          <a:p>
            <a:pPr/>
          </a:p>
        </p:txBody>
      </p:sp>
      <p:sp>
        <p:nvSpPr>
          <p:cNvPr id="145" name="Shape 145"/>
          <p:cNvSpPr/>
          <p:nvPr/>
        </p:nvSpPr>
        <p:spPr>
          <a:xfrm>
            <a:off x="4468357" y="4843753"/>
            <a:ext cx="207285" cy="1"/>
          </a:xfrm>
          <a:prstGeom prst="line">
            <a:avLst/>
          </a:prstGeom>
          <a:ln>
            <a:solidFill>
              <a:srgbClr val="222D47"/>
            </a:solidFill>
          </a:ln>
        </p:spPr>
        <p:txBody>
          <a:bodyPr lIns="45719" rIns="45719"/>
          <a:lstStyle/>
          <a:p>
            <a:pPr/>
          </a:p>
        </p:txBody>
      </p:sp>
      <p:sp>
        <p:nvSpPr>
          <p:cNvPr id="146" name="Shape 146"/>
          <p:cNvSpPr/>
          <p:nvPr>
            <p:ph type="sldNum" sz="quarter" idx="2"/>
          </p:nvPr>
        </p:nvSpPr>
        <p:spPr>
          <a:xfrm>
            <a:off x="4475455" y="4834104"/>
            <a:ext cx="193090"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7" name="Shape 147"/>
          <p:cNvSpPr/>
          <p:nvPr>
            <p:ph type="body" sz="quarter" idx="1"/>
          </p:nvPr>
        </p:nvSpPr>
        <p:spPr>
          <a:xfrm>
            <a:off x="688369" y="242266"/>
            <a:ext cx="7767263" cy="277000"/>
          </a:xfrm>
          <a:prstGeom prst="rect">
            <a:avLst/>
          </a:prstGeom>
        </p:spPr>
        <p:txBody>
          <a:bodyPr/>
          <a:lstStyle>
            <a:lvl1pPr defTabSz="841247">
              <a:defRPr sz="1840"/>
            </a:lvl1pPr>
          </a:lstStyle>
          <a:p>
            <a:pPr/>
            <a:r>
              <a:t>MATERIALS</a:t>
            </a:r>
          </a:p>
        </p:txBody>
      </p:sp>
      <p:sp>
        <p:nvSpPr>
          <p:cNvPr id="148" name="Shape 148"/>
          <p:cNvSpPr/>
          <p:nvPr/>
        </p:nvSpPr>
        <p:spPr>
          <a:xfrm>
            <a:off x="428595" y="1428741"/>
            <a:ext cx="286486" cy="2857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84" y="15249"/>
                </a:moveTo>
                <a:lnTo>
                  <a:pt x="8820" y="15378"/>
                </a:lnTo>
                <a:lnTo>
                  <a:pt x="8894" y="15508"/>
                </a:lnTo>
                <a:lnTo>
                  <a:pt x="8968" y="15618"/>
                </a:lnTo>
                <a:lnTo>
                  <a:pt x="9189" y="15766"/>
                </a:lnTo>
                <a:lnTo>
                  <a:pt x="9318" y="15822"/>
                </a:lnTo>
                <a:lnTo>
                  <a:pt x="9465" y="15858"/>
                </a:lnTo>
                <a:lnTo>
                  <a:pt x="12153" y="15858"/>
                </a:lnTo>
                <a:lnTo>
                  <a:pt x="12301" y="15822"/>
                </a:lnTo>
                <a:lnTo>
                  <a:pt x="12411" y="15766"/>
                </a:lnTo>
                <a:lnTo>
                  <a:pt x="12540" y="15692"/>
                </a:lnTo>
                <a:lnTo>
                  <a:pt x="12651" y="15618"/>
                </a:lnTo>
                <a:lnTo>
                  <a:pt x="12743" y="15508"/>
                </a:lnTo>
                <a:lnTo>
                  <a:pt x="12798" y="15378"/>
                </a:lnTo>
                <a:lnTo>
                  <a:pt x="12816" y="15249"/>
                </a:lnTo>
                <a:lnTo>
                  <a:pt x="12853" y="14972"/>
                </a:lnTo>
                <a:lnTo>
                  <a:pt x="12927" y="14732"/>
                </a:lnTo>
                <a:lnTo>
                  <a:pt x="13001" y="14474"/>
                </a:lnTo>
                <a:lnTo>
                  <a:pt x="13129" y="14234"/>
                </a:lnTo>
                <a:lnTo>
                  <a:pt x="13277" y="14031"/>
                </a:lnTo>
                <a:lnTo>
                  <a:pt x="13442" y="13846"/>
                </a:lnTo>
                <a:lnTo>
                  <a:pt x="13645" y="13680"/>
                </a:lnTo>
                <a:lnTo>
                  <a:pt x="13866" y="13532"/>
                </a:lnTo>
                <a:lnTo>
                  <a:pt x="14253" y="13292"/>
                </a:lnTo>
                <a:lnTo>
                  <a:pt x="14603" y="13071"/>
                </a:lnTo>
                <a:lnTo>
                  <a:pt x="14934" y="12794"/>
                </a:lnTo>
                <a:lnTo>
                  <a:pt x="15265" y="12498"/>
                </a:lnTo>
                <a:lnTo>
                  <a:pt x="15560" y="12203"/>
                </a:lnTo>
                <a:lnTo>
                  <a:pt x="15818" y="11871"/>
                </a:lnTo>
                <a:lnTo>
                  <a:pt x="16057" y="11520"/>
                </a:lnTo>
                <a:lnTo>
                  <a:pt x="16499" y="10818"/>
                </a:lnTo>
                <a:lnTo>
                  <a:pt x="16665" y="10412"/>
                </a:lnTo>
                <a:lnTo>
                  <a:pt x="16831" y="10025"/>
                </a:lnTo>
                <a:lnTo>
                  <a:pt x="16960" y="9600"/>
                </a:lnTo>
                <a:lnTo>
                  <a:pt x="17052" y="9212"/>
                </a:lnTo>
                <a:lnTo>
                  <a:pt x="17125" y="8769"/>
                </a:lnTo>
                <a:lnTo>
                  <a:pt x="17162" y="8345"/>
                </a:lnTo>
                <a:lnTo>
                  <a:pt x="17199" y="7902"/>
                </a:lnTo>
                <a:lnTo>
                  <a:pt x="17162" y="7588"/>
                </a:lnTo>
                <a:lnTo>
                  <a:pt x="17144" y="7255"/>
                </a:lnTo>
                <a:lnTo>
                  <a:pt x="17107" y="6942"/>
                </a:lnTo>
                <a:lnTo>
                  <a:pt x="17052" y="6609"/>
                </a:lnTo>
                <a:lnTo>
                  <a:pt x="16978" y="6332"/>
                </a:lnTo>
                <a:lnTo>
                  <a:pt x="16904" y="6000"/>
                </a:lnTo>
                <a:lnTo>
                  <a:pt x="16683" y="5409"/>
                </a:lnTo>
                <a:lnTo>
                  <a:pt x="16554" y="5151"/>
                </a:lnTo>
                <a:lnTo>
                  <a:pt x="16260" y="4597"/>
                </a:lnTo>
                <a:lnTo>
                  <a:pt x="16094" y="4338"/>
                </a:lnTo>
                <a:lnTo>
                  <a:pt x="15910" y="4098"/>
                </a:lnTo>
                <a:lnTo>
                  <a:pt x="15726" y="3840"/>
                </a:lnTo>
                <a:lnTo>
                  <a:pt x="15523" y="3600"/>
                </a:lnTo>
                <a:lnTo>
                  <a:pt x="15321" y="3397"/>
                </a:lnTo>
                <a:lnTo>
                  <a:pt x="15081" y="3194"/>
                </a:lnTo>
                <a:lnTo>
                  <a:pt x="14860" y="2972"/>
                </a:lnTo>
                <a:lnTo>
                  <a:pt x="14621" y="2788"/>
                </a:lnTo>
                <a:lnTo>
                  <a:pt x="14382" y="2622"/>
                </a:lnTo>
                <a:lnTo>
                  <a:pt x="14124" y="2455"/>
                </a:lnTo>
                <a:lnTo>
                  <a:pt x="13571" y="2160"/>
                </a:lnTo>
                <a:lnTo>
                  <a:pt x="13277" y="2031"/>
                </a:lnTo>
                <a:lnTo>
                  <a:pt x="13001" y="1902"/>
                </a:lnTo>
                <a:lnTo>
                  <a:pt x="12687" y="1809"/>
                </a:lnTo>
                <a:lnTo>
                  <a:pt x="12393" y="1735"/>
                </a:lnTo>
                <a:lnTo>
                  <a:pt x="12080" y="1643"/>
                </a:lnTo>
                <a:lnTo>
                  <a:pt x="11454" y="1569"/>
                </a:lnTo>
                <a:lnTo>
                  <a:pt x="11141" y="1514"/>
                </a:lnTo>
                <a:lnTo>
                  <a:pt x="10478" y="1514"/>
                </a:lnTo>
                <a:lnTo>
                  <a:pt x="10146" y="1569"/>
                </a:lnTo>
                <a:lnTo>
                  <a:pt x="9520" y="1643"/>
                </a:lnTo>
                <a:lnTo>
                  <a:pt x="9207" y="1735"/>
                </a:lnTo>
                <a:lnTo>
                  <a:pt x="8913" y="1809"/>
                </a:lnTo>
                <a:lnTo>
                  <a:pt x="8618" y="1902"/>
                </a:lnTo>
                <a:lnTo>
                  <a:pt x="8323" y="2031"/>
                </a:lnTo>
                <a:lnTo>
                  <a:pt x="8047" y="2160"/>
                </a:lnTo>
                <a:lnTo>
                  <a:pt x="7495" y="2455"/>
                </a:lnTo>
                <a:lnTo>
                  <a:pt x="7255" y="2622"/>
                </a:lnTo>
                <a:lnTo>
                  <a:pt x="6997" y="2788"/>
                </a:lnTo>
                <a:lnTo>
                  <a:pt x="6740" y="2972"/>
                </a:lnTo>
                <a:lnTo>
                  <a:pt x="6519" y="3194"/>
                </a:lnTo>
                <a:lnTo>
                  <a:pt x="6298" y="3397"/>
                </a:lnTo>
                <a:lnTo>
                  <a:pt x="6095" y="3600"/>
                </a:lnTo>
                <a:lnTo>
                  <a:pt x="5893" y="3840"/>
                </a:lnTo>
                <a:lnTo>
                  <a:pt x="5690" y="4098"/>
                </a:lnTo>
                <a:lnTo>
                  <a:pt x="5524" y="4338"/>
                </a:lnTo>
                <a:lnTo>
                  <a:pt x="5359" y="4597"/>
                </a:lnTo>
                <a:lnTo>
                  <a:pt x="5064" y="5151"/>
                </a:lnTo>
                <a:lnTo>
                  <a:pt x="4935" y="5409"/>
                </a:lnTo>
                <a:lnTo>
                  <a:pt x="4806" y="5705"/>
                </a:lnTo>
                <a:lnTo>
                  <a:pt x="4732" y="6000"/>
                </a:lnTo>
                <a:lnTo>
                  <a:pt x="4622" y="6332"/>
                </a:lnTo>
                <a:lnTo>
                  <a:pt x="4567" y="6609"/>
                </a:lnTo>
                <a:lnTo>
                  <a:pt x="4493" y="6942"/>
                </a:lnTo>
                <a:lnTo>
                  <a:pt x="4456" y="7255"/>
                </a:lnTo>
                <a:lnTo>
                  <a:pt x="4438" y="7588"/>
                </a:lnTo>
                <a:lnTo>
                  <a:pt x="4438" y="7902"/>
                </a:lnTo>
                <a:lnTo>
                  <a:pt x="4456" y="8345"/>
                </a:lnTo>
                <a:lnTo>
                  <a:pt x="4493" y="8769"/>
                </a:lnTo>
                <a:lnTo>
                  <a:pt x="4567" y="9212"/>
                </a:lnTo>
                <a:lnTo>
                  <a:pt x="4659" y="9600"/>
                </a:lnTo>
                <a:lnTo>
                  <a:pt x="4788" y="10025"/>
                </a:lnTo>
                <a:lnTo>
                  <a:pt x="4935" y="10412"/>
                </a:lnTo>
                <a:lnTo>
                  <a:pt x="5119" y="10818"/>
                </a:lnTo>
                <a:lnTo>
                  <a:pt x="5322" y="11169"/>
                </a:lnTo>
                <a:lnTo>
                  <a:pt x="5543" y="11520"/>
                </a:lnTo>
                <a:lnTo>
                  <a:pt x="5801" y="11871"/>
                </a:lnTo>
                <a:lnTo>
                  <a:pt x="6077" y="12203"/>
                </a:lnTo>
                <a:lnTo>
                  <a:pt x="6371" y="12498"/>
                </a:lnTo>
                <a:lnTo>
                  <a:pt x="6684" y="12794"/>
                </a:lnTo>
                <a:lnTo>
                  <a:pt x="7016" y="13071"/>
                </a:lnTo>
                <a:lnTo>
                  <a:pt x="7384" y="13292"/>
                </a:lnTo>
                <a:lnTo>
                  <a:pt x="7752" y="13532"/>
                </a:lnTo>
                <a:lnTo>
                  <a:pt x="7973" y="13680"/>
                </a:lnTo>
                <a:lnTo>
                  <a:pt x="8176" y="13846"/>
                </a:lnTo>
                <a:lnTo>
                  <a:pt x="8342" y="14031"/>
                </a:lnTo>
                <a:lnTo>
                  <a:pt x="8489" y="14234"/>
                </a:lnTo>
                <a:lnTo>
                  <a:pt x="8599" y="14474"/>
                </a:lnTo>
                <a:lnTo>
                  <a:pt x="8673" y="14732"/>
                </a:lnTo>
                <a:lnTo>
                  <a:pt x="8765" y="14972"/>
                </a:lnTo>
                <a:lnTo>
                  <a:pt x="8784" y="15249"/>
                </a:lnTo>
                <a:close/>
                <a:moveTo>
                  <a:pt x="12301" y="20751"/>
                </a:moveTo>
                <a:lnTo>
                  <a:pt x="12153" y="21083"/>
                </a:lnTo>
                <a:lnTo>
                  <a:pt x="12043" y="21231"/>
                </a:lnTo>
                <a:lnTo>
                  <a:pt x="11914" y="21360"/>
                </a:lnTo>
                <a:lnTo>
                  <a:pt x="11767" y="21452"/>
                </a:lnTo>
                <a:lnTo>
                  <a:pt x="11601" y="21526"/>
                </a:lnTo>
                <a:lnTo>
                  <a:pt x="11417" y="21582"/>
                </a:lnTo>
                <a:lnTo>
                  <a:pt x="11214" y="21600"/>
                </a:lnTo>
                <a:lnTo>
                  <a:pt x="10386" y="21600"/>
                </a:lnTo>
                <a:lnTo>
                  <a:pt x="10202" y="21582"/>
                </a:lnTo>
                <a:lnTo>
                  <a:pt x="10017" y="21526"/>
                </a:lnTo>
                <a:lnTo>
                  <a:pt x="9852" y="21452"/>
                </a:lnTo>
                <a:lnTo>
                  <a:pt x="9704" y="21360"/>
                </a:lnTo>
                <a:lnTo>
                  <a:pt x="9575" y="21231"/>
                </a:lnTo>
                <a:lnTo>
                  <a:pt x="9465" y="21083"/>
                </a:lnTo>
                <a:lnTo>
                  <a:pt x="9373" y="20917"/>
                </a:lnTo>
                <a:lnTo>
                  <a:pt x="9336" y="20751"/>
                </a:lnTo>
                <a:lnTo>
                  <a:pt x="8728" y="20751"/>
                </a:lnTo>
                <a:lnTo>
                  <a:pt x="8581" y="20714"/>
                </a:lnTo>
                <a:lnTo>
                  <a:pt x="8415" y="20695"/>
                </a:lnTo>
                <a:lnTo>
                  <a:pt x="8268" y="20622"/>
                </a:lnTo>
                <a:lnTo>
                  <a:pt x="8139" y="20566"/>
                </a:lnTo>
                <a:lnTo>
                  <a:pt x="7992" y="20474"/>
                </a:lnTo>
                <a:lnTo>
                  <a:pt x="7863" y="20400"/>
                </a:lnTo>
                <a:lnTo>
                  <a:pt x="7752" y="20289"/>
                </a:lnTo>
                <a:lnTo>
                  <a:pt x="7642" y="20160"/>
                </a:lnTo>
                <a:lnTo>
                  <a:pt x="7568" y="20031"/>
                </a:lnTo>
                <a:lnTo>
                  <a:pt x="7476" y="19902"/>
                </a:lnTo>
                <a:lnTo>
                  <a:pt x="7403" y="19791"/>
                </a:lnTo>
                <a:lnTo>
                  <a:pt x="7347" y="19643"/>
                </a:lnTo>
                <a:lnTo>
                  <a:pt x="7310" y="19458"/>
                </a:lnTo>
                <a:lnTo>
                  <a:pt x="7292" y="19311"/>
                </a:lnTo>
                <a:lnTo>
                  <a:pt x="7274" y="19145"/>
                </a:lnTo>
                <a:lnTo>
                  <a:pt x="7292" y="15305"/>
                </a:lnTo>
                <a:lnTo>
                  <a:pt x="7274" y="15157"/>
                </a:lnTo>
                <a:lnTo>
                  <a:pt x="7237" y="15046"/>
                </a:lnTo>
                <a:lnTo>
                  <a:pt x="7145" y="14935"/>
                </a:lnTo>
                <a:lnTo>
                  <a:pt x="7016" y="14862"/>
                </a:lnTo>
                <a:lnTo>
                  <a:pt x="6555" y="14585"/>
                </a:lnTo>
                <a:lnTo>
                  <a:pt x="6114" y="14271"/>
                </a:lnTo>
                <a:lnTo>
                  <a:pt x="5708" y="13957"/>
                </a:lnTo>
                <a:lnTo>
                  <a:pt x="5322" y="13588"/>
                </a:lnTo>
                <a:lnTo>
                  <a:pt x="4953" y="13218"/>
                </a:lnTo>
                <a:lnTo>
                  <a:pt x="4622" y="12812"/>
                </a:lnTo>
                <a:lnTo>
                  <a:pt x="4309" y="12388"/>
                </a:lnTo>
                <a:lnTo>
                  <a:pt x="4014" y="11945"/>
                </a:lnTo>
                <a:lnTo>
                  <a:pt x="3757" y="11483"/>
                </a:lnTo>
                <a:lnTo>
                  <a:pt x="3554" y="11022"/>
                </a:lnTo>
                <a:lnTo>
                  <a:pt x="3370" y="10523"/>
                </a:lnTo>
                <a:lnTo>
                  <a:pt x="3186" y="10006"/>
                </a:lnTo>
                <a:lnTo>
                  <a:pt x="3094" y="9508"/>
                </a:lnTo>
                <a:lnTo>
                  <a:pt x="2983" y="8972"/>
                </a:lnTo>
                <a:lnTo>
                  <a:pt x="2946" y="8455"/>
                </a:lnTo>
                <a:lnTo>
                  <a:pt x="2928" y="7902"/>
                </a:lnTo>
                <a:lnTo>
                  <a:pt x="2928" y="7495"/>
                </a:lnTo>
                <a:lnTo>
                  <a:pt x="2965" y="7108"/>
                </a:lnTo>
                <a:lnTo>
                  <a:pt x="3002" y="6702"/>
                </a:lnTo>
                <a:lnTo>
                  <a:pt x="3094" y="6332"/>
                </a:lnTo>
                <a:lnTo>
                  <a:pt x="3167" y="5945"/>
                </a:lnTo>
                <a:lnTo>
                  <a:pt x="3278" y="5557"/>
                </a:lnTo>
                <a:lnTo>
                  <a:pt x="3407" y="5188"/>
                </a:lnTo>
                <a:lnTo>
                  <a:pt x="3536" y="4837"/>
                </a:lnTo>
                <a:lnTo>
                  <a:pt x="3867" y="4135"/>
                </a:lnTo>
                <a:lnTo>
                  <a:pt x="4051" y="3822"/>
                </a:lnTo>
                <a:lnTo>
                  <a:pt x="4272" y="3508"/>
                </a:lnTo>
                <a:lnTo>
                  <a:pt x="4475" y="3194"/>
                </a:lnTo>
                <a:lnTo>
                  <a:pt x="4732" y="2898"/>
                </a:lnTo>
                <a:lnTo>
                  <a:pt x="4953" y="2603"/>
                </a:lnTo>
                <a:lnTo>
                  <a:pt x="5230" y="2326"/>
                </a:lnTo>
                <a:lnTo>
                  <a:pt x="5782" y="1809"/>
                </a:lnTo>
                <a:lnTo>
                  <a:pt x="6095" y="1588"/>
                </a:lnTo>
                <a:lnTo>
                  <a:pt x="6390" y="1348"/>
                </a:lnTo>
                <a:lnTo>
                  <a:pt x="6721" y="1145"/>
                </a:lnTo>
                <a:lnTo>
                  <a:pt x="7034" y="960"/>
                </a:lnTo>
                <a:lnTo>
                  <a:pt x="7403" y="775"/>
                </a:lnTo>
                <a:lnTo>
                  <a:pt x="7734" y="628"/>
                </a:lnTo>
                <a:lnTo>
                  <a:pt x="8084" y="480"/>
                </a:lnTo>
                <a:lnTo>
                  <a:pt x="8471" y="369"/>
                </a:lnTo>
                <a:lnTo>
                  <a:pt x="8820" y="258"/>
                </a:lnTo>
                <a:lnTo>
                  <a:pt x="9226" y="166"/>
                </a:lnTo>
                <a:lnTo>
                  <a:pt x="9612" y="92"/>
                </a:lnTo>
                <a:lnTo>
                  <a:pt x="9999" y="55"/>
                </a:lnTo>
                <a:lnTo>
                  <a:pt x="10404" y="18"/>
                </a:lnTo>
                <a:lnTo>
                  <a:pt x="10809" y="0"/>
                </a:lnTo>
                <a:lnTo>
                  <a:pt x="11214" y="18"/>
                </a:lnTo>
                <a:lnTo>
                  <a:pt x="11619" y="55"/>
                </a:lnTo>
                <a:lnTo>
                  <a:pt x="12006" y="92"/>
                </a:lnTo>
                <a:lnTo>
                  <a:pt x="12393" y="166"/>
                </a:lnTo>
                <a:lnTo>
                  <a:pt x="12780" y="258"/>
                </a:lnTo>
                <a:lnTo>
                  <a:pt x="13516" y="480"/>
                </a:lnTo>
                <a:lnTo>
                  <a:pt x="13866" y="628"/>
                </a:lnTo>
                <a:lnTo>
                  <a:pt x="14234" y="775"/>
                </a:lnTo>
                <a:lnTo>
                  <a:pt x="14897" y="1145"/>
                </a:lnTo>
                <a:lnTo>
                  <a:pt x="15210" y="1348"/>
                </a:lnTo>
                <a:lnTo>
                  <a:pt x="15523" y="1588"/>
                </a:lnTo>
                <a:lnTo>
                  <a:pt x="15818" y="1809"/>
                </a:lnTo>
                <a:lnTo>
                  <a:pt x="16113" y="2068"/>
                </a:lnTo>
                <a:lnTo>
                  <a:pt x="16389" y="2326"/>
                </a:lnTo>
                <a:lnTo>
                  <a:pt x="16647" y="2603"/>
                </a:lnTo>
                <a:lnTo>
                  <a:pt x="16904" y="2898"/>
                </a:lnTo>
                <a:lnTo>
                  <a:pt x="17125" y="3194"/>
                </a:lnTo>
                <a:lnTo>
                  <a:pt x="17346" y="3508"/>
                </a:lnTo>
                <a:lnTo>
                  <a:pt x="17549" y="3822"/>
                </a:lnTo>
                <a:lnTo>
                  <a:pt x="17733" y="4135"/>
                </a:lnTo>
                <a:lnTo>
                  <a:pt x="17936" y="4486"/>
                </a:lnTo>
                <a:lnTo>
                  <a:pt x="18064" y="4837"/>
                </a:lnTo>
                <a:lnTo>
                  <a:pt x="18212" y="5188"/>
                </a:lnTo>
                <a:lnTo>
                  <a:pt x="18341" y="5557"/>
                </a:lnTo>
                <a:lnTo>
                  <a:pt x="18451" y="5945"/>
                </a:lnTo>
                <a:lnTo>
                  <a:pt x="18543" y="6332"/>
                </a:lnTo>
                <a:lnTo>
                  <a:pt x="18598" y="6702"/>
                </a:lnTo>
                <a:lnTo>
                  <a:pt x="18654" y="7108"/>
                </a:lnTo>
                <a:lnTo>
                  <a:pt x="18691" y="7495"/>
                </a:lnTo>
                <a:lnTo>
                  <a:pt x="18709" y="7902"/>
                </a:lnTo>
                <a:lnTo>
                  <a:pt x="18691" y="8455"/>
                </a:lnTo>
                <a:lnTo>
                  <a:pt x="18617" y="8972"/>
                </a:lnTo>
                <a:lnTo>
                  <a:pt x="18543" y="9508"/>
                </a:lnTo>
                <a:lnTo>
                  <a:pt x="18414" y="10006"/>
                </a:lnTo>
                <a:lnTo>
                  <a:pt x="18267" y="10523"/>
                </a:lnTo>
                <a:lnTo>
                  <a:pt x="18064" y="11022"/>
                </a:lnTo>
                <a:lnTo>
                  <a:pt x="17843" y="11483"/>
                </a:lnTo>
                <a:lnTo>
                  <a:pt x="17586" y="11945"/>
                </a:lnTo>
                <a:lnTo>
                  <a:pt x="17309" y="12388"/>
                </a:lnTo>
                <a:lnTo>
                  <a:pt x="16996" y="12812"/>
                </a:lnTo>
                <a:lnTo>
                  <a:pt x="16665" y="13218"/>
                </a:lnTo>
                <a:lnTo>
                  <a:pt x="16315" y="13588"/>
                </a:lnTo>
                <a:lnTo>
                  <a:pt x="15910" y="13957"/>
                </a:lnTo>
                <a:lnTo>
                  <a:pt x="15486" y="14271"/>
                </a:lnTo>
                <a:lnTo>
                  <a:pt x="15045" y="14585"/>
                </a:lnTo>
                <a:lnTo>
                  <a:pt x="14584" y="14862"/>
                </a:lnTo>
                <a:lnTo>
                  <a:pt x="14474" y="14935"/>
                </a:lnTo>
                <a:lnTo>
                  <a:pt x="14400" y="15046"/>
                </a:lnTo>
                <a:lnTo>
                  <a:pt x="14345" y="15157"/>
                </a:lnTo>
                <a:lnTo>
                  <a:pt x="14326" y="15305"/>
                </a:lnTo>
                <a:lnTo>
                  <a:pt x="14326" y="19311"/>
                </a:lnTo>
                <a:lnTo>
                  <a:pt x="14308" y="19458"/>
                </a:lnTo>
                <a:lnTo>
                  <a:pt x="14271" y="19643"/>
                </a:lnTo>
                <a:lnTo>
                  <a:pt x="14216" y="19791"/>
                </a:lnTo>
                <a:lnTo>
                  <a:pt x="14142" y="19902"/>
                </a:lnTo>
                <a:lnTo>
                  <a:pt x="14069" y="20031"/>
                </a:lnTo>
                <a:lnTo>
                  <a:pt x="13976" y="20160"/>
                </a:lnTo>
                <a:lnTo>
                  <a:pt x="13866" y="20289"/>
                </a:lnTo>
                <a:lnTo>
                  <a:pt x="13737" y="20400"/>
                </a:lnTo>
                <a:lnTo>
                  <a:pt x="13627" y="20474"/>
                </a:lnTo>
                <a:lnTo>
                  <a:pt x="13498" y="20566"/>
                </a:lnTo>
                <a:lnTo>
                  <a:pt x="13350" y="20622"/>
                </a:lnTo>
                <a:lnTo>
                  <a:pt x="13203" y="20695"/>
                </a:lnTo>
                <a:lnTo>
                  <a:pt x="13056" y="20714"/>
                </a:lnTo>
                <a:lnTo>
                  <a:pt x="12890" y="20751"/>
                </a:lnTo>
                <a:lnTo>
                  <a:pt x="12301" y="20751"/>
                </a:lnTo>
                <a:close/>
                <a:moveTo>
                  <a:pt x="18488" y="12868"/>
                </a:moveTo>
                <a:lnTo>
                  <a:pt x="18414" y="12812"/>
                </a:lnTo>
                <a:lnTo>
                  <a:pt x="18341" y="12720"/>
                </a:lnTo>
                <a:lnTo>
                  <a:pt x="18304" y="12665"/>
                </a:lnTo>
                <a:lnTo>
                  <a:pt x="18267" y="12554"/>
                </a:lnTo>
                <a:lnTo>
                  <a:pt x="18249" y="12480"/>
                </a:lnTo>
                <a:lnTo>
                  <a:pt x="18285" y="12258"/>
                </a:lnTo>
                <a:lnTo>
                  <a:pt x="18322" y="12185"/>
                </a:lnTo>
                <a:lnTo>
                  <a:pt x="18396" y="12092"/>
                </a:lnTo>
                <a:lnTo>
                  <a:pt x="18451" y="12037"/>
                </a:lnTo>
                <a:lnTo>
                  <a:pt x="18543" y="11982"/>
                </a:lnTo>
                <a:lnTo>
                  <a:pt x="18617" y="11945"/>
                </a:lnTo>
                <a:lnTo>
                  <a:pt x="18727" y="11926"/>
                </a:lnTo>
                <a:lnTo>
                  <a:pt x="18801" y="11926"/>
                </a:lnTo>
                <a:lnTo>
                  <a:pt x="18912" y="11945"/>
                </a:lnTo>
                <a:lnTo>
                  <a:pt x="19004" y="11982"/>
                </a:lnTo>
                <a:lnTo>
                  <a:pt x="19980" y="12554"/>
                </a:lnTo>
                <a:lnTo>
                  <a:pt x="20072" y="12628"/>
                </a:lnTo>
                <a:lnTo>
                  <a:pt x="20127" y="12683"/>
                </a:lnTo>
                <a:lnTo>
                  <a:pt x="20182" y="12775"/>
                </a:lnTo>
                <a:lnTo>
                  <a:pt x="20219" y="12868"/>
                </a:lnTo>
                <a:lnTo>
                  <a:pt x="20237" y="12960"/>
                </a:lnTo>
                <a:lnTo>
                  <a:pt x="20219" y="13071"/>
                </a:lnTo>
                <a:lnTo>
                  <a:pt x="20201" y="13145"/>
                </a:lnTo>
                <a:lnTo>
                  <a:pt x="20108" y="13329"/>
                </a:lnTo>
                <a:lnTo>
                  <a:pt x="20035" y="13403"/>
                </a:lnTo>
                <a:lnTo>
                  <a:pt x="19943" y="13440"/>
                </a:lnTo>
                <a:lnTo>
                  <a:pt x="19869" y="13477"/>
                </a:lnTo>
                <a:lnTo>
                  <a:pt x="19759" y="13514"/>
                </a:lnTo>
                <a:lnTo>
                  <a:pt x="19666" y="13514"/>
                </a:lnTo>
                <a:lnTo>
                  <a:pt x="19482" y="13440"/>
                </a:lnTo>
                <a:lnTo>
                  <a:pt x="18488" y="12868"/>
                </a:lnTo>
                <a:close/>
                <a:moveTo>
                  <a:pt x="19004" y="3674"/>
                </a:moveTo>
                <a:lnTo>
                  <a:pt x="18912" y="3711"/>
                </a:lnTo>
                <a:lnTo>
                  <a:pt x="18801" y="3729"/>
                </a:lnTo>
                <a:lnTo>
                  <a:pt x="18617" y="3729"/>
                </a:lnTo>
                <a:lnTo>
                  <a:pt x="18543" y="3692"/>
                </a:lnTo>
                <a:lnTo>
                  <a:pt x="18451" y="3655"/>
                </a:lnTo>
                <a:lnTo>
                  <a:pt x="18396" y="3563"/>
                </a:lnTo>
                <a:lnTo>
                  <a:pt x="18322" y="3471"/>
                </a:lnTo>
                <a:lnTo>
                  <a:pt x="18285" y="3397"/>
                </a:lnTo>
                <a:lnTo>
                  <a:pt x="18267" y="3286"/>
                </a:lnTo>
                <a:lnTo>
                  <a:pt x="18249" y="3212"/>
                </a:lnTo>
                <a:lnTo>
                  <a:pt x="18267" y="3102"/>
                </a:lnTo>
                <a:lnTo>
                  <a:pt x="18304" y="3009"/>
                </a:lnTo>
                <a:lnTo>
                  <a:pt x="18341" y="2935"/>
                </a:lnTo>
                <a:lnTo>
                  <a:pt x="18414" y="2862"/>
                </a:lnTo>
                <a:lnTo>
                  <a:pt x="18488" y="2806"/>
                </a:lnTo>
                <a:lnTo>
                  <a:pt x="19482" y="2234"/>
                </a:lnTo>
                <a:lnTo>
                  <a:pt x="19574" y="2197"/>
                </a:lnTo>
                <a:lnTo>
                  <a:pt x="19666" y="2178"/>
                </a:lnTo>
                <a:lnTo>
                  <a:pt x="19759" y="2178"/>
                </a:lnTo>
                <a:lnTo>
                  <a:pt x="19869" y="2197"/>
                </a:lnTo>
                <a:lnTo>
                  <a:pt x="19943" y="2215"/>
                </a:lnTo>
                <a:lnTo>
                  <a:pt x="20035" y="2271"/>
                </a:lnTo>
                <a:lnTo>
                  <a:pt x="20108" y="2345"/>
                </a:lnTo>
                <a:lnTo>
                  <a:pt x="20145" y="2418"/>
                </a:lnTo>
                <a:lnTo>
                  <a:pt x="20201" y="2511"/>
                </a:lnTo>
                <a:lnTo>
                  <a:pt x="20219" y="2622"/>
                </a:lnTo>
                <a:lnTo>
                  <a:pt x="20237" y="2695"/>
                </a:lnTo>
                <a:lnTo>
                  <a:pt x="20219" y="2806"/>
                </a:lnTo>
                <a:lnTo>
                  <a:pt x="20182" y="2898"/>
                </a:lnTo>
                <a:lnTo>
                  <a:pt x="20127" y="2972"/>
                </a:lnTo>
                <a:lnTo>
                  <a:pt x="20072" y="3065"/>
                </a:lnTo>
                <a:lnTo>
                  <a:pt x="19980" y="3102"/>
                </a:lnTo>
                <a:lnTo>
                  <a:pt x="19004" y="3674"/>
                </a:lnTo>
                <a:close/>
                <a:moveTo>
                  <a:pt x="19980" y="8345"/>
                </a:moveTo>
                <a:lnTo>
                  <a:pt x="19795" y="8308"/>
                </a:lnTo>
                <a:lnTo>
                  <a:pt x="19685" y="8252"/>
                </a:lnTo>
                <a:lnTo>
                  <a:pt x="19630" y="8197"/>
                </a:lnTo>
                <a:lnTo>
                  <a:pt x="19574" y="8105"/>
                </a:lnTo>
                <a:lnTo>
                  <a:pt x="19519" y="8031"/>
                </a:lnTo>
                <a:lnTo>
                  <a:pt x="19482" y="7938"/>
                </a:lnTo>
                <a:lnTo>
                  <a:pt x="19482" y="7735"/>
                </a:lnTo>
                <a:lnTo>
                  <a:pt x="19519" y="7625"/>
                </a:lnTo>
                <a:lnTo>
                  <a:pt x="19630" y="7477"/>
                </a:lnTo>
                <a:lnTo>
                  <a:pt x="19685" y="7422"/>
                </a:lnTo>
                <a:lnTo>
                  <a:pt x="19795" y="7385"/>
                </a:lnTo>
                <a:lnTo>
                  <a:pt x="19887" y="7329"/>
                </a:lnTo>
                <a:lnTo>
                  <a:pt x="21213" y="7329"/>
                </a:lnTo>
                <a:lnTo>
                  <a:pt x="21305" y="7385"/>
                </a:lnTo>
                <a:lnTo>
                  <a:pt x="21397" y="7422"/>
                </a:lnTo>
                <a:lnTo>
                  <a:pt x="21526" y="7551"/>
                </a:lnTo>
                <a:lnTo>
                  <a:pt x="21563" y="7625"/>
                </a:lnTo>
                <a:lnTo>
                  <a:pt x="21600" y="7735"/>
                </a:lnTo>
                <a:lnTo>
                  <a:pt x="21600" y="7938"/>
                </a:lnTo>
                <a:lnTo>
                  <a:pt x="21563" y="8031"/>
                </a:lnTo>
                <a:lnTo>
                  <a:pt x="21526" y="8105"/>
                </a:lnTo>
                <a:lnTo>
                  <a:pt x="21453" y="8197"/>
                </a:lnTo>
                <a:lnTo>
                  <a:pt x="21397" y="8252"/>
                </a:lnTo>
                <a:lnTo>
                  <a:pt x="21305" y="8308"/>
                </a:lnTo>
                <a:lnTo>
                  <a:pt x="21213" y="8326"/>
                </a:lnTo>
                <a:lnTo>
                  <a:pt x="21103" y="8345"/>
                </a:lnTo>
                <a:lnTo>
                  <a:pt x="19980" y="8345"/>
                </a:lnTo>
                <a:close/>
                <a:moveTo>
                  <a:pt x="3112" y="2806"/>
                </a:moveTo>
                <a:lnTo>
                  <a:pt x="3186" y="2862"/>
                </a:lnTo>
                <a:lnTo>
                  <a:pt x="3259" y="2935"/>
                </a:lnTo>
                <a:lnTo>
                  <a:pt x="3315" y="3009"/>
                </a:lnTo>
                <a:lnTo>
                  <a:pt x="3333" y="3102"/>
                </a:lnTo>
                <a:lnTo>
                  <a:pt x="3370" y="3212"/>
                </a:lnTo>
                <a:lnTo>
                  <a:pt x="3370" y="3286"/>
                </a:lnTo>
                <a:lnTo>
                  <a:pt x="3333" y="3397"/>
                </a:lnTo>
                <a:lnTo>
                  <a:pt x="3296" y="3471"/>
                </a:lnTo>
                <a:lnTo>
                  <a:pt x="3241" y="3563"/>
                </a:lnTo>
                <a:lnTo>
                  <a:pt x="3167" y="3655"/>
                </a:lnTo>
                <a:lnTo>
                  <a:pt x="3094" y="3692"/>
                </a:lnTo>
                <a:lnTo>
                  <a:pt x="2983" y="3729"/>
                </a:lnTo>
                <a:lnTo>
                  <a:pt x="2799" y="3729"/>
                </a:lnTo>
                <a:lnTo>
                  <a:pt x="2707" y="3711"/>
                </a:lnTo>
                <a:lnTo>
                  <a:pt x="2615" y="3674"/>
                </a:lnTo>
                <a:lnTo>
                  <a:pt x="1639" y="3102"/>
                </a:lnTo>
                <a:lnTo>
                  <a:pt x="1547" y="3065"/>
                </a:lnTo>
                <a:lnTo>
                  <a:pt x="1492" y="2972"/>
                </a:lnTo>
                <a:lnTo>
                  <a:pt x="1436" y="2898"/>
                </a:lnTo>
                <a:lnTo>
                  <a:pt x="1399" y="2806"/>
                </a:lnTo>
                <a:lnTo>
                  <a:pt x="1381" y="2695"/>
                </a:lnTo>
                <a:lnTo>
                  <a:pt x="1381" y="2622"/>
                </a:lnTo>
                <a:lnTo>
                  <a:pt x="1399" y="2511"/>
                </a:lnTo>
                <a:lnTo>
                  <a:pt x="1455" y="2418"/>
                </a:lnTo>
                <a:lnTo>
                  <a:pt x="1510" y="2345"/>
                </a:lnTo>
                <a:lnTo>
                  <a:pt x="1584" y="2271"/>
                </a:lnTo>
                <a:lnTo>
                  <a:pt x="1657" y="2215"/>
                </a:lnTo>
                <a:lnTo>
                  <a:pt x="1768" y="2197"/>
                </a:lnTo>
                <a:lnTo>
                  <a:pt x="1841" y="2178"/>
                </a:lnTo>
                <a:lnTo>
                  <a:pt x="1952" y="2178"/>
                </a:lnTo>
                <a:lnTo>
                  <a:pt x="2044" y="2197"/>
                </a:lnTo>
                <a:lnTo>
                  <a:pt x="2136" y="2234"/>
                </a:lnTo>
                <a:lnTo>
                  <a:pt x="3112" y="2806"/>
                </a:lnTo>
                <a:close/>
                <a:moveTo>
                  <a:pt x="2615" y="11982"/>
                </a:moveTo>
                <a:lnTo>
                  <a:pt x="2707" y="11945"/>
                </a:lnTo>
                <a:lnTo>
                  <a:pt x="2799" y="11926"/>
                </a:lnTo>
                <a:lnTo>
                  <a:pt x="2891" y="11926"/>
                </a:lnTo>
                <a:lnTo>
                  <a:pt x="2983" y="11945"/>
                </a:lnTo>
                <a:lnTo>
                  <a:pt x="3094" y="11982"/>
                </a:lnTo>
                <a:lnTo>
                  <a:pt x="3241" y="12092"/>
                </a:lnTo>
                <a:lnTo>
                  <a:pt x="3296" y="12185"/>
                </a:lnTo>
                <a:lnTo>
                  <a:pt x="3333" y="12258"/>
                </a:lnTo>
                <a:lnTo>
                  <a:pt x="3370" y="12369"/>
                </a:lnTo>
                <a:lnTo>
                  <a:pt x="3370" y="12480"/>
                </a:lnTo>
                <a:lnTo>
                  <a:pt x="3333" y="12554"/>
                </a:lnTo>
                <a:lnTo>
                  <a:pt x="3315" y="12665"/>
                </a:lnTo>
                <a:lnTo>
                  <a:pt x="3259" y="12720"/>
                </a:lnTo>
                <a:lnTo>
                  <a:pt x="3186" y="12812"/>
                </a:lnTo>
                <a:lnTo>
                  <a:pt x="3112" y="12868"/>
                </a:lnTo>
                <a:lnTo>
                  <a:pt x="2136" y="13440"/>
                </a:lnTo>
                <a:lnTo>
                  <a:pt x="1952" y="13514"/>
                </a:lnTo>
                <a:lnTo>
                  <a:pt x="1841" y="13514"/>
                </a:lnTo>
                <a:lnTo>
                  <a:pt x="1768" y="13477"/>
                </a:lnTo>
                <a:lnTo>
                  <a:pt x="1657" y="13440"/>
                </a:lnTo>
                <a:lnTo>
                  <a:pt x="1584" y="13403"/>
                </a:lnTo>
                <a:lnTo>
                  <a:pt x="1510" y="13329"/>
                </a:lnTo>
                <a:lnTo>
                  <a:pt x="1455" y="13255"/>
                </a:lnTo>
                <a:lnTo>
                  <a:pt x="1399" y="13145"/>
                </a:lnTo>
                <a:lnTo>
                  <a:pt x="1381" y="13071"/>
                </a:lnTo>
                <a:lnTo>
                  <a:pt x="1381" y="12960"/>
                </a:lnTo>
                <a:lnTo>
                  <a:pt x="1399" y="12868"/>
                </a:lnTo>
                <a:lnTo>
                  <a:pt x="1436" y="12775"/>
                </a:lnTo>
                <a:lnTo>
                  <a:pt x="1492" y="12683"/>
                </a:lnTo>
                <a:lnTo>
                  <a:pt x="1547" y="12628"/>
                </a:lnTo>
                <a:lnTo>
                  <a:pt x="1639" y="12554"/>
                </a:lnTo>
                <a:lnTo>
                  <a:pt x="2615" y="11982"/>
                </a:lnTo>
                <a:close/>
                <a:moveTo>
                  <a:pt x="1639" y="7329"/>
                </a:moveTo>
                <a:lnTo>
                  <a:pt x="1731" y="7329"/>
                </a:lnTo>
                <a:lnTo>
                  <a:pt x="1823" y="7385"/>
                </a:lnTo>
                <a:lnTo>
                  <a:pt x="1915" y="7422"/>
                </a:lnTo>
                <a:lnTo>
                  <a:pt x="1989" y="7477"/>
                </a:lnTo>
                <a:lnTo>
                  <a:pt x="2062" y="7551"/>
                </a:lnTo>
                <a:lnTo>
                  <a:pt x="2099" y="7625"/>
                </a:lnTo>
                <a:lnTo>
                  <a:pt x="2136" y="7846"/>
                </a:lnTo>
                <a:lnTo>
                  <a:pt x="2099" y="8031"/>
                </a:lnTo>
                <a:lnTo>
                  <a:pt x="2062" y="8105"/>
                </a:lnTo>
                <a:lnTo>
                  <a:pt x="1989" y="8197"/>
                </a:lnTo>
                <a:lnTo>
                  <a:pt x="1915" y="8252"/>
                </a:lnTo>
                <a:lnTo>
                  <a:pt x="1823" y="8308"/>
                </a:lnTo>
                <a:lnTo>
                  <a:pt x="1639" y="8345"/>
                </a:lnTo>
                <a:lnTo>
                  <a:pt x="497" y="8345"/>
                </a:lnTo>
                <a:lnTo>
                  <a:pt x="313" y="8308"/>
                </a:lnTo>
                <a:lnTo>
                  <a:pt x="239" y="8252"/>
                </a:lnTo>
                <a:lnTo>
                  <a:pt x="147" y="8197"/>
                </a:lnTo>
                <a:lnTo>
                  <a:pt x="92" y="8105"/>
                </a:lnTo>
                <a:lnTo>
                  <a:pt x="37" y="8031"/>
                </a:lnTo>
                <a:lnTo>
                  <a:pt x="0" y="7846"/>
                </a:lnTo>
                <a:lnTo>
                  <a:pt x="37" y="7625"/>
                </a:lnTo>
                <a:lnTo>
                  <a:pt x="147" y="7477"/>
                </a:lnTo>
                <a:lnTo>
                  <a:pt x="239" y="7422"/>
                </a:lnTo>
                <a:lnTo>
                  <a:pt x="313" y="7385"/>
                </a:lnTo>
                <a:lnTo>
                  <a:pt x="405" y="7329"/>
                </a:lnTo>
                <a:lnTo>
                  <a:pt x="1639" y="7329"/>
                </a:lnTo>
                <a:close/>
                <a:moveTo>
                  <a:pt x="7016" y="5594"/>
                </a:moveTo>
                <a:lnTo>
                  <a:pt x="6997" y="5483"/>
                </a:lnTo>
                <a:lnTo>
                  <a:pt x="6997" y="5391"/>
                </a:lnTo>
                <a:lnTo>
                  <a:pt x="7016" y="5298"/>
                </a:lnTo>
                <a:lnTo>
                  <a:pt x="7053" y="5206"/>
                </a:lnTo>
                <a:lnTo>
                  <a:pt x="7108" y="5114"/>
                </a:lnTo>
                <a:lnTo>
                  <a:pt x="7182" y="5058"/>
                </a:lnTo>
                <a:lnTo>
                  <a:pt x="7274" y="5003"/>
                </a:lnTo>
                <a:lnTo>
                  <a:pt x="7347" y="4948"/>
                </a:lnTo>
                <a:lnTo>
                  <a:pt x="7550" y="4948"/>
                </a:lnTo>
                <a:lnTo>
                  <a:pt x="7642" y="4985"/>
                </a:lnTo>
                <a:lnTo>
                  <a:pt x="7734" y="5003"/>
                </a:lnTo>
                <a:lnTo>
                  <a:pt x="7826" y="5058"/>
                </a:lnTo>
                <a:lnTo>
                  <a:pt x="7881" y="5114"/>
                </a:lnTo>
                <a:lnTo>
                  <a:pt x="7937" y="5206"/>
                </a:lnTo>
                <a:lnTo>
                  <a:pt x="7992" y="5317"/>
                </a:lnTo>
                <a:lnTo>
                  <a:pt x="8268" y="6295"/>
                </a:lnTo>
                <a:lnTo>
                  <a:pt x="8784" y="6111"/>
                </a:lnTo>
                <a:lnTo>
                  <a:pt x="9336" y="5963"/>
                </a:lnTo>
                <a:lnTo>
                  <a:pt x="9354" y="5963"/>
                </a:lnTo>
                <a:lnTo>
                  <a:pt x="9815" y="5889"/>
                </a:lnTo>
                <a:lnTo>
                  <a:pt x="10294" y="5834"/>
                </a:lnTo>
                <a:lnTo>
                  <a:pt x="10294" y="5077"/>
                </a:lnTo>
                <a:lnTo>
                  <a:pt x="10312" y="4985"/>
                </a:lnTo>
                <a:lnTo>
                  <a:pt x="10349" y="4874"/>
                </a:lnTo>
                <a:lnTo>
                  <a:pt x="10386" y="4782"/>
                </a:lnTo>
                <a:lnTo>
                  <a:pt x="10441" y="4726"/>
                </a:lnTo>
                <a:lnTo>
                  <a:pt x="10533" y="4652"/>
                </a:lnTo>
                <a:lnTo>
                  <a:pt x="10607" y="4615"/>
                </a:lnTo>
                <a:lnTo>
                  <a:pt x="10699" y="4578"/>
                </a:lnTo>
                <a:lnTo>
                  <a:pt x="10901" y="4578"/>
                </a:lnTo>
                <a:lnTo>
                  <a:pt x="11012" y="4615"/>
                </a:lnTo>
                <a:lnTo>
                  <a:pt x="11104" y="4652"/>
                </a:lnTo>
                <a:lnTo>
                  <a:pt x="11159" y="4726"/>
                </a:lnTo>
                <a:lnTo>
                  <a:pt x="11214" y="4782"/>
                </a:lnTo>
                <a:lnTo>
                  <a:pt x="11270" y="4874"/>
                </a:lnTo>
                <a:lnTo>
                  <a:pt x="11306" y="4985"/>
                </a:lnTo>
                <a:lnTo>
                  <a:pt x="11306" y="5834"/>
                </a:lnTo>
                <a:lnTo>
                  <a:pt x="11785" y="5889"/>
                </a:lnTo>
                <a:lnTo>
                  <a:pt x="12282" y="5963"/>
                </a:lnTo>
                <a:lnTo>
                  <a:pt x="12282" y="5982"/>
                </a:lnTo>
                <a:lnTo>
                  <a:pt x="12282" y="5963"/>
                </a:lnTo>
                <a:lnTo>
                  <a:pt x="12816" y="6111"/>
                </a:lnTo>
                <a:lnTo>
                  <a:pt x="13350" y="6295"/>
                </a:lnTo>
                <a:lnTo>
                  <a:pt x="13645" y="5317"/>
                </a:lnTo>
                <a:lnTo>
                  <a:pt x="13682" y="5206"/>
                </a:lnTo>
                <a:lnTo>
                  <a:pt x="13719" y="5114"/>
                </a:lnTo>
                <a:lnTo>
                  <a:pt x="13866" y="5003"/>
                </a:lnTo>
                <a:lnTo>
                  <a:pt x="13958" y="4985"/>
                </a:lnTo>
                <a:lnTo>
                  <a:pt x="14069" y="4948"/>
                </a:lnTo>
                <a:lnTo>
                  <a:pt x="14253" y="4948"/>
                </a:lnTo>
                <a:lnTo>
                  <a:pt x="14437" y="5058"/>
                </a:lnTo>
                <a:lnTo>
                  <a:pt x="14492" y="5114"/>
                </a:lnTo>
                <a:lnTo>
                  <a:pt x="14566" y="5206"/>
                </a:lnTo>
                <a:lnTo>
                  <a:pt x="14603" y="5298"/>
                </a:lnTo>
                <a:lnTo>
                  <a:pt x="14603" y="5391"/>
                </a:lnTo>
                <a:lnTo>
                  <a:pt x="14621" y="5483"/>
                </a:lnTo>
                <a:lnTo>
                  <a:pt x="14603" y="5594"/>
                </a:lnTo>
                <a:lnTo>
                  <a:pt x="12761" y="11926"/>
                </a:lnTo>
                <a:lnTo>
                  <a:pt x="12706" y="12037"/>
                </a:lnTo>
                <a:lnTo>
                  <a:pt x="12595" y="12185"/>
                </a:lnTo>
                <a:lnTo>
                  <a:pt x="12503" y="12240"/>
                </a:lnTo>
                <a:lnTo>
                  <a:pt x="12411" y="12258"/>
                </a:lnTo>
                <a:lnTo>
                  <a:pt x="12338" y="12277"/>
                </a:lnTo>
                <a:lnTo>
                  <a:pt x="12227" y="12314"/>
                </a:lnTo>
                <a:lnTo>
                  <a:pt x="12043" y="12240"/>
                </a:lnTo>
                <a:lnTo>
                  <a:pt x="11951" y="12185"/>
                </a:lnTo>
                <a:lnTo>
                  <a:pt x="11877" y="12111"/>
                </a:lnTo>
                <a:lnTo>
                  <a:pt x="11840" y="12037"/>
                </a:lnTo>
                <a:lnTo>
                  <a:pt x="11785" y="11945"/>
                </a:lnTo>
                <a:lnTo>
                  <a:pt x="11767" y="11871"/>
                </a:lnTo>
                <a:lnTo>
                  <a:pt x="11767" y="11760"/>
                </a:lnTo>
                <a:lnTo>
                  <a:pt x="11785" y="11649"/>
                </a:lnTo>
                <a:lnTo>
                  <a:pt x="13074" y="7274"/>
                </a:lnTo>
                <a:lnTo>
                  <a:pt x="12595" y="7108"/>
                </a:lnTo>
                <a:lnTo>
                  <a:pt x="12061" y="6960"/>
                </a:lnTo>
                <a:lnTo>
                  <a:pt x="11712" y="6886"/>
                </a:lnTo>
                <a:lnTo>
                  <a:pt x="11306" y="6849"/>
                </a:lnTo>
                <a:lnTo>
                  <a:pt x="11306" y="8178"/>
                </a:lnTo>
                <a:lnTo>
                  <a:pt x="11270" y="8289"/>
                </a:lnTo>
                <a:lnTo>
                  <a:pt x="11159" y="8437"/>
                </a:lnTo>
                <a:lnTo>
                  <a:pt x="11104" y="8492"/>
                </a:lnTo>
                <a:lnTo>
                  <a:pt x="11012" y="8548"/>
                </a:lnTo>
                <a:lnTo>
                  <a:pt x="10901" y="8585"/>
                </a:lnTo>
                <a:lnTo>
                  <a:pt x="10809" y="8603"/>
                </a:lnTo>
                <a:lnTo>
                  <a:pt x="10699" y="8585"/>
                </a:lnTo>
                <a:lnTo>
                  <a:pt x="10607" y="8548"/>
                </a:lnTo>
                <a:lnTo>
                  <a:pt x="10533" y="8492"/>
                </a:lnTo>
                <a:lnTo>
                  <a:pt x="10441" y="8437"/>
                </a:lnTo>
                <a:lnTo>
                  <a:pt x="10386" y="8363"/>
                </a:lnTo>
                <a:lnTo>
                  <a:pt x="10349" y="8289"/>
                </a:lnTo>
                <a:lnTo>
                  <a:pt x="10312" y="8178"/>
                </a:lnTo>
                <a:lnTo>
                  <a:pt x="10294" y="8086"/>
                </a:lnTo>
                <a:lnTo>
                  <a:pt x="10294" y="6849"/>
                </a:lnTo>
                <a:lnTo>
                  <a:pt x="9925" y="6886"/>
                </a:lnTo>
                <a:lnTo>
                  <a:pt x="9557" y="6960"/>
                </a:lnTo>
                <a:lnTo>
                  <a:pt x="9539" y="6960"/>
                </a:lnTo>
                <a:lnTo>
                  <a:pt x="9041" y="7108"/>
                </a:lnTo>
                <a:lnTo>
                  <a:pt x="8544" y="7274"/>
                </a:lnTo>
                <a:lnTo>
                  <a:pt x="9833" y="11649"/>
                </a:lnTo>
                <a:lnTo>
                  <a:pt x="9833" y="11871"/>
                </a:lnTo>
                <a:lnTo>
                  <a:pt x="9815" y="11945"/>
                </a:lnTo>
                <a:lnTo>
                  <a:pt x="9796" y="12037"/>
                </a:lnTo>
                <a:lnTo>
                  <a:pt x="9723" y="12111"/>
                </a:lnTo>
                <a:lnTo>
                  <a:pt x="9668" y="12185"/>
                </a:lnTo>
                <a:lnTo>
                  <a:pt x="9575" y="12240"/>
                </a:lnTo>
                <a:lnTo>
                  <a:pt x="9391" y="12314"/>
                </a:lnTo>
                <a:lnTo>
                  <a:pt x="9281" y="12277"/>
                </a:lnTo>
                <a:lnTo>
                  <a:pt x="9097" y="12240"/>
                </a:lnTo>
                <a:lnTo>
                  <a:pt x="9023" y="12185"/>
                </a:lnTo>
                <a:lnTo>
                  <a:pt x="8949" y="12111"/>
                </a:lnTo>
                <a:lnTo>
                  <a:pt x="8894" y="12037"/>
                </a:lnTo>
                <a:lnTo>
                  <a:pt x="8876" y="11926"/>
                </a:lnTo>
                <a:lnTo>
                  <a:pt x="7016" y="5594"/>
                </a:lnTo>
                <a:close/>
              </a:path>
            </a:pathLst>
          </a:custGeom>
          <a:solidFill>
            <a:schemeClr val="accent2"/>
          </a:solidFill>
          <a:ln w="12700">
            <a:miter lim="400000"/>
          </a:ln>
        </p:spPr>
        <p:txBody>
          <a:bodyPr lIns="45719" rIns="45719"/>
          <a:lstStyle/>
          <a:p>
            <a:pPr/>
          </a:p>
        </p:txBody>
      </p:sp>
      <p:sp>
        <p:nvSpPr>
          <p:cNvPr id="149" name="Shape 149"/>
          <p:cNvSpPr/>
          <p:nvPr/>
        </p:nvSpPr>
        <p:spPr>
          <a:xfrm flipH="1">
            <a:off x="4203979" y="1185173"/>
            <a:ext cx="1590" cy="3571901"/>
          </a:xfrm>
          <a:prstGeom prst="line">
            <a:avLst/>
          </a:prstGeom>
          <a:ln w="38100">
            <a:solidFill>
              <a:schemeClr val="accent2"/>
            </a:solidFill>
          </a:ln>
          <a:effectLst>
            <a:outerShdw sx="100000" sy="100000" kx="0" ky="0" algn="b" rotWithShape="0" blurRad="38100" dist="23000" dir="5400000">
              <a:srgbClr val="000000">
                <a:alpha val="35000"/>
              </a:srgbClr>
            </a:outerShdw>
          </a:effectLst>
        </p:spPr>
        <p:txBody>
          <a:bodyPr lIns="45719" rIns="45719"/>
          <a:lstStyle/>
          <a:p>
            <a:pPr/>
          </a:p>
        </p:txBody>
      </p:sp>
      <p:pic>
        <p:nvPicPr>
          <p:cNvPr id="150" name="IMG_20170625_213716.jpg"/>
          <p:cNvPicPr>
            <a:picLocks noChangeAspect="1"/>
          </p:cNvPicPr>
          <p:nvPr/>
        </p:nvPicPr>
        <p:blipFill>
          <a:blip r:embed="rId2">
            <a:extLst/>
          </a:blip>
          <a:stretch>
            <a:fillRect/>
          </a:stretch>
        </p:blipFill>
        <p:spPr>
          <a:xfrm>
            <a:off x="5378820" y="1358186"/>
            <a:ext cx="2419407" cy="3225875"/>
          </a:xfrm>
          <a:prstGeom prst="rect">
            <a:avLst/>
          </a:prstGeom>
          <a:ln w="12700">
            <a:miter lim="400000"/>
          </a:ln>
        </p:spPr>
      </p:pic>
      <p:sp>
        <p:nvSpPr>
          <p:cNvPr id="151" name="Shape 151"/>
          <p:cNvSpPr/>
          <p:nvPr/>
        </p:nvSpPr>
        <p:spPr>
          <a:xfrm>
            <a:off x="1503605" y="1636353"/>
            <a:ext cx="1892801" cy="2669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57200" defTabSz="457200">
              <a:tabLst>
                <a:tab pos="139700" algn="l"/>
                <a:tab pos="457200" algn="l"/>
              </a:tabLst>
              <a:defRPr sz="1900">
                <a:solidFill>
                  <a:srgbClr val="323333"/>
                </a:solidFill>
                <a:latin typeface="Arial"/>
                <a:ea typeface="Arial"/>
                <a:cs typeface="Arial"/>
                <a:sym typeface="Arial"/>
              </a:defRPr>
            </a:pPr>
            <a:r>
              <a:t>Red light bulb</a:t>
            </a:r>
          </a:p>
          <a:p>
            <a:pPr marL="457200" indent="-457200" defTabSz="457200">
              <a:tabLst>
                <a:tab pos="139700" algn="l"/>
                <a:tab pos="457200" algn="l"/>
              </a:tabLst>
              <a:defRPr sz="1900">
                <a:solidFill>
                  <a:srgbClr val="323333"/>
                </a:solidFill>
                <a:latin typeface="Arial"/>
                <a:ea typeface="Arial"/>
                <a:cs typeface="Arial"/>
                <a:sym typeface="Arial"/>
              </a:defRPr>
            </a:pPr>
            <a:r>
              <a:t>Blue light bulb </a:t>
            </a:r>
          </a:p>
          <a:p>
            <a:pPr marL="457200" indent="-457200" defTabSz="457200">
              <a:tabLst>
                <a:tab pos="139700" algn="l"/>
                <a:tab pos="457200" algn="l"/>
              </a:tabLst>
              <a:defRPr sz="1900">
                <a:solidFill>
                  <a:srgbClr val="323333"/>
                </a:solidFill>
                <a:latin typeface="Arial"/>
                <a:ea typeface="Arial"/>
                <a:cs typeface="Arial"/>
                <a:sym typeface="Arial"/>
              </a:defRPr>
            </a:pPr>
            <a:r>
              <a:t>Yellow light bulb</a:t>
            </a:r>
          </a:p>
          <a:p>
            <a:pPr marL="457200" indent="-457200" defTabSz="457200">
              <a:tabLst>
                <a:tab pos="139700" algn="l"/>
                <a:tab pos="457200" algn="l"/>
              </a:tabLst>
              <a:defRPr sz="1900">
                <a:solidFill>
                  <a:srgbClr val="323333"/>
                </a:solidFill>
                <a:latin typeface="Arial"/>
                <a:ea typeface="Arial"/>
                <a:cs typeface="Arial"/>
                <a:sym typeface="Arial"/>
              </a:defRPr>
            </a:pPr>
            <a:r>
              <a:t>Green light bulb</a:t>
            </a:r>
          </a:p>
          <a:p>
            <a:pPr marL="457200" indent="-457200" defTabSz="457200">
              <a:tabLst>
                <a:tab pos="139700" algn="l"/>
                <a:tab pos="457200" algn="l"/>
              </a:tabLst>
              <a:defRPr sz="1900">
                <a:solidFill>
                  <a:srgbClr val="444444"/>
                </a:solidFill>
                <a:latin typeface="+mj-lt"/>
                <a:ea typeface="+mj-ea"/>
                <a:cs typeface="+mj-cs"/>
                <a:sym typeface="Helvetica"/>
              </a:defRPr>
            </a:pPr>
            <a:r>
              <a:t>Several bottles </a:t>
            </a:r>
          </a:p>
          <a:p>
            <a:pPr marL="457200" indent="-457200" defTabSz="457200">
              <a:tabLst>
                <a:tab pos="139700" algn="l"/>
                <a:tab pos="457200" algn="l"/>
              </a:tabLst>
              <a:defRPr sz="1900">
                <a:solidFill>
                  <a:srgbClr val="444444"/>
                </a:solidFill>
                <a:latin typeface="+mj-lt"/>
                <a:ea typeface="+mj-ea"/>
                <a:cs typeface="+mj-cs"/>
                <a:sym typeface="Helvetica"/>
              </a:defRPr>
            </a:pPr>
            <a:r>
              <a:t>Some soil</a:t>
            </a:r>
          </a:p>
          <a:p>
            <a:pPr marL="457200" indent="-457200" defTabSz="457200">
              <a:tabLst>
                <a:tab pos="139700" algn="l"/>
                <a:tab pos="457200" algn="l"/>
              </a:tabLst>
              <a:defRPr sz="1900">
                <a:solidFill>
                  <a:srgbClr val="444444"/>
                </a:solidFill>
                <a:latin typeface="+mj-lt"/>
                <a:ea typeface="+mj-ea"/>
                <a:cs typeface="+mj-cs"/>
                <a:sym typeface="Helvetica"/>
              </a:defRPr>
            </a:pPr>
            <a:r>
              <a:t>Some seeds</a:t>
            </a:r>
          </a:p>
          <a:p>
            <a:pPr marL="457200" indent="-457200" defTabSz="457200">
              <a:tabLst>
                <a:tab pos="139700" algn="l"/>
                <a:tab pos="457200" algn="l"/>
              </a:tabLst>
              <a:defRPr sz="1900">
                <a:solidFill>
                  <a:srgbClr val="444444"/>
                </a:solidFill>
                <a:latin typeface="+mj-lt"/>
                <a:ea typeface="+mj-ea"/>
                <a:cs typeface="+mj-cs"/>
                <a:sym typeface="Helvetica"/>
              </a:defRPr>
            </a:pPr>
            <a:r>
              <a:t>Cellophanes</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nvSpPr>
        <p:spPr>
          <a:xfrm>
            <a:off x="4301270" y="143356"/>
            <a:ext cx="541462" cy="1"/>
          </a:xfrm>
          <a:prstGeom prst="line">
            <a:avLst/>
          </a:prstGeom>
          <a:ln>
            <a:solidFill>
              <a:srgbClr val="FFFFFF"/>
            </a:solidFill>
          </a:ln>
        </p:spPr>
        <p:txBody>
          <a:bodyPr lIns="45719" rIns="45719"/>
          <a:lstStyle/>
          <a:p>
            <a:pPr/>
          </a:p>
        </p:txBody>
      </p:sp>
      <p:sp>
        <p:nvSpPr>
          <p:cNvPr id="154" name="Shape 154"/>
          <p:cNvSpPr/>
          <p:nvPr/>
        </p:nvSpPr>
        <p:spPr>
          <a:xfrm>
            <a:off x="4468357" y="4843753"/>
            <a:ext cx="207285" cy="1"/>
          </a:xfrm>
          <a:prstGeom prst="line">
            <a:avLst/>
          </a:prstGeom>
          <a:ln>
            <a:solidFill>
              <a:srgbClr val="222D47"/>
            </a:solidFill>
          </a:ln>
        </p:spPr>
        <p:txBody>
          <a:bodyPr lIns="45719" rIns="45719"/>
          <a:lstStyle/>
          <a:p>
            <a:pPr/>
          </a:p>
        </p:txBody>
      </p:sp>
      <p:sp>
        <p:nvSpPr>
          <p:cNvPr id="155" name="Shape 155"/>
          <p:cNvSpPr/>
          <p:nvPr>
            <p:ph type="sldNum" sz="quarter" idx="2"/>
          </p:nvPr>
        </p:nvSpPr>
        <p:spPr>
          <a:xfrm>
            <a:off x="4475455" y="4834104"/>
            <a:ext cx="193090"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6" name="Shape 156"/>
          <p:cNvSpPr/>
          <p:nvPr>
            <p:ph type="body" sz="quarter" idx="1"/>
          </p:nvPr>
        </p:nvSpPr>
        <p:spPr>
          <a:xfrm>
            <a:off x="688369" y="242266"/>
            <a:ext cx="7767263" cy="277000"/>
          </a:xfrm>
          <a:prstGeom prst="rect">
            <a:avLst/>
          </a:prstGeom>
        </p:spPr>
        <p:txBody>
          <a:bodyPr/>
          <a:lstStyle>
            <a:lvl1pPr defTabSz="841247">
              <a:defRPr sz="1840"/>
            </a:lvl1pPr>
          </a:lstStyle>
          <a:p>
            <a:pPr/>
            <a:r>
              <a:t>PROCEDURES</a:t>
            </a:r>
          </a:p>
        </p:txBody>
      </p:sp>
      <p:sp>
        <p:nvSpPr>
          <p:cNvPr id="157" name="Shape 157"/>
          <p:cNvSpPr/>
          <p:nvPr/>
        </p:nvSpPr>
        <p:spPr>
          <a:xfrm>
            <a:off x="16446" y="1929021"/>
            <a:ext cx="9111108" cy="225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57200" defTabSz="457200">
              <a:tabLst>
                <a:tab pos="139700" algn="l"/>
                <a:tab pos="457200" algn="l"/>
              </a:tabLst>
              <a:defRPr sz="1400">
                <a:solidFill>
                  <a:srgbClr val="444444"/>
                </a:solidFill>
                <a:latin typeface="+mj-lt"/>
                <a:ea typeface="+mj-ea"/>
                <a:cs typeface="+mj-cs"/>
                <a:sym typeface="Helvetica"/>
              </a:defRPr>
            </a:pPr>
            <a:r>
              <a:t>	1	Place each plant in a box.</a:t>
            </a:r>
          </a:p>
          <a:p>
            <a:pPr marL="457200" indent="-457200" defTabSz="457200">
              <a:tabLst>
                <a:tab pos="139700" algn="l"/>
                <a:tab pos="457200" algn="l"/>
              </a:tabLst>
              <a:defRPr sz="1400">
                <a:solidFill>
                  <a:srgbClr val="444444"/>
                </a:solidFill>
                <a:latin typeface="+mj-lt"/>
                <a:ea typeface="+mj-ea"/>
                <a:cs typeface="+mj-cs"/>
                <a:sym typeface="Helvetica"/>
              </a:defRPr>
            </a:pPr>
            <a:r>
              <a:t>	2	Put different colors of cellophane onto each box’s edges(We sticked it on the boxes). Meanwhile, we poked some small holes on the cellophanes in order to let the plants in each box breathe easily and change the air.</a:t>
            </a:r>
          </a:p>
          <a:p>
            <a:pPr marL="457200" indent="-457200" defTabSz="457200">
              <a:tabLst>
                <a:tab pos="139700" algn="l"/>
                <a:tab pos="457200" algn="l"/>
              </a:tabLst>
              <a:defRPr sz="1400">
                <a:solidFill>
                  <a:srgbClr val="444444"/>
                </a:solidFill>
                <a:latin typeface="+mj-lt"/>
                <a:ea typeface="+mj-ea"/>
                <a:cs typeface="+mj-cs"/>
                <a:sym typeface="Helvetica"/>
              </a:defRPr>
            </a:pPr>
            <a:r>
              <a:t>	3	Place the lamp over the box so that the light does not escape from the box. Make sure that it is not touching any paper!</a:t>
            </a:r>
          </a:p>
          <a:p>
            <a:pPr marL="457200" indent="-457200" defTabSz="457200">
              <a:tabLst>
                <a:tab pos="139700" algn="l"/>
                <a:tab pos="457200" algn="l"/>
              </a:tabLst>
              <a:defRPr sz="1400">
                <a:solidFill>
                  <a:srgbClr val="444444"/>
                </a:solidFill>
                <a:latin typeface="+mj-lt"/>
                <a:ea typeface="+mj-ea"/>
                <a:cs typeface="+mj-cs"/>
                <a:sym typeface="Helvetica"/>
              </a:defRPr>
            </a:pPr>
            <a:r>
              <a:t>	4	Turn the lights on every morning and turn them off every evening.</a:t>
            </a:r>
          </a:p>
          <a:p>
            <a:pPr marL="457200" indent="-457200" defTabSz="457200">
              <a:tabLst>
                <a:tab pos="139700" algn="l"/>
                <a:tab pos="457200" algn="l"/>
              </a:tabLst>
              <a:defRPr sz="1400">
                <a:solidFill>
                  <a:srgbClr val="444444"/>
                </a:solidFill>
                <a:latin typeface="+mj-lt"/>
                <a:ea typeface="+mj-ea"/>
                <a:cs typeface="+mj-cs"/>
                <a:sym typeface="Helvetica"/>
              </a:defRPr>
            </a:pPr>
            <a:r>
              <a:t>	5	Place the fifth bottle with seed in a sunny window. Make sure that the soil stays damp, but not too wet.</a:t>
            </a:r>
          </a:p>
          <a:p>
            <a:pPr marL="457200" indent="-457200" defTabSz="457200">
              <a:tabLst>
                <a:tab pos="139700" algn="l"/>
                <a:tab pos="457200" algn="l"/>
              </a:tabLst>
              <a:defRPr sz="1400">
                <a:solidFill>
                  <a:srgbClr val="444444"/>
                </a:solidFill>
                <a:latin typeface="+mj-lt"/>
                <a:ea typeface="+mj-ea"/>
                <a:cs typeface="+mj-cs"/>
                <a:sym typeface="Helvetica"/>
              </a:defRPr>
            </a:pPr>
            <a:r>
              <a:t>	6	After a week, we saw a sprout coming out of the soil. Wait for another week or more, then turn on the light in the room and take a photo of each plant. </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body" sz="quarter" idx="1"/>
          </p:nvPr>
        </p:nvSpPr>
        <p:spPr>
          <a:xfrm>
            <a:off x="688369" y="294486"/>
            <a:ext cx="7767263" cy="277000"/>
          </a:xfrm>
          <a:prstGeom prst="rect">
            <a:avLst/>
          </a:prstGeom>
        </p:spPr>
        <p:txBody>
          <a:bodyPr/>
          <a:lstStyle>
            <a:lvl1pPr defTabSz="841247">
              <a:defRPr sz="1840"/>
            </a:lvl1pPr>
          </a:lstStyle>
          <a:p>
            <a:pPr/>
            <a:r>
              <a:t>EXPERIMENTAL FACILITIES</a:t>
            </a:r>
          </a:p>
        </p:txBody>
      </p:sp>
      <p:sp>
        <p:nvSpPr>
          <p:cNvPr id="160" name="Shape 160"/>
          <p:cNvSpPr/>
          <p:nvPr/>
        </p:nvSpPr>
        <p:spPr>
          <a:xfrm>
            <a:off x="4301270" y="143356"/>
            <a:ext cx="541462" cy="1"/>
          </a:xfrm>
          <a:prstGeom prst="line">
            <a:avLst/>
          </a:prstGeom>
          <a:ln>
            <a:solidFill>
              <a:srgbClr val="FFFFFF"/>
            </a:solidFill>
          </a:ln>
        </p:spPr>
        <p:txBody>
          <a:bodyPr lIns="45719" rIns="45719"/>
          <a:lstStyle/>
          <a:p>
            <a:pPr/>
          </a:p>
        </p:txBody>
      </p:sp>
      <p:sp>
        <p:nvSpPr>
          <p:cNvPr id="161" name="Shape 161"/>
          <p:cNvSpPr/>
          <p:nvPr/>
        </p:nvSpPr>
        <p:spPr>
          <a:xfrm>
            <a:off x="4468357" y="4843753"/>
            <a:ext cx="207285" cy="1"/>
          </a:xfrm>
          <a:prstGeom prst="line">
            <a:avLst/>
          </a:prstGeom>
          <a:ln>
            <a:solidFill>
              <a:srgbClr val="222D47"/>
            </a:solidFill>
          </a:ln>
        </p:spPr>
        <p:txBody>
          <a:bodyPr lIns="45719" rIns="45719"/>
          <a:lstStyle/>
          <a:p>
            <a:pPr/>
          </a:p>
        </p:txBody>
      </p:sp>
      <p:sp>
        <p:nvSpPr>
          <p:cNvPr id="162" name="Shape 162"/>
          <p:cNvSpPr/>
          <p:nvPr>
            <p:ph type="sldNum" sz="quarter" idx="2"/>
          </p:nvPr>
        </p:nvSpPr>
        <p:spPr>
          <a:xfrm>
            <a:off x="4475455" y="4834104"/>
            <a:ext cx="193090"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3" name="IMG_20170625_214453.jpg"/>
          <p:cNvPicPr>
            <a:picLocks noChangeAspect="1"/>
          </p:cNvPicPr>
          <p:nvPr/>
        </p:nvPicPr>
        <p:blipFill>
          <a:blip r:embed="rId2">
            <a:extLst/>
          </a:blip>
          <a:stretch>
            <a:fillRect/>
          </a:stretch>
        </p:blipFill>
        <p:spPr>
          <a:xfrm>
            <a:off x="4851332" y="1819019"/>
            <a:ext cx="1760179" cy="2346904"/>
          </a:xfrm>
          <a:prstGeom prst="rect">
            <a:avLst/>
          </a:prstGeom>
          <a:ln w="12700">
            <a:miter lim="400000"/>
          </a:ln>
        </p:spPr>
      </p:pic>
      <p:pic>
        <p:nvPicPr>
          <p:cNvPr id="164" name="IMG_20170625_213935.jpg"/>
          <p:cNvPicPr>
            <a:picLocks noChangeAspect="1"/>
          </p:cNvPicPr>
          <p:nvPr/>
        </p:nvPicPr>
        <p:blipFill>
          <a:blip r:embed="rId3">
            <a:extLst/>
          </a:blip>
          <a:stretch>
            <a:fillRect/>
          </a:stretch>
        </p:blipFill>
        <p:spPr>
          <a:xfrm>
            <a:off x="6973163" y="1819019"/>
            <a:ext cx="1760178" cy="2346904"/>
          </a:xfrm>
          <a:prstGeom prst="rect">
            <a:avLst/>
          </a:prstGeom>
          <a:ln w="12700">
            <a:miter lim="400000"/>
          </a:ln>
        </p:spPr>
      </p:pic>
      <p:pic>
        <p:nvPicPr>
          <p:cNvPr id="165" name="IMG_20170626_205008.jpg"/>
          <p:cNvPicPr>
            <a:picLocks noChangeAspect="1"/>
          </p:cNvPicPr>
          <p:nvPr/>
        </p:nvPicPr>
        <p:blipFill>
          <a:blip r:embed="rId4">
            <a:extLst/>
          </a:blip>
          <a:stretch>
            <a:fillRect/>
          </a:stretch>
        </p:blipFill>
        <p:spPr>
          <a:xfrm>
            <a:off x="2729502" y="1819019"/>
            <a:ext cx="1760178" cy="2346904"/>
          </a:xfrm>
          <a:prstGeom prst="rect">
            <a:avLst/>
          </a:prstGeom>
          <a:ln w="12700">
            <a:miter lim="400000"/>
          </a:ln>
        </p:spPr>
      </p:pic>
      <p:pic>
        <p:nvPicPr>
          <p:cNvPr id="166" name="IMG_20170625_214330.jpg"/>
          <p:cNvPicPr>
            <a:picLocks noChangeAspect="1"/>
          </p:cNvPicPr>
          <p:nvPr/>
        </p:nvPicPr>
        <p:blipFill>
          <a:blip r:embed="rId5">
            <a:extLst/>
          </a:blip>
          <a:stretch>
            <a:fillRect/>
          </a:stretch>
        </p:blipFill>
        <p:spPr>
          <a:xfrm>
            <a:off x="631117" y="1834649"/>
            <a:ext cx="1736733" cy="2315644"/>
          </a:xfrm>
          <a:prstGeom prst="rect">
            <a:avLst/>
          </a:prstGeom>
          <a:ln w="12700">
            <a:miter lim="400000"/>
          </a:ln>
        </p:spPr>
      </p:pic>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第一PPT，www.1ppt.com">
  <a:themeElements>
    <a:clrScheme name="第一PPT，www.1ppt.com">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第一PPT，www.1ppt.com">
      <a:majorFont>
        <a:latin typeface="Helvetica"/>
        <a:ea typeface="Helvetica"/>
        <a:cs typeface="Helvetica"/>
      </a:majorFont>
      <a:minorFont>
        <a:latin typeface="맑은 고딕"/>
        <a:ea typeface="맑은 고딕"/>
        <a:cs typeface="맑은 고딕"/>
      </a:minorFont>
    </a:fontScheme>
    <a:fmtScheme name="第一PPT，www.1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맑은 고딕"/>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맑은 고딕"/>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第一PPT，www.1ppt.com">
  <a:themeElements>
    <a:clrScheme name="第一PPT，www.1ppt.com">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第一PPT，www.1ppt.com">
      <a:majorFont>
        <a:latin typeface="Helvetica"/>
        <a:ea typeface="Helvetica"/>
        <a:cs typeface="Helvetica"/>
      </a:majorFont>
      <a:minorFont>
        <a:latin typeface="맑은 고딕"/>
        <a:ea typeface="맑은 고딕"/>
        <a:cs typeface="맑은 고딕"/>
      </a:minorFont>
    </a:fontScheme>
    <a:fmtScheme name="第一PPT，www.1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맑은 고딕"/>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맑은 고딕"/>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