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64" r:id="rId6"/>
    <p:sldId id="279" r:id="rId7"/>
    <p:sldId id="260" r:id="rId8"/>
    <p:sldId id="280" r:id="rId9"/>
    <p:sldId id="259" r:id="rId10"/>
    <p:sldId id="274" r:id="rId11"/>
    <p:sldId id="275" r:id="rId12"/>
    <p:sldId id="278" r:id="rId13"/>
    <p:sldId id="265" r:id="rId14"/>
    <p:sldId id="261" r:id="rId15"/>
    <p:sldId id="281" r:id="rId16"/>
    <p:sldId id="282" r:id="rId17"/>
    <p:sldId id="283" r:id="rId18"/>
    <p:sldId id="284" r:id="rId19"/>
    <p:sldId id="285" r:id="rId20"/>
    <p:sldId id="286" r:id="rId21"/>
    <p:sldId id="262" r:id="rId22"/>
    <p:sldId id="287" r:id="rId23"/>
    <p:sldId id="288" r:id="rId24"/>
    <p:sldId id="266" r:id="rId25"/>
    <p:sldId id="271" r:id="rId26"/>
    <p:sldId id="289" r:id="rId27"/>
    <p:sldId id="272" r:id="rId28"/>
    <p:sldId id="273" r:id="rId29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123FBC2-2F1E-1242-957B-FB2774F9E41F}">
          <p14:sldIdLst>
            <p14:sldId id="256"/>
            <p14:sldId id="267"/>
            <p14:sldId id="257"/>
            <p14:sldId id="258"/>
            <p14:sldId id="264"/>
            <p14:sldId id="279"/>
            <p14:sldId id="260"/>
            <p14:sldId id="280"/>
            <p14:sldId id="259"/>
            <p14:sldId id="274"/>
            <p14:sldId id="275"/>
            <p14:sldId id="278"/>
            <p14:sldId id="265"/>
            <p14:sldId id="261"/>
            <p14:sldId id="281"/>
            <p14:sldId id="282"/>
            <p14:sldId id="283"/>
            <p14:sldId id="284"/>
            <p14:sldId id="285"/>
            <p14:sldId id="286"/>
            <p14:sldId id="262"/>
            <p14:sldId id="287"/>
            <p14:sldId id="288"/>
            <p14:sldId id="266"/>
            <p14:sldId id="271"/>
            <p14:sldId id="289"/>
            <p14:sldId id="272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941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243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2082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0296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6179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07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020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7919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5870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6566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122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D6A5C-CD07-D04E-B318-F1A664A10062}" type="datetimeFigureOut">
              <a:rPr kumimoji="1" lang="zh-CN" altLang="en-US" smtClean="0"/>
              <a:t>17/6/1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42E63-9670-D745-B1BE-CE2E25FA8A4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639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74829" y="1126911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zh-CN" dirty="0"/>
              <a:t> </a:t>
            </a:r>
            <a:r>
              <a:rPr lang="en-US" altLang="zh-CN" b="1" dirty="0"/>
              <a:t>17. Tornado machine 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57400" y="2133600"/>
            <a:ext cx="6400800" cy="1752600"/>
          </a:xfrm>
        </p:spPr>
        <p:txBody>
          <a:bodyPr/>
          <a:lstStyle/>
          <a:p>
            <a:pPr algn="r"/>
            <a:r>
              <a:rPr kumimoji="1" lang="en-US" altLang="zh-CN" dirty="0" smtClean="0"/>
              <a:t>----</a:t>
            </a:r>
            <a:r>
              <a:rPr kumimoji="1" lang="en-US" altLang="zh-CN" dirty="0" err="1" smtClean="0"/>
              <a:t>LaplaceWitches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213" y="3241736"/>
            <a:ext cx="3358987" cy="33093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29" y="3266265"/>
            <a:ext cx="3260325" cy="326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0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6" y="2229821"/>
            <a:ext cx="3714750" cy="3286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19" y="1120436"/>
            <a:ext cx="7077075" cy="533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736" y="2379214"/>
            <a:ext cx="3787808" cy="28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0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00" y="234795"/>
            <a:ext cx="7134225" cy="2038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82" y="2070670"/>
            <a:ext cx="71151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096" y="2522983"/>
            <a:ext cx="3876675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00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THE EXPERIMENT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0847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Equipment and facilities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(PICTURE + WORDS)</a:t>
            </a:r>
          </a:p>
          <a:p>
            <a:r>
              <a:rPr kumimoji="1" lang="en-US" altLang="zh-CN" dirty="0"/>
              <a:t>(</a:t>
            </a:r>
            <a:r>
              <a:rPr kumimoji="1" lang="zh-CN" altLang="en-US" dirty="0"/>
              <a:t>加上俯视图啊巴拉巴拉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(</a:t>
            </a:r>
            <a:r>
              <a:rPr kumimoji="1" lang="zh-CN" altLang="en-US" dirty="0"/>
              <a:t>还可以先放草稿图啊巴拉巴拉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49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 smtClean="0"/>
              <a:t>Draft (I)</a:t>
            </a:r>
            <a:endParaRPr kumimoji="1" lang="zh-CN" altLang="en-US" dirty="0"/>
          </a:p>
        </p:txBody>
      </p:sp>
      <p:pic>
        <p:nvPicPr>
          <p:cNvPr id="5" name="内容占位符 4" descr="哇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" b="25843"/>
          <a:stretch/>
        </p:blipFill>
        <p:spPr>
          <a:xfrm>
            <a:off x="2961003" y="0"/>
            <a:ext cx="6182997" cy="6500831"/>
          </a:xfrm>
        </p:spPr>
      </p:pic>
      <p:sp>
        <p:nvSpPr>
          <p:cNvPr id="6" name="文本框 5"/>
          <p:cNvSpPr txBox="1"/>
          <p:nvPr/>
        </p:nvSpPr>
        <p:spPr>
          <a:xfrm>
            <a:off x="604811" y="1750238"/>
            <a:ext cx="2570451" cy="2462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200" dirty="0" smtClean="0"/>
              <a:t>Exhaust fan*1</a:t>
            </a:r>
          </a:p>
          <a:p>
            <a:endParaRPr kumimoji="1" lang="zh-CN" altLang="en-US" sz="2200" dirty="0" smtClean="0"/>
          </a:p>
          <a:p>
            <a:r>
              <a:rPr kumimoji="1" lang="en-US" altLang="zh-CN" sz="2200" dirty="0" err="1" smtClean="0"/>
              <a:t>Plexiglass</a:t>
            </a:r>
            <a:r>
              <a:rPr kumimoji="1" lang="en-US" altLang="zh-CN" sz="2200" dirty="0" smtClean="0"/>
              <a:t> board*4</a:t>
            </a:r>
            <a:endParaRPr kumimoji="1" lang="zh-CN" altLang="en-US" sz="2200" dirty="0"/>
          </a:p>
          <a:p>
            <a:endParaRPr kumimoji="1" lang="en-US" altLang="zh-CN" sz="2200" dirty="0" smtClean="0"/>
          </a:p>
          <a:p>
            <a:r>
              <a:rPr kumimoji="1" lang="en-US" altLang="zh-CN" sz="2200" dirty="0" smtClean="0"/>
              <a:t>Air blower*4</a:t>
            </a:r>
          </a:p>
          <a:p>
            <a:endParaRPr kumimoji="1" lang="en-US" altLang="zh-CN" sz="2200" dirty="0"/>
          </a:p>
          <a:p>
            <a:r>
              <a:rPr kumimoji="1" lang="en-US" altLang="zh-CN" sz="2200" dirty="0" smtClean="0"/>
              <a:t>Nebulizer</a:t>
            </a:r>
            <a:r>
              <a:rPr kumimoji="1" lang="en-US" altLang="zh-CN" sz="2200" dirty="0"/>
              <a:t>*</a:t>
            </a:r>
            <a:r>
              <a:rPr kumimoji="1" lang="en-US" altLang="zh-CN" sz="2200" dirty="0" smtClean="0"/>
              <a:t>1</a:t>
            </a:r>
            <a:endParaRPr kumimoji="1" lang="zh-CN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8694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Draft (II)</a:t>
            </a:r>
            <a:endParaRPr kumimoji="1" lang="zh-CN" altLang="en-US" dirty="0"/>
          </a:p>
        </p:txBody>
      </p:sp>
      <p:pic>
        <p:nvPicPr>
          <p:cNvPr id="4" name="内容占位符 3" descr="哇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t="72332" r="75975" b="10106"/>
          <a:stretch/>
        </p:blipFill>
        <p:spPr>
          <a:xfrm>
            <a:off x="5186261" y="0"/>
            <a:ext cx="3795196" cy="4940231"/>
          </a:xfrm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457200" y="1696968"/>
            <a:ext cx="3141431" cy="782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en-US" altLang="zh-CN" sz="3000" dirty="0" smtClean="0"/>
              <a:t>Vertical view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4042493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Purchasing </a:t>
            </a:r>
            <a:r>
              <a:rPr kumimoji="1" lang="en-US" altLang="zh-CN" dirty="0" smtClean="0">
                <a:sym typeface="Wingdings"/>
              </a:rPr>
              <a:t> (I)</a:t>
            </a:r>
            <a:endParaRPr kumimoji="1" lang="zh-CN" altLang="en-US" dirty="0"/>
          </a:p>
        </p:txBody>
      </p:sp>
      <p:pic>
        <p:nvPicPr>
          <p:cNvPr id="9" name="图片 8" descr="TB2eUQ.m4XkpuFjy0FiXXbUfFXa_!!25349100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161" y="1644413"/>
            <a:ext cx="4744415" cy="4750592"/>
          </a:xfrm>
          <a:prstGeom prst="rect">
            <a:avLst/>
          </a:prstGeom>
        </p:spPr>
      </p:pic>
      <p:pic>
        <p:nvPicPr>
          <p:cNvPr id="11" name="内容占位符 10" descr="TB2C1cSfr_0UKFjy1XaXXbKfXXa_!!45982349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5" t="37594" b="1418"/>
          <a:stretch/>
        </p:blipFill>
        <p:spPr>
          <a:xfrm>
            <a:off x="589693" y="1644413"/>
            <a:ext cx="3084540" cy="2476168"/>
          </a:xfrm>
        </p:spPr>
      </p:pic>
      <p:sp>
        <p:nvSpPr>
          <p:cNvPr id="12" name="标题 1"/>
          <p:cNvSpPr txBox="1">
            <a:spLocks/>
          </p:cNvSpPr>
          <p:nvPr/>
        </p:nvSpPr>
        <p:spPr>
          <a:xfrm>
            <a:off x="589693" y="4297301"/>
            <a:ext cx="2646051" cy="2097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dirty="0" smtClean="0"/>
              <a:t>Ultrasonic nebulizer</a:t>
            </a:r>
          </a:p>
          <a:p>
            <a:endParaRPr kumimoji="1" lang="en-US" altLang="zh-CN" sz="1800" dirty="0" smtClean="0"/>
          </a:p>
          <a:p>
            <a:r>
              <a:rPr kumimoji="1" lang="en-US" altLang="zh-CN" sz="2400" dirty="0" smtClean="0"/>
              <a:t>(1 head / </a:t>
            </a:r>
          </a:p>
          <a:p>
            <a:r>
              <a:rPr kumimoji="1" lang="en-US" altLang="zh-CN" sz="2400" dirty="0" smtClean="0"/>
              <a:t>5 heads) 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06571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Purchasing </a:t>
            </a:r>
            <a:r>
              <a:rPr kumimoji="1" lang="en-US" altLang="zh-CN" dirty="0" smtClean="0">
                <a:sym typeface="Wingdings"/>
              </a:rPr>
              <a:t> (II)</a:t>
            </a:r>
            <a:endParaRPr kumimoji="1" lang="zh-CN" altLang="en-US" dirty="0"/>
          </a:p>
        </p:txBody>
      </p:sp>
      <p:pic>
        <p:nvPicPr>
          <p:cNvPr id="5" name="图片 4" descr="TB14jfjKFXXXXbYXXXXXXXXXXXX_!!0-item_p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58" y="1360893"/>
            <a:ext cx="3420363" cy="3420363"/>
          </a:xfrm>
          <a:prstGeom prst="rect">
            <a:avLst/>
          </a:prstGeom>
        </p:spPr>
      </p:pic>
      <p:pic>
        <p:nvPicPr>
          <p:cNvPr id="4" name="图片 3" descr="TB25o4eXm0jpuFjy0FlXXc0bpXa_!!160600507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120" y="1417638"/>
            <a:ext cx="4517662" cy="4517662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589693" y="5246019"/>
            <a:ext cx="3182028" cy="11489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3000" dirty="0" smtClean="0"/>
              <a:t>Air blower*4</a:t>
            </a:r>
          </a:p>
          <a:p>
            <a:r>
              <a:rPr kumimoji="1" lang="en-US" altLang="zh-CN" sz="3000" dirty="0" smtClean="0"/>
              <a:t>Exhaust fan*1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1346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Purchasing </a:t>
            </a:r>
            <a:r>
              <a:rPr kumimoji="1" lang="en-US" altLang="zh-CN" dirty="0" smtClean="0">
                <a:sym typeface="Wingdings"/>
              </a:rPr>
              <a:t> (III)</a:t>
            </a:r>
            <a:endParaRPr kumimoji="1" lang="zh-CN" altLang="en-US" dirty="0"/>
          </a:p>
        </p:txBody>
      </p:sp>
      <p:pic>
        <p:nvPicPr>
          <p:cNvPr id="4" name="内容占位符 3" descr="TB2dnzMaXXXXXXvXXXXXXXXXXXX_!!77785596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6" t="10840" r="1286" b="12556"/>
          <a:stretch/>
        </p:blipFill>
        <p:spPr>
          <a:xfrm>
            <a:off x="457200" y="1709602"/>
            <a:ext cx="5938686" cy="4549338"/>
          </a:xfrm>
        </p:spPr>
      </p:pic>
      <p:sp>
        <p:nvSpPr>
          <p:cNvPr id="5" name="矩形 4"/>
          <p:cNvSpPr/>
          <p:nvPr/>
        </p:nvSpPr>
        <p:spPr>
          <a:xfrm>
            <a:off x="6829881" y="2094709"/>
            <a:ext cx="20759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000" dirty="0" err="1" smtClean="0"/>
              <a:t>Plexiglass</a:t>
            </a:r>
            <a:r>
              <a:rPr kumimoji="1" lang="en-US" altLang="zh-CN" sz="3000" dirty="0" smtClean="0"/>
              <a:t> board</a:t>
            </a:r>
          </a:p>
          <a:p>
            <a:r>
              <a:rPr kumimoji="1" lang="en-US" altLang="zh-CN" sz="3000" dirty="0" smtClean="0"/>
              <a:t>*4</a:t>
            </a:r>
            <a:endParaRPr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420695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/>
              <a:t>INITIAL THOUGHTS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876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参数</a:t>
            </a:r>
            <a:r>
              <a:rPr kumimoji="1" lang="en-US" altLang="zh-CN" dirty="0" smtClean="0"/>
              <a:t>parameter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err="1" smtClean="0"/>
              <a:t>balabala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9323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Steps (video provided)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Assemble</a:t>
            </a:r>
          </a:p>
          <a:p>
            <a:r>
              <a:rPr kumimoji="1" lang="en-US" altLang="zh-CN" dirty="0"/>
              <a:t>1) only </a:t>
            </a:r>
            <a:r>
              <a:rPr kumimoji="1" lang="zh-CN" altLang="en-US" dirty="0"/>
              <a:t>雾化器</a:t>
            </a:r>
            <a:r>
              <a:rPr kumimoji="1" lang="en-US" altLang="zh-CN" dirty="0"/>
              <a:t> on</a:t>
            </a:r>
          </a:p>
          <a:p>
            <a:r>
              <a:rPr kumimoji="1" lang="en-US" altLang="zh-CN" dirty="0"/>
              <a:t>2) </a:t>
            </a:r>
            <a:r>
              <a:rPr kumimoji="1" lang="zh-CN" altLang="en-US" dirty="0"/>
              <a:t>鼓风机</a:t>
            </a:r>
            <a:r>
              <a:rPr kumimoji="1" lang="en-US" altLang="zh-CN" dirty="0"/>
              <a:t> on</a:t>
            </a:r>
          </a:p>
          <a:p>
            <a:r>
              <a:rPr kumimoji="1" lang="en-US" altLang="zh-CN" dirty="0"/>
              <a:t>3) </a:t>
            </a:r>
            <a:r>
              <a:rPr kumimoji="1" lang="zh-CN" altLang="en-US" dirty="0"/>
              <a:t>抽风机</a:t>
            </a:r>
            <a:r>
              <a:rPr kumimoji="1" lang="en-US" altLang="zh-CN" dirty="0"/>
              <a:t> on</a:t>
            </a:r>
          </a:p>
          <a:p>
            <a:r>
              <a:rPr kumimoji="1" lang="en-US" altLang="zh-CN" dirty="0"/>
              <a:t>Put the stuff back in order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49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视频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6762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Properties and Stability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开始慢动作</a:t>
            </a:r>
          </a:p>
          <a:p>
            <a:r>
              <a:rPr kumimoji="1" lang="zh-CN" altLang="en-US" dirty="0" smtClean="0"/>
              <a:t>从开始形成到较为稳定的时间</a:t>
            </a:r>
          </a:p>
          <a:p>
            <a:r>
              <a:rPr kumimoji="1" lang="zh-CN" altLang="en-US" dirty="0" smtClean="0"/>
              <a:t>从水雾分部不均匀到均匀的时间（或者分部规律）</a:t>
            </a:r>
          </a:p>
          <a:p>
            <a:endParaRPr kumimoji="1" lang="zh-CN" altLang="en-US" dirty="0"/>
          </a:p>
          <a:p>
            <a:r>
              <a:rPr kumimoji="1" lang="zh-CN" altLang="en-US" dirty="0" smtClean="0"/>
              <a:t>引出</a:t>
            </a:r>
            <a:r>
              <a:rPr kumimoji="1" lang="en-US" altLang="zh-CN" dirty="0" smtClean="0"/>
              <a:t>2basictheories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4461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雾化器雾化量</a:t>
            </a:r>
            <a:r>
              <a:rPr kumimoji="1" lang="zh-CN" altLang="zh-CN" dirty="0" smtClean="0"/>
              <a:t>（</a:t>
            </a:r>
            <a:r>
              <a:rPr kumimoji="1" lang="zh-CN" altLang="en-US" dirty="0" smtClean="0"/>
              <a:t>挡板半径）</a:t>
            </a:r>
          </a:p>
          <a:p>
            <a:endParaRPr kumimoji="1" lang="zh-CN" altLang="en-US" dirty="0"/>
          </a:p>
          <a:p>
            <a:r>
              <a:rPr kumimoji="1" lang="zh-CN" altLang="en-US" dirty="0" smtClean="0"/>
              <a:t>鼓风机鼓风量</a:t>
            </a:r>
            <a:r>
              <a:rPr kumimoji="1" lang="zh-CN" altLang="en-US" dirty="0" smtClean="0"/>
              <a:t>（有／无，其作用及思考）（四边塞起来／侧面进气量－进气速度变化）</a:t>
            </a:r>
          </a:p>
          <a:p>
            <a:endParaRPr kumimoji="1" lang="zh-CN" altLang="en-US" dirty="0"/>
          </a:p>
          <a:p>
            <a:r>
              <a:rPr kumimoji="1" lang="zh-CN" altLang="en-US" dirty="0" smtClean="0"/>
              <a:t>抽烟机抽风量</a:t>
            </a:r>
            <a:r>
              <a:rPr kumimoji="1" lang="zh-CN" altLang="en-US" dirty="0" smtClean="0"/>
              <a:t>（遮挡抽风口，面积）</a:t>
            </a:r>
            <a:endParaRPr kumimoji="1" lang="zh-CN" altLang="en-US" dirty="0"/>
          </a:p>
          <a:p>
            <a:endParaRPr kumimoji="1" lang="zh-CN" altLang="en-US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13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变量图表实验。。。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5541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结论（影响因素）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5893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误差分析</a:t>
            </a:r>
          </a:p>
        </p:txBody>
      </p:sp>
      <p:pic>
        <p:nvPicPr>
          <p:cNvPr id="4" name="内容占位符 3" descr="TB2B7xeXm4mpuFjSZFOXXaUqpXa_!!160600507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" t="16107" r="-2021" b="1564"/>
          <a:stretch/>
        </p:blipFill>
        <p:spPr>
          <a:xfrm>
            <a:off x="0" y="1573743"/>
            <a:ext cx="6418517" cy="5284257"/>
          </a:xfrm>
        </p:spPr>
      </p:pic>
      <p:sp>
        <p:nvSpPr>
          <p:cNvPr id="5" name="文本框 4"/>
          <p:cNvSpPr txBox="1"/>
          <p:nvPr/>
        </p:nvSpPr>
        <p:spPr>
          <a:xfrm>
            <a:off x="6418518" y="1417638"/>
            <a:ext cx="27254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000" dirty="0" smtClean="0"/>
              <a:t>风速计算误差</a:t>
            </a:r>
          </a:p>
          <a:p>
            <a:r>
              <a:rPr kumimoji="1" lang="zh-CN" altLang="en-US" sz="3000" dirty="0" smtClean="0"/>
              <a:t>遮挡排风扇误差</a:t>
            </a:r>
          </a:p>
          <a:p>
            <a:r>
              <a:rPr kumimoji="1" lang="zh-CN" altLang="en-US" sz="3000" dirty="0" smtClean="0"/>
              <a:t>遮挡抽风口误差</a:t>
            </a:r>
          </a:p>
          <a:p>
            <a:r>
              <a:rPr kumimoji="1" lang="zh-CN" altLang="en-US" sz="3000" dirty="0" smtClean="0"/>
              <a:t>鼓风机加不加误差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7755417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参考文献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554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About the problem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Build a </a:t>
            </a:r>
            <a:r>
              <a:rPr lang="en-US" altLang="zh-CN" dirty="0">
                <a:solidFill>
                  <a:srgbClr val="FF0000"/>
                </a:solidFill>
              </a:rPr>
              <a:t>machine</a:t>
            </a:r>
            <a:r>
              <a:rPr lang="en-US" altLang="zh-CN" dirty="0"/>
              <a:t> to produce </a:t>
            </a:r>
            <a:r>
              <a:rPr lang="en-US" altLang="zh-CN" dirty="0">
                <a:solidFill>
                  <a:srgbClr val="FF0000"/>
                </a:solidFill>
              </a:rPr>
              <a:t>an indoor air tornado</a:t>
            </a:r>
            <a:r>
              <a:rPr lang="en-US" altLang="zh-CN" dirty="0"/>
              <a:t>. Investigate the </a:t>
            </a:r>
            <a:r>
              <a:rPr lang="en-US" altLang="zh-CN" dirty="0">
                <a:solidFill>
                  <a:srgbClr val="FF0000"/>
                </a:solidFill>
              </a:rPr>
              <a:t>properties </a:t>
            </a:r>
            <a:r>
              <a:rPr lang="en-US" altLang="zh-CN" dirty="0"/>
              <a:t>and </a:t>
            </a:r>
            <a:r>
              <a:rPr lang="en-US" altLang="zh-CN" dirty="0">
                <a:solidFill>
                  <a:srgbClr val="FF0000"/>
                </a:solidFill>
              </a:rPr>
              <a:t>stability</a:t>
            </a:r>
            <a:r>
              <a:rPr lang="en-US" altLang="zh-CN" dirty="0"/>
              <a:t> of the tornado. Is the machine </a:t>
            </a:r>
            <a:r>
              <a:rPr lang="en-US" altLang="zh-CN" dirty="0">
                <a:solidFill>
                  <a:srgbClr val="FF0000"/>
                </a:solidFill>
              </a:rPr>
              <a:t>portative enough </a:t>
            </a:r>
            <a:r>
              <a:rPr lang="en-US" altLang="zh-CN" dirty="0"/>
              <a:t>to be demonstrated at a Science Fight room of the 5th IYNT?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85788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Key Words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Machine</a:t>
            </a:r>
          </a:p>
          <a:p>
            <a:r>
              <a:rPr kumimoji="1" lang="en-US" altLang="zh-CN" dirty="0"/>
              <a:t>Indoor</a:t>
            </a:r>
          </a:p>
          <a:p>
            <a:r>
              <a:rPr kumimoji="1" lang="en-US" altLang="zh-CN" dirty="0"/>
              <a:t>Air Tornado</a:t>
            </a:r>
          </a:p>
          <a:p>
            <a:r>
              <a:rPr kumimoji="1" lang="en-US" altLang="zh-CN" dirty="0"/>
              <a:t>Properties</a:t>
            </a:r>
          </a:p>
          <a:p>
            <a:r>
              <a:rPr kumimoji="1" lang="en-US" altLang="zh-CN" dirty="0"/>
              <a:t>Stability</a:t>
            </a:r>
          </a:p>
          <a:p>
            <a:r>
              <a:rPr kumimoji="1" lang="en-US" altLang="zh-CN" dirty="0"/>
              <a:t>Portative</a:t>
            </a:r>
          </a:p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04024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Pre-experiments  (I)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Water Tornado</a:t>
            </a:r>
          </a:p>
          <a:p>
            <a:pPr marL="0" indent="0">
              <a:buNone/>
            </a:pPr>
            <a:r>
              <a:rPr kumimoji="1" lang="en-US" altLang="zh-CN" dirty="0"/>
              <a:t>    (shearing force)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751" y="2441358"/>
            <a:ext cx="2578228" cy="40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视频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779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Pre-experiments  (II)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Fire Tornado</a:t>
            </a:r>
          </a:p>
          <a:p>
            <a:pPr marL="0" indent="0">
              <a:buNone/>
            </a:pPr>
            <a:r>
              <a:rPr kumimoji="1" lang="en-US" altLang="zh-CN" dirty="0"/>
              <a:t>   (Shearing force + Elevating force)</a:t>
            </a:r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026" y="3160450"/>
            <a:ext cx="4451973" cy="30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1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视频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57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Basic Theory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Shearing force (</a:t>
            </a:r>
            <a:r>
              <a:rPr kumimoji="1" lang="zh-CN" altLang="en-US" dirty="0"/>
              <a:t>切力</a:t>
            </a:r>
            <a:r>
              <a:rPr kumimoji="1" lang="en-US" altLang="zh-CN" dirty="0"/>
              <a:t>)</a:t>
            </a:r>
          </a:p>
          <a:p>
            <a:r>
              <a:rPr kumimoji="1" lang="en-US" altLang="zh-CN" dirty="0"/>
              <a:t>Elevating force (</a:t>
            </a:r>
            <a:r>
              <a:rPr kumimoji="1" lang="zh-CN" altLang="en-US" dirty="0"/>
              <a:t>上升力</a:t>
            </a:r>
            <a:r>
              <a:rPr kumimoji="1" lang="en-US" altLang="zh-CN" dirty="0"/>
              <a:t>)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5491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276</Words>
  <Application>Microsoft Macintosh PowerPoint</Application>
  <PresentationFormat>全屏显示(4:3)</PresentationFormat>
  <Paragraphs>79</Paragraphs>
  <Slides>28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29" baseType="lpstr">
      <vt:lpstr>Office 主题</vt:lpstr>
      <vt:lpstr> 17. Tornado machine  </vt:lpstr>
      <vt:lpstr>INITIAL THOUGHTS </vt:lpstr>
      <vt:lpstr>About the problem</vt:lpstr>
      <vt:lpstr>Key Words</vt:lpstr>
      <vt:lpstr>Pre-experiments  (I)</vt:lpstr>
      <vt:lpstr>PowerPoint 演示文稿</vt:lpstr>
      <vt:lpstr>Pre-experiments  (II)</vt:lpstr>
      <vt:lpstr>PowerPoint 演示文稿</vt:lpstr>
      <vt:lpstr>Basic Theory</vt:lpstr>
      <vt:lpstr>PowerPoint 演示文稿</vt:lpstr>
      <vt:lpstr>PowerPoint 演示文稿</vt:lpstr>
      <vt:lpstr>PowerPoint 演示文稿</vt:lpstr>
      <vt:lpstr>THE EXPERIMENT</vt:lpstr>
      <vt:lpstr>Equipment and facilities</vt:lpstr>
      <vt:lpstr>Draft (I)</vt:lpstr>
      <vt:lpstr>Draft (II)</vt:lpstr>
      <vt:lpstr>Purchasing  (I)</vt:lpstr>
      <vt:lpstr>Purchasing  (II)</vt:lpstr>
      <vt:lpstr>Purchasing  (III)</vt:lpstr>
      <vt:lpstr>参数parameter</vt:lpstr>
      <vt:lpstr>Steps (video provided)</vt:lpstr>
      <vt:lpstr>视频</vt:lpstr>
      <vt:lpstr>Properties and Stability</vt:lpstr>
      <vt:lpstr>Variables</vt:lpstr>
      <vt:lpstr>变量图表实验。。。</vt:lpstr>
      <vt:lpstr>结论（影响因素）</vt:lpstr>
      <vt:lpstr>误差分析</vt:lpstr>
      <vt:lpstr>参考文献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17. Tornado machine  </dc:title>
  <dc:creator>li</dc:creator>
  <cp:lastModifiedBy>li</cp:lastModifiedBy>
  <cp:revision>20</cp:revision>
  <dcterms:created xsi:type="dcterms:W3CDTF">2017-05-14T14:42:20Z</dcterms:created>
  <dcterms:modified xsi:type="dcterms:W3CDTF">2017-06-01T16:37:58Z</dcterms:modified>
</cp:coreProperties>
</file>