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62" r:id="rId3"/>
    <p:sldId id="274" r:id="rId4"/>
    <p:sldId id="275" r:id="rId5"/>
    <p:sldId id="281" r:id="rId6"/>
    <p:sldId id="282" r:id="rId7"/>
    <p:sldId id="312" r:id="rId8"/>
    <p:sldId id="286" r:id="rId9"/>
    <p:sldId id="316" r:id="rId10"/>
    <p:sldId id="276" r:id="rId11"/>
    <p:sldId id="285" r:id="rId12"/>
    <p:sldId id="284" r:id="rId13"/>
    <p:sldId id="313" r:id="rId14"/>
    <p:sldId id="277" r:id="rId15"/>
    <p:sldId id="287" r:id="rId16"/>
    <p:sldId id="296" r:id="rId17"/>
    <p:sldId id="291" r:id="rId18"/>
    <p:sldId id="288" r:id="rId19"/>
    <p:sldId id="290" r:id="rId20"/>
    <p:sldId id="292" r:id="rId21"/>
    <p:sldId id="306" r:id="rId22"/>
    <p:sldId id="304" r:id="rId23"/>
    <p:sldId id="298" r:id="rId24"/>
    <p:sldId id="307" r:id="rId25"/>
    <p:sldId id="278" r:id="rId26"/>
    <p:sldId id="301" r:id="rId27"/>
    <p:sldId id="310" r:id="rId28"/>
    <p:sldId id="314" r:id="rId29"/>
    <p:sldId id="311" r:id="rId30"/>
    <p:sldId id="318" r:id="rId31"/>
    <p:sldId id="279" r:id="rId32"/>
    <p:sldId id="308" r:id="rId33"/>
    <p:sldId id="305" r:id="rId34"/>
    <p:sldId id="280" r:id="rId35"/>
    <p:sldId id="309" r:id="rId36"/>
    <p:sldId id="315" r:id="rId37"/>
    <p:sldId id="317" r:id="rId38"/>
    <p:sldId id="319" r:id="rId39"/>
    <p:sldId id="320" r:id="rId4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75E6D39-A581-40A9-A665-17A5496DD053}">
          <p14:sldIdLst>
            <p14:sldId id="262"/>
            <p14:sldId id="274"/>
            <p14:sldId id="275"/>
            <p14:sldId id="281"/>
            <p14:sldId id="282"/>
            <p14:sldId id="312"/>
            <p14:sldId id="286"/>
            <p14:sldId id="316"/>
            <p14:sldId id="276"/>
            <p14:sldId id="285"/>
            <p14:sldId id="284"/>
            <p14:sldId id="313"/>
            <p14:sldId id="277"/>
            <p14:sldId id="287"/>
            <p14:sldId id="296"/>
            <p14:sldId id="291"/>
            <p14:sldId id="288"/>
            <p14:sldId id="290"/>
            <p14:sldId id="292"/>
            <p14:sldId id="306"/>
            <p14:sldId id="304"/>
            <p14:sldId id="298"/>
            <p14:sldId id="307"/>
            <p14:sldId id="278"/>
            <p14:sldId id="301"/>
            <p14:sldId id="310"/>
            <p14:sldId id="314"/>
            <p14:sldId id="311"/>
            <p14:sldId id="318"/>
            <p14:sldId id="279"/>
            <p14:sldId id="308"/>
            <p14:sldId id="305"/>
            <p14:sldId id="280"/>
            <p14:sldId id="309"/>
            <p14:sldId id="315"/>
            <p14:sldId id="317"/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94660"/>
  </p:normalViewPr>
  <p:slideViewPr>
    <p:cSldViewPr>
      <p:cViewPr varScale="1">
        <p:scale>
          <a:sx n="89" d="100"/>
          <a:sy n="89" d="100"/>
        </p:scale>
        <p:origin x="762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4C8B5E-0A09-4292-BD67-E9CA531A6DEC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271FDF0A-35A4-4CC5-A8E5-1661C358A277}">
      <dgm:prSet phldrT="[文本]" phldr="1"/>
      <dgm:spPr/>
      <dgm:t>
        <a:bodyPr/>
        <a:lstStyle/>
        <a:p>
          <a:endParaRPr lang="zh-CN" altLang="en-US" dirty="0"/>
        </a:p>
      </dgm:t>
    </dgm:pt>
    <dgm:pt modelId="{23EA900B-E3B0-4098-862D-EBF3B1FB3766}" type="par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5CF3BC8E-96FA-4700-A20B-9FEC4D92901D}" type="sib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659FB7A8-E6F3-4942-BC0C-92EF56650CC7}">
      <dgm:prSet phldrT="[文本]"/>
      <dgm:spPr/>
      <dgm:t>
        <a:bodyPr/>
        <a:lstStyle/>
        <a:p>
          <a:r>
            <a:rPr lang="en-US" altLang="zh-CN" dirty="0"/>
            <a:t>Experimental Setup</a:t>
          </a:r>
          <a:endParaRPr lang="zh-CN" altLang="en-US" dirty="0"/>
        </a:p>
      </dgm:t>
    </dgm:pt>
    <dgm:pt modelId="{F26F4EDD-5F3E-4581-B5E7-6B9C8276D044}" type="par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61577BCD-40FB-4176-A8C3-E3E19BAE18B9}" type="sib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28357CBB-8925-4E56-A614-6BBEC11CB7C2}">
      <dgm:prSet phldrT="[文本]" phldr="1"/>
      <dgm:spPr/>
      <dgm:t>
        <a:bodyPr/>
        <a:lstStyle/>
        <a:p>
          <a:endParaRPr lang="zh-CN" altLang="en-US"/>
        </a:p>
      </dgm:t>
    </dgm:pt>
    <dgm:pt modelId="{AD922AE4-EEE2-46BF-A760-ED3933320530}" type="par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48AE910B-E290-455E-AF09-1144EBB9EF44}" type="sib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2352CD0D-1144-4D9A-8DFF-2773D344AF25}">
      <dgm:prSet phldrT="[文本]"/>
      <dgm:spPr/>
      <dgm:t>
        <a:bodyPr/>
        <a:lstStyle/>
        <a:p>
          <a:r>
            <a:rPr lang="en-US" altLang="zh-CN" dirty="0"/>
            <a:t>Preliminary Experiment</a:t>
          </a:r>
          <a:endParaRPr lang="zh-CN" altLang="en-US" dirty="0"/>
        </a:p>
      </dgm:t>
    </dgm:pt>
    <dgm:pt modelId="{8CD12442-2378-4850-ABBC-C46D710B7285}" type="par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0417F223-FB3D-425A-8590-57B627BDA2C8}" type="sib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285E3CBE-8174-4BA8-B031-7C5391EB556D}">
      <dgm:prSet phldrT="[文本]" phldr="1"/>
      <dgm:spPr/>
      <dgm:t>
        <a:bodyPr/>
        <a:lstStyle/>
        <a:p>
          <a:endParaRPr lang="zh-CN" altLang="en-US"/>
        </a:p>
      </dgm:t>
    </dgm:pt>
    <dgm:pt modelId="{13135DB8-195B-450A-A673-10B3B62E88BA}" type="par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46F337A2-BDF2-4F1E-A3AD-66173301C951}" type="sib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CEADC05F-90C8-4BE6-8838-F7DEF64CA3D0}">
      <dgm:prSet phldrT="[文本]"/>
      <dgm:spPr/>
      <dgm:t>
        <a:bodyPr/>
        <a:lstStyle/>
        <a:p>
          <a:r>
            <a:rPr lang="en-US" altLang="zh-CN" dirty="0"/>
            <a:t>Theoretical Investigation </a:t>
          </a:r>
          <a:endParaRPr lang="zh-CN" altLang="en-US" dirty="0"/>
        </a:p>
      </dgm:t>
    </dgm:pt>
    <dgm:pt modelId="{DA77E2BF-B333-4694-86F0-FA324BC62C52}" type="par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F20193AF-E203-4C77-88C6-CE45D1AF7F71}" type="sib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269C692C-EC32-4029-9045-12738DCD8B4F}">
      <dgm:prSet/>
      <dgm:spPr/>
      <dgm:t>
        <a:bodyPr/>
        <a:lstStyle/>
        <a:p>
          <a:endParaRPr lang="zh-CN" altLang="en-US"/>
        </a:p>
      </dgm:t>
    </dgm:pt>
    <dgm:pt modelId="{6EE9047B-9AEE-4E2E-BDA4-3C401873F9F2}" type="par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A67D5B8E-FCDA-4B09-8775-D02A09267A00}" type="sib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DB5E1EFE-BBEB-4B69-A7B4-6EACACF4F285}">
      <dgm:prSet/>
      <dgm:spPr/>
      <dgm:t>
        <a:bodyPr/>
        <a:lstStyle/>
        <a:p>
          <a:endParaRPr lang="zh-CN" altLang="en-US"/>
        </a:p>
      </dgm:t>
    </dgm:pt>
    <dgm:pt modelId="{221A99A0-77C7-47FC-ADAF-E28BB1CD61F9}" type="par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E42A202-21FE-4E07-A0BB-1114B42B0555}" type="sib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37BA0AA-9E13-4359-8906-7526A46C8D03}">
      <dgm:prSet/>
      <dgm:spPr/>
      <dgm:t>
        <a:bodyPr/>
        <a:lstStyle/>
        <a:p>
          <a:endParaRPr lang="zh-CN" altLang="en-US"/>
        </a:p>
      </dgm:t>
    </dgm:pt>
    <dgm:pt modelId="{BD5FDAA5-5F15-4863-9800-0FF56DCD7D1B}" type="par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247B095-CD5C-436F-868A-DE51BAB62E64}" type="sib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89D9FE5-84C4-4D3A-B5BC-E4CD279D34C3}">
      <dgm:prSet/>
      <dgm:spPr/>
      <dgm:t>
        <a:bodyPr/>
        <a:lstStyle/>
        <a:p>
          <a:r>
            <a:rPr lang="en-US" altLang="zh-CN" dirty="0"/>
            <a:t>Influence factors</a:t>
          </a:r>
          <a:endParaRPr lang="zh-CN" altLang="en-US" dirty="0"/>
        </a:p>
      </dgm:t>
    </dgm:pt>
    <dgm:pt modelId="{683A6F90-1CAF-4526-9EB4-8031E92C1325}" type="par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754EAAC4-2A5D-4B60-8041-2A82AC6A13E4}" type="sib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EEED9F81-062F-42B9-BBD3-CAA5782F8F96}">
      <dgm:prSet/>
      <dgm:spPr/>
      <dgm:t>
        <a:bodyPr/>
        <a:lstStyle/>
        <a:p>
          <a:r>
            <a:rPr lang="en-US" altLang="zh-CN" dirty="0"/>
            <a:t>Conclusion</a:t>
          </a:r>
          <a:endParaRPr lang="zh-CN" altLang="en-US" dirty="0"/>
        </a:p>
      </dgm:t>
    </dgm:pt>
    <dgm:pt modelId="{FDCB47B7-AEFE-4A28-9907-49447465C537}" type="par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80901547-799F-43D5-9347-C57F7CB3C468}" type="sib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233E3A6F-50D0-4A5E-8465-4554628EEA5F}">
      <dgm:prSet/>
      <dgm:spPr/>
      <dgm:t>
        <a:bodyPr/>
        <a:lstStyle/>
        <a:p>
          <a:r>
            <a:rPr lang="en-US" altLang="zh-CN" dirty="0"/>
            <a:t>Uncertainty Analysis</a:t>
          </a:r>
          <a:endParaRPr lang="zh-CN" altLang="en-US" dirty="0"/>
        </a:p>
      </dgm:t>
    </dgm:pt>
    <dgm:pt modelId="{D468BBBD-CF49-4792-84BF-A2A6FBEEFFC4}" type="par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59A1052B-4101-4E53-AF1C-71963CDB009F}" type="sib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CCA04622-C8F8-4D9D-848F-6CFA614007EF}" type="pres">
      <dgm:prSet presAssocID="{204C8B5E-0A09-4292-BD67-E9CA531A6DEC}" presName="linearFlow" presStyleCnt="0">
        <dgm:presLayoutVars>
          <dgm:dir/>
          <dgm:animLvl val="lvl"/>
          <dgm:resizeHandles val="exact"/>
        </dgm:presLayoutVars>
      </dgm:prSet>
      <dgm:spPr/>
    </dgm:pt>
    <dgm:pt modelId="{684E0C5A-8C9A-45D4-B16F-391660A59BC8}" type="pres">
      <dgm:prSet presAssocID="{271FDF0A-35A4-4CC5-A8E5-1661C358A277}" presName="composite" presStyleCnt="0"/>
      <dgm:spPr/>
    </dgm:pt>
    <dgm:pt modelId="{0995C468-90B5-46FC-A75F-8ACEFB111947}" type="pres">
      <dgm:prSet presAssocID="{271FDF0A-35A4-4CC5-A8E5-1661C358A277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94C82BDD-C9A8-4473-BABA-61E9D574A870}" type="pres">
      <dgm:prSet presAssocID="{271FDF0A-35A4-4CC5-A8E5-1661C358A277}" presName="descendantText" presStyleLbl="alignAcc1" presStyleIdx="0" presStyleCnt="6">
        <dgm:presLayoutVars>
          <dgm:bulletEnabled val="1"/>
        </dgm:presLayoutVars>
      </dgm:prSet>
      <dgm:spPr/>
    </dgm:pt>
    <dgm:pt modelId="{7F9A91A0-9A84-4AE2-9045-343AC1DF6C95}" type="pres">
      <dgm:prSet presAssocID="{5CF3BC8E-96FA-4700-A20B-9FEC4D92901D}" presName="sp" presStyleCnt="0"/>
      <dgm:spPr/>
    </dgm:pt>
    <dgm:pt modelId="{C965481C-3C61-4D37-97CA-24CF5251DFD4}" type="pres">
      <dgm:prSet presAssocID="{28357CBB-8925-4E56-A614-6BBEC11CB7C2}" presName="composite" presStyleCnt="0"/>
      <dgm:spPr/>
    </dgm:pt>
    <dgm:pt modelId="{54BD51D9-1C8F-4487-8C68-0C10811489B9}" type="pres">
      <dgm:prSet presAssocID="{28357CBB-8925-4E56-A614-6BBEC11CB7C2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796A206D-0C93-4F50-996C-226E2FB57BE9}" type="pres">
      <dgm:prSet presAssocID="{28357CBB-8925-4E56-A614-6BBEC11CB7C2}" presName="descendantText" presStyleLbl="alignAcc1" presStyleIdx="1" presStyleCnt="6">
        <dgm:presLayoutVars>
          <dgm:bulletEnabled val="1"/>
        </dgm:presLayoutVars>
      </dgm:prSet>
      <dgm:spPr/>
    </dgm:pt>
    <dgm:pt modelId="{5090D062-E78B-46E0-94B0-58122125B066}" type="pres">
      <dgm:prSet presAssocID="{48AE910B-E290-455E-AF09-1144EBB9EF44}" presName="sp" presStyleCnt="0"/>
      <dgm:spPr/>
    </dgm:pt>
    <dgm:pt modelId="{F6658EBB-30A3-4D7E-9455-A7FDAFCBF7F8}" type="pres">
      <dgm:prSet presAssocID="{285E3CBE-8174-4BA8-B031-7C5391EB556D}" presName="composite" presStyleCnt="0"/>
      <dgm:spPr/>
    </dgm:pt>
    <dgm:pt modelId="{CFCEE787-AAC5-448D-9F51-BA4E2DAA0199}" type="pres">
      <dgm:prSet presAssocID="{285E3CBE-8174-4BA8-B031-7C5391EB556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78DB01A-5316-4088-8F2C-5FE0BA6F7DC4}" type="pres">
      <dgm:prSet presAssocID="{285E3CBE-8174-4BA8-B031-7C5391EB556D}" presName="descendantText" presStyleLbl="alignAcc1" presStyleIdx="2" presStyleCnt="6">
        <dgm:presLayoutVars>
          <dgm:bulletEnabled val="1"/>
        </dgm:presLayoutVars>
      </dgm:prSet>
      <dgm:spPr/>
    </dgm:pt>
    <dgm:pt modelId="{E7107186-BC38-4AEB-ACBC-01AEC9FB4361}" type="pres">
      <dgm:prSet presAssocID="{46F337A2-BDF2-4F1E-A3AD-66173301C951}" presName="sp" presStyleCnt="0"/>
      <dgm:spPr/>
    </dgm:pt>
    <dgm:pt modelId="{7BC2AA26-D482-4B48-ABD1-E3E1CC649AF2}" type="pres">
      <dgm:prSet presAssocID="{269C692C-EC32-4029-9045-12738DCD8B4F}" presName="composite" presStyleCnt="0"/>
      <dgm:spPr/>
    </dgm:pt>
    <dgm:pt modelId="{CE2C1B28-28EB-4BB7-B8FC-C791E5911715}" type="pres">
      <dgm:prSet presAssocID="{269C692C-EC32-4029-9045-12738DCD8B4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9782A2A8-07E7-4C60-8913-2CA4B927548E}" type="pres">
      <dgm:prSet presAssocID="{269C692C-EC32-4029-9045-12738DCD8B4F}" presName="descendantText" presStyleLbl="alignAcc1" presStyleIdx="3" presStyleCnt="6" custLinFactNeighborY="0">
        <dgm:presLayoutVars>
          <dgm:bulletEnabled val="1"/>
        </dgm:presLayoutVars>
      </dgm:prSet>
      <dgm:spPr/>
    </dgm:pt>
    <dgm:pt modelId="{C950AAD9-877D-4DF6-975E-AF11C8BF9858}" type="pres">
      <dgm:prSet presAssocID="{A67D5B8E-FCDA-4B09-8775-D02A09267A00}" presName="sp" presStyleCnt="0"/>
      <dgm:spPr/>
    </dgm:pt>
    <dgm:pt modelId="{AC9DF390-B76F-4EB6-96A2-2FD8B68E9383}" type="pres">
      <dgm:prSet presAssocID="{DB5E1EFE-BBEB-4B69-A7B4-6EACACF4F285}" presName="composite" presStyleCnt="0"/>
      <dgm:spPr/>
    </dgm:pt>
    <dgm:pt modelId="{1D8E80B6-6092-465B-9080-88847A86551E}" type="pres">
      <dgm:prSet presAssocID="{DB5E1EFE-BBEB-4B69-A7B4-6EACACF4F285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16D24065-5D77-4A98-81CE-CF922103F604}" type="pres">
      <dgm:prSet presAssocID="{DB5E1EFE-BBEB-4B69-A7B4-6EACACF4F285}" presName="descendantText" presStyleLbl="alignAcc1" presStyleIdx="4" presStyleCnt="6">
        <dgm:presLayoutVars>
          <dgm:bulletEnabled val="1"/>
        </dgm:presLayoutVars>
      </dgm:prSet>
      <dgm:spPr/>
    </dgm:pt>
    <dgm:pt modelId="{427E42DC-1DF1-45F2-9759-6E74E393E107}" type="pres">
      <dgm:prSet presAssocID="{3E42A202-21FE-4E07-A0BB-1114B42B0555}" presName="sp" presStyleCnt="0"/>
      <dgm:spPr/>
    </dgm:pt>
    <dgm:pt modelId="{5C544F3B-6659-4D9D-B7D2-5DAAAFAB67BF}" type="pres">
      <dgm:prSet presAssocID="{337BA0AA-9E13-4359-8906-7526A46C8D03}" presName="composite" presStyleCnt="0"/>
      <dgm:spPr/>
    </dgm:pt>
    <dgm:pt modelId="{EECD3B0D-C94A-4251-9B3B-68EFCC3BC3F6}" type="pres">
      <dgm:prSet presAssocID="{337BA0AA-9E13-4359-8906-7526A46C8D03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C9643486-5AC3-465C-B76B-828F5DED798B}" type="pres">
      <dgm:prSet presAssocID="{337BA0AA-9E13-4359-8906-7526A46C8D03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C230EC00-78A8-45BD-98E1-1D2FC90413F4}" type="presOf" srcId="{337BA0AA-9E13-4359-8906-7526A46C8D03}" destId="{EECD3B0D-C94A-4251-9B3B-68EFCC3BC3F6}" srcOrd="0" destOrd="0" presId="urn:microsoft.com/office/officeart/2005/8/layout/chevron2"/>
    <dgm:cxn modelId="{8956AB06-EF02-4DBE-97CD-829B1FA186BF}" type="presOf" srcId="{2352CD0D-1144-4D9A-8DFF-2773D344AF25}" destId="{796A206D-0C93-4F50-996C-226E2FB57BE9}" srcOrd="0" destOrd="0" presId="urn:microsoft.com/office/officeart/2005/8/layout/chevron2"/>
    <dgm:cxn modelId="{115B9923-55CC-4312-94A3-466713534A6E}" type="presOf" srcId="{233E3A6F-50D0-4A5E-8465-4554628EEA5F}" destId="{16D24065-5D77-4A98-81CE-CF922103F604}" srcOrd="0" destOrd="0" presId="urn:microsoft.com/office/officeart/2005/8/layout/chevron2"/>
    <dgm:cxn modelId="{F0E55B31-844B-4617-BBB2-FBB16B87BB74}" srcId="{204C8B5E-0A09-4292-BD67-E9CA531A6DEC}" destId="{28357CBB-8925-4E56-A614-6BBEC11CB7C2}" srcOrd="1" destOrd="0" parTransId="{AD922AE4-EEE2-46BF-A760-ED3933320530}" sibTransId="{48AE910B-E290-455E-AF09-1144EBB9EF44}"/>
    <dgm:cxn modelId="{D0A44D3C-2FC0-48F2-855B-8A0952A49F44}" srcId="{DB5E1EFE-BBEB-4B69-A7B4-6EACACF4F285}" destId="{233E3A6F-50D0-4A5E-8465-4554628EEA5F}" srcOrd="0" destOrd="0" parTransId="{D468BBBD-CF49-4792-84BF-A2A6FBEEFFC4}" sibTransId="{59A1052B-4101-4E53-AF1C-71963CDB009F}"/>
    <dgm:cxn modelId="{A9F4EA3D-953C-4C5C-8CBC-ED45709F2812}" srcId="{204C8B5E-0A09-4292-BD67-E9CA531A6DEC}" destId="{337BA0AA-9E13-4359-8906-7526A46C8D03}" srcOrd="5" destOrd="0" parTransId="{BD5FDAA5-5F15-4863-9800-0FF56DCD7D1B}" sibTransId="{4247B095-CD5C-436F-868A-DE51BAB62E64}"/>
    <dgm:cxn modelId="{0350EA5B-A9F0-4342-8161-237762A42DAE}" srcId="{204C8B5E-0A09-4292-BD67-E9CA531A6DEC}" destId="{285E3CBE-8174-4BA8-B031-7C5391EB556D}" srcOrd="2" destOrd="0" parTransId="{13135DB8-195B-450A-A673-10B3B62E88BA}" sibTransId="{46F337A2-BDF2-4F1E-A3AD-66173301C951}"/>
    <dgm:cxn modelId="{102A6763-AC34-4859-A9D5-821B4DBFA81C}" srcId="{204C8B5E-0A09-4292-BD67-E9CA531A6DEC}" destId="{269C692C-EC32-4029-9045-12738DCD8B4F}" srcOrd="3" destOrd="0" parTransId="{6EE9047B-9AEE-4E2E-BDA4-3C401873F9F2}" sibTransId="{A67D5B8E-FCDA-4B09-8775-D02A09267A00}"/>
    <dgm:cxn modelId="{6B678E43-B788-413B-96EB-110861B4909D}" type="presOf" srcId="{285E3CBE-8174-4BA8-B031-7C5391EB556D}" destId="{CFCEE787-AAC5-448D-9F51-BA4E2DAA0199}" srcOrd="0" destOrd="0" presId="urn:microsoft.com/office/officeart/2005/8/layout/chevron2"/>
    <dgm:cxn modelId="{CEB09069-62B7-4CB3-B81D-BBCA59CF8F11}" srcId="{204C8B5E-0A09-4292-BD67-E9CA531A6DEC}" destId="{DB5E1EFE-BBEB-4B69-A7B4-6EACACF4F285}" srcOrd="4" destOrd="0" parTransId="{221A99A0-77C7-47FC-ADAF-E28BB1CD61F9}" sibTransId="{3E42A202-21FE-4E07-A0BB-1114B42B0555}"/>
    <dgm:cxn modelId="{FA4BDB6C-CAF3-44D6-BAAE-F0A49B330E65}" type="presOf" srcId="{CEADC05F-90C8-4BE6-8838-F7DEF64CA3D0}" destId="{178DB01A-5316-4088-8F2C-5FE0BA6F7DC4}" srcOrd="0" destOrd="0" presId="urn:microsoft.com/office/officeart/2005/8/layout/chevron2"/>
    <dgm:cxn modelId="{68842474-05CC-4D74-AE64-52E0C574209F}" type="presOf" srcId="{DB5E1EFE-BBEB-4B69-A7B4-6EACACF4F285}" destId="{1D8E80B6-6092-465B-9080-88847A86551E}" srcOrd="0" destOrd="0" presId="urn:microsoft.com/office/officeart/2005/8/layout/chevron2"/>
    <dgm:cxn modelId="{0AF3E581-9FE5-4395-8D7E-6B2F5DB80254}" type="presOf" srcId="{28357CBB-8925-4E56-A614-6BBEC11CB7C2}" destId="{54BD51D9-1C8F-4487-8C68-0C10811489B9}" srcOrd="0" destOrd="0" presId="urn:microsoft.com/office/officeart/2005/8/layout/chevron2"/>
    <dgm:cxn modelId="{5B075288-7AA3-4EED-9405-C12FBFABA7A8}" srcId="{271FDF0A-35A4-4CC5-A8E5-1661C358A277}" destId="{659FB7A8-E6F3-4942-BC0C-92EF56650CC7}" srcOrd="0" destOrd="0" parTransId="{F26F4EDD-5F3E-4581-B5E7-6B9C8276D044}" sibTransId="{61577BCD-40FB-4176-A8C3-E3E19BAE18B9}"/>
    <dgm:cxn modelId="{7EF18399-B7B5-4F52-A3A8-D7EF8F6C8D16}" type="presOf" srcId="{204C8B5E-0A09-4292-BD67-E9CA531A6DEC}" destId="{CCA04622-C8F8-4D9D-848F-6CFA614007EF}" srcOrd="0" destOrd="0" presId="urn:microsoft.com/office/officeart/2005/8/layout/chevron2"/>
    <dgm:cxn modelId="{A353CA9A-4117-4330-AA46-54A9FBFFA68A}" srcId="{204C8B5E-0A09-4292-BD67-E9CA531A6DEC}" destId="{271FDF0A-35A4-4CC5-A8E5-1661C358A277}" srcOrd="0" destOrd="0" parTransId="{23EA900B-E3B0-4098-862D-EBF3B1FB3766}" sibTransId="{5CF3BC8E-96FA-4700-A20B-9FEC4D92901D}"/>
    <dgm:cxn modelId="{6D8E47A4-81A8-454C-AD1A-346B931693B3}" type="presOf" srcId="{659FB7A8-E6F3-4942-BC0C-92EF56650CC7}" destId="{94C82BDD-C9A8-4473-BABA-61E9D574A870}" srcOrd="0" destOrd="0" presId="urn:microsoft.com/office/officeart/2005/8/layout/chevron2"/>
    <dgm:cxn modelId="{12AE2EAB-1E0E-4DE0-B4AC-0829DBCFCBE7}" srcId="{269C692C-EC32-4029-9045-12738DCD8B4F}" destId="{489D9FE5-84C4-4D3A-B5BC-E4CD279D34C3}" srcOrd="0" destOrd="0" parTransId="{683A6F90-1CAF-4526-9EB4-8031E92C1325}" sibTransId="{754EAAC4-2A5D-4B60-8041-2A82AC6A13E4}"/>
    <dgm:cxn modelId="{47BE38B1-7B7B-4CD3-A8CC-481DDBE17D93}" type="presOf" srcId="{489D9FE5-84C4-4D3A-B5BC-E4CD279D34C3}" destId="{9782A2A8-07E7-4C60-8913-2CA4B927548E}" srcOrd="0" destOrd="0" presId="urn:microsoft.com/office/officeart/2005/8/layout/chevron2"/>
    <dgm:cxn modelId="{483336B3-CC31-4808-8744-B8E2822EC1C9}" srcId="{337BA0AA-9E13-4359-8906-7526A46C8D03}" destId="{EEED9F81-062F-42B9-BBD3-CAA5782F8F96}" srcOrd="0" destOrd="0" parTransId="{FDCB47B7-AEFE-4A28-9907-49447465C537}" sibTransId="{80901547-799F-43D5-9347-C57F7CB3C468}"/>
    <dgm:cxn modelId="{D3D7F0BF-B210-4F53-AE7A-09D2E42BFABE}" srcId="{285E3CBE-8174-4BA8-B031-7C5391EB556D}" destId="{CEADC05F-90C8-4BE6-8838-F7DEF64CA3D0}" srcOrd="0" destOrd="0" parTransId="{DA77E2BF-B333-4694-86F0-FA324BC62C52}" sibTransId="{F20193AF-E203-4C77-88C6-CE45D1AF7F71}"/>
    <dgm:cxn modelId="{EEBF95CC-BCEB-4170-95B5-CD0289B07940}" type="presOf" srcId="{271FDF0A-35A4-4CC5-A8E5-1661C358A277}" destId="{0995C468-90B5-46FC-A75F-8ACEFB111947}" srcOrd="0" destOrd="0" presId="urn:microsoft.com/office/officeart/2005/8/layout/chevron2"/>
    <dgm:cxn modelId="{70F044D3-1C54-4B6E-BB27-7C5B7719CE83}" type="presOf" srcId="{EEED9F81-062F-42B9-BBD3-CAA5782F8F96}" destId="{C9643486-5AC3-465C-B76B-828F5DED798B}" srcOrd="0" destOrd="0" presId="urn:microsoft.com/office/officeart/2005/8/layout/chevron2"/>
    <dgm:cxn modelId="{820E7DDA-EB6E-46C2-BA04-FA1DEE16EDA2}" type="presOf" srcId="{269C692C-EC32-4029-9045-12738DCD8B4F}" destId="{CE2C1B28-28EB-4BB7-B8FC-C791E5911715}" srcOrd="0" destOrd="0" presId="urn:microsoft.com/office/officeart/2005/8/layout/chevron2"/>
    <dgm:cxn modelId="{3783A9EE-7C3F-4E27-8C2F-60B39C6EEC5C}" srcId="{28357CBB-8925-4E56-A614-6BBEC11CB7C2}" destId="{2352CD0D-1144-4D9A-8DFF-2773D344AF25}" srcOrd="0" destOrd="0" parTransId="{8CD12442-2378-4850-ABBC-C46D710B7285}" sibTransId="{0417F223-FB3D-425A-8590-57B627BDA2C8}"/>
    <dgm:cxn modelId="{6179E0CA-EA48-4032-AFAB-9CDADEA35FAF}" type="presParOf" srcId="{CCA04622-C8F8-4D9D-848F-6CFA614007EF}" destId="{684E0C5A-8C9A-45D4-B16F-391660A59BC8}" srcOrd="0" destOrd="0" presId="urn:microsoft.com/office/officeart/2005/8/layout/chevron2"/>
    <dgm:cxn modelId="{F3D40DAB-EFD0-4384-A94E-87DE98D2D314}" type="presParOf" srcId="{684E0C5A-8C9A-45D4-B16F-391660A59BC8}" destId="{0995C468-90B5-46FC-A75F-8ACEFB111947}" srcOrd="0" destOrd="0" presId="urn:microsoft.com/office/officeart/2005/8/layout/chevron2"/>
    <dgm:cxn modelId="{7043E907-F5E5-4325-A157-38194773222D}" type="presParOf" srcId="{684E0C5A-8C9A-45D4-B16F-391660A59BC8}" destId="{94C82BDD-C9A8-4473-BABA-61E9D574A870}" srcOrd="1" destOrd="0" presId="urn:microsoft.com/office/officeart/2005/8/layout/chevron2"/>
    <dgm:cxn modelId="{5F84FF02-C803-44A7-9204-51CEF48EE55E}" type="presParOf" srcId="{CCA04622-C8F8-4D9D-848F-6CFA614007EF}" destId="{7F9A91A0-9A84-4AE2-9045-343AC1DF6C95}" srcOrd="1" destOrd="0" presId="urn:microsoft.com/office/officeart/2005/8/layout/chevron2"/>
    <dgm:cxn modelId="{7A4DF1FF-86CF-48E0-A5F2-BB8D846A3B61}" type="presParOf" srcId="{CCA04622-C8F8-4D9D-848F-6CFA614007EF}" destId="{C965481C-3C61-4D37-97CA-24CF5251DFD4}" srcOrd="2" destOrd="0" presId="urn:microsoft.com/office/officeart/2005/8/layout/chevron2"/>
    <dgm:cxn modelId="{784ABA6E-8A14-41A8-BDDE-69B1CC8CDBFF}" type="presParOf" srcId="{C965481C-3C61-4D37-97CA-24CF5251DFD4}" destId="{54BD51D9-1C8F-4487-8C68-0C10811489B9}" srcOrd="0" destOrd="0" presId="urn:microsoft.com/office/officeart/2005/8/layout/chevron2"/>
    <dgm:cxn modelId="{E44AFBD3-C958-4A09-915E-7A29A21CC334}" type="presParOf" srcId="{C965481C-3C61-4D37-97CA-24CF5251DFD4}" destId="{796A206D-0C93-4F50-996C-226E2FB57BE9}" srcOrd="1" destOrd="0" presId="urn:microsoft.com/office/officeart/2005/8/layout/chevron2"/>
    <dgm:cxn modelId="{3FBD7150-0246-4BC5-BBA7-671E0247BC8C}" type="presParOf" srcId="{CCA04622-C8F8-4D9D-848F-6CFA614007EF}" destId="{5090D062-E78B-46E0-94B0-58122125B066}" srcOrd="3" destOrd="0" presId="urn:microsoft.com/office/officeart/2005/8/layout/chevron2"/>
    <dgm:cxn modelId="{6AFCFFCB-83B8-42F1-B67B-8334161E210E}" type="presParOf" srcId="{CCA04622-C8F8-4D9D-848F-6CFA614007EF}" destId="{F6658EBB-30A3-4D7E-9455-A7FDAFCBF7F8}" srcOrd="4" destOrd="0" presId="urn:microsoft.com/office/officeart/2005/8/layout/chevron2"/>
    <dgm:cxn modelId="{23793A54-EC7A-4BED-B17A-F8E6DDFB4676}" type="presParOf" srcId="{F6658EBB-30A3-4D7E-9455-A7FDAFCBF7F8}" destId="{CFCEE787-AAC5-448D-9F51-BA4E2DAA0199}" srcOrd="0" destOrd="0" presId="urn:microsoft.com/office/officeart/2005/8/layout/chevron2"/>
    <dgm:cxn modelId="{8094D41B-CD6A-465D-9B20-E4E73AD3DDDF}" type="presParOf" srcId="{F6658EBB-30A3-4D7E-9455-A7FDAFCBF7F8}" destId="{178DB01A-5316-4088-8F2C-5FE0BA6F7DC4}" srcOrd="1" destOrd="0" presId="urn:microsoft.com/office/officeart/2005/8/layout/chevron2"/>
    <dgm:cxn modelId="{4863B931-9AB3-4FDB-9B46-65CA0FA7115D}" type="presParOf" srcId="{CCA04622-C8F8-4D9D-848F-6CFA614007EF}" destId="{E7107186-BC38-4AEB-ACBC-01AEC9FB4361}" srcOrd="5" destOrd="0" presId="urn:microsoft.com/office/officeart/2005/8/layout/chevron2"/>
    <dgm:cxn modelId="{F43AB7BD-5E3B-4624-A309-BEDA4BCEF0F2}" type="presParOf" srcId="{CCA04622-C8F8-4D9D-848F-6CFA614007EF}" destId="{7BC2AA26-D482-4B48-ABD1-E3E1CC649AF2}" srcOrd="6" destOrd="0" presId="urn:microsoft.com/office/officeart/2005/8/layout/chevron2"/>
    <dgm:cxn modelId="{F41E3DBA-F055-47C6-A267-DA6D56B31E62}" type="presParOf" srcId="{7BC2AA26-D482-4B48-ABD1-E3E1CC649AF2}" destId="{CE2C1B28-28EB-4BB7-B8FC-C791E5911715}" srcOrd="0" destOrd="0" presId="urn:microsoft.com/office/officeart/2005/8/layout/chevron2"/>
    <dgm:cxn modelId="{CB340BD0-16AB-4DBB-9875-D80998077EAC}" type="presParOf" srcId="{7BC2AA26-D482-4B48-ABD1-E3E1CC649AF2}" destId="{9782A2A8-07E7-4C60-8913-2CA4B927548E}" srcOrd="1" destOrd="0" presId="urn:microsoft.com/office/officeart/2005/8/layout/chevron2"/>
    <dgm:cxn modelId="{9C641CA5-6CEB-404E-8835-4389D3653F5D}" type="presParOf" srcId="{CCA04622-C8F8-4D9D-848F-6CFA614007EF}" destId="{C950AAD9-877D-4DF6-975E-AF11C8BF9858}" srcOrd="7" destOrd="0" presId="urn:microsoft.com/office/officeart/2005/8/layout/chevron2"/>
    <dgm:cxn modelId="{E894CD10-68FB-4104-BA98-79233C6316E4}" type="presParOf" srcId="{CCA04622-C8F8-4D9D-848F-6CFA614007EF}" destId="{AC9DF390-B76F-4EB6-96A2-2FD8B68E9383}" srcOrd="8" destOrd="0" presId="urn:microsoft.com/office/officeart/2005/8/layout/chevron2"/>
    <dgm:cxn modelId="{2D9BF630-E7FC-473B-9597-ED769CE3148B}" type="presParOf" srcId="{AC9DF390-B76F-4EB6-96A2-2FD8B68E9383}" destId="{1D8E80B6-6092-465B-9080-88847A86551E}" srcOrd="0" destOrd="0" presId="urn:microsoft.com/office/officeart/2005/8/layout/chevron2"/>
    <dgm:cxn modelId="{8318BBBE-3041-49F0-A079-DE671113EEFB}" type="presParOf" srcId="{AC9DF390-B76F-4EB6-96A2-2FD8B68E9383}" destId="{16D24065-5D77-4A98-81CE-CF922103F604}" srcOrd="1" destOrd="0" presId="urn:microsoft.com/office/officeart/2005/8/layout/chevron2"/>
    <dgm:cxn modelId="{1CD67347-7F86-45EA-A45A-ACA44D2DB25C}" type="presParOf" srcId="{CCA04622-C8F8-4D9D-848F-6CFA614007EF}" destId="{427E42DC-1DF1-45F2-9759-6E74E393E107}" srcOrd="9" destOrd="0" presId="urn:microsoft.com/office/officeart/2005/8/layout/chevron2"/>
    <dgm:cxn modelId="{A088038D-01BD-4858-9A15-735FB83F5BE3}" type="presParOf" srcId="{CCA04622-C8F8-4D9D-848F-6CFA614007EF}" destId="{5C544F3B-6659-4D9D-B7D2-5DAAAFAB67BF}" srcOrd="10" destOrd="0" presId="urn:microsoft.com/office/officeart/2005/8/layout/chevron2"/>
    <dgm:cxn modelId="{9A8217DB-CF9E-406A-A526-086D11A7AC06}" type="presParOf" srcId="{5C544F3B-6659-4D9D-B7D2-5DAAAFAB67BF}" destId="{EECD3B0D-C94A-4251-9B3B-68EFCC3BC3F6}" srcOrd="0" destOrd="0" presId="urn:microsoft.com/office/officeart/2005/8/layout/chevron2"/>
    <dgm:cxn modelId="{889535A9-ECDA-4B47-AA12-D3462884EDA4}" type="presParOf" srcId="{5C544F3B-6659-4D9D-B7D2-5DAAAFAB67BF}" destId="{C9643486-5AC3-465C-B76B-828F5DED79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4C8B5E-0A09-4292-BD67-E9CA531A6DEC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271FDF0A-35A4-4CC5-A8E5-1661C358A277}">
      <dgm:prSet phldrT="[文本]" phldr="1"/>
      <dgm:spPr/>
      <dgm:t>
        <a:bodyPr/>
        <a:lstStyle/>
        <a:p>
          <a:endParaRPr lang="zh-CN" altLang="en-US" dirty="0"/>
        </a:p>
      </dgm:t>
    </dgm:pt>
    <dgm:pt modelId="{23EA900B-E3B0-4098-862D-EBF3B1FB3766}" type="par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5CF3BC8E-96FA-4700-A20B-9FEC4D92901D}" type="sib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659FB7A8-E6F3-4942-BC0C-92EF56650CC7}">
      <dgm:prSet phldrT="[文本]"/>
      <dgm:spPr/>
      <dgm:t>
        <a:bodyPr/>
        <a:lstStyle/>
        <a:p>
          <a:r>
            <a:rPr lang="en-US" altLang="zh-CN" dirty="0"/>
            <a:t>Experimental Setup</a:t>
          </a:r>
          <a:endParaRPr lang="zh-CN" altLang="en-US" dirty="0"/>
        </a:p>
      </dgm:t>
    </dgm:pt>
    <dgm:pt modelId="{F26F4EDD-5F3E-4581-B5E7-6B9C8276D044}" type="par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61577BCD-40FB-4176-A8C3-E3E19BAE18B9}" type="sib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28357CBB-8925-4E56-A614-6BBEC11CB7C2}">
      <dgm:prSet phldrT="[文本]" phldr="1"/>
      <dgm:spPr/>
      <dgm:t>
        <a:bodyPr/>
        <a:lstStyle/>
        <a:p>
          <a:endParaRPr lang="zh-CN" altLang="en-US"/>
        </a:p>
      </dgm:t>
    </dgm:pt>
    <dgm:pt modelId="{AD922AE4-EEE2-46BF-A760-ED3933320530}" type="par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48AE910B-E290-455E-AF09-1144EBB9EF44}" type="sib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2352CD0D-1144-4D9A-8DFF-2773D344AF25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Preliminary Experiment</a:t>
          </a:r>
          <a:endParaRPr lang="zh-CN" altLang="en-US" dirty="0">
            <a:solidFill>
              <a:schemeClr val="bg2"/>
            </a:solidFill>
          </a:endParaRPr>
        </a:p>
      </dgm:t>
    </dgm:pt>
    <dgm:pt modelId="{8CD12442-2378-4850-ABBC-C46D710B7285}" type="par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0417F223-FB3D-425A-8590-57B627BDA2C8}" type="sib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285E3CBE-8174-4BA8-B031-7C5391EB556D}">
      <dgm:prSet phldrT="[文本]" phldr="1"/>
      <dgm:spPr/>
      <dgm:t>
        <a:bodyPr/>
        <a:lstStyle/>
        <a:p>
          <a:endParaRPr lang="zh-CN" altLang="en-US"/>
        </a:p>
      </dgm:t>
    </dgm:pt>
    <dgm:pt modelId="{13135DB8-195B-450A-A673-10B3B62E88BA}" type="par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46F337A2-BDF2-4F1E-A3AD-66173301C951}" type="sib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CEADC05F-90C8-4BE6-8838-F7DEF64CA3D0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Theoretical Investigation </a:t>
          </a:r>
          <a:endParaRPr lang="zh-CN" altLang="en-US" dirty="0">
            <a:solidFill>
              <a:schemeClr val="bg2"/>
            </a:solidFill>
          </a:endParaRPr>
        </a:p>
      </dgm:t>
    </dgm:pt>
    <dgm:pt modelId="{DA77E2BF-B333-4694-86F0-FA324BC62C52}" type="par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F20193AF-E203-4C77-88C6-CE45D1AF7F71}" type="sib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269C692C-EC32-4029-9045-12738DCD8B4F}">
      <dgm:prSet/>
      <dgm:spPr/>
      <dgm:t>
        <a:bodyPr/>
        <a:lstStyle/>
        <a:p>
          <a:endParaRPr lang="zh-CN" altLang="en-US"/>
        </a:p>
      </dgm:t>
    </dgm:pt>
    <dgm:pt modelId="{6EE9047B-9AEE-4E2E-BDA4-3C401873F9F2}" type="par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A67D5B8E-FCDA-4B09-8775-D02A09267A00}" type="sib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DB5E1EFE-BBEB-4B69-A7B4-6EACACF4F285}">
      <dgm:prSet/>
      <dgm:spPr/>
      <dgm:t>
        <a:bodyPr/>
        <a:lstStyle/>
        <a:p>
          <a:endParaRPr lang="zh-CN" altLang="en-US"/>
        </a:p>
      </dgm:t>
    </dgm:pt>
    <dgm:pt modelId="{221A99A0-77C7-47FC-ADAF-E28BB1CD61F9}" type="par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E42A202-21FE-4E07-A0BB-1114B42B0555}" type="sib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37BA0AA-9E13-4359-8906-7526A46C8D03}">
      <dgm:prSet/>
      <dgm:spPr/>
      <dgm:t>
        <a:bodyPr/>
        <a:lstStyle/>
        <a:p>
          <a:endParaRPr lang="zh-CN" altLang="en-US"/>
        </a:p>
      </dgm:t>
    </dgm:pt>
    <dgm:pt modelId="{BD5FDAA5-5F15-4863-9800-0FF56DCD7D1B}" type="par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247B095-CD5C-436F-868A-DE51BAB62E64}" type="sib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89D9FE5-84C4-4D3A-B5BC-E4CD279D34C3}">
      <dgm:prSet/>
      <dgm:spPr/>
      <dgm:t>
        <a:bodyPr/>
        <a:lstStyle/>
        <a:p>
          <a:r>
            <a:rPr lang="en-US" altLang="zh-CN" dirty="0">
              <a:solidFill>
                <a:schemeClr val="bg1">
                  <a:lumMod val="85000"/>
                </a:schemeClr>
              </a:solidFill>
            </a:rPr>
            <a:t>Influence factors</a:t>
          </a:r>
          <a:endParaRPr lang="zh-CN" altLang="en-US" dirty="0">
            <a:solidFill>
              <a:schemeClr val="bg1">
                <a:lumMod val="85000"/>
              </a:schemeClr>
            </a:solidFill>
          </a:endParaRPr>
        </a:p>
      </dgm:t>
    </dgm:pt>
    <dgm:pt modelId="{683A6F90-1CAF-4526-9EB4-8031E92C1325}" type="par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754EAAC4-2A5D-4B60-8041-2A82AC6A13E4}" type="sib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EEED9F81-062F-42B9-BBD3-CAA5782F8F96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Conclusion</a:t>
          </a:r>
          <a:endParaRPr lang="zh-CN" altLang="en-US" dirty="0">
            <a:solidFill>
              <a:schemeClr val="bg2"/>
            </a:solidFill>
          </a:endParaRPr>
        </a:p>
      </dgm:t>
    </dgm:pt>
    <dgm:pt modelId="{FDCB47B7-AEFE-4A28-9907-49447465C537}" type="par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80901547-799F-43D5-9347-C57F7CB3C468}" type="sib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233E3A6F-50D0-4A5E-8465-4554628EEA5F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Uncertainty Analysis</a:t>
          </a:r>
          <a:endParaRPr lang="zh-CN" altLang="en-US" dirty="0">
            <a:solidFill>
              <a:schemeClr val="bg2"/>
            </a:solidFill>
          </a:endParaRPr>
        </a:p>
      </dgm:t>
    </dgm:pt>
    <dgm:pt modelId="{D468BBBD-CF49-4792-84BF-A2A6FBEEFFC4}" type="par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59A1052B-4101-4E53-AF1C-71963CDB009F}" type="sib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CCA04622-C8F8-4D9D-848F-6CFA614007EF}" type="pres">
      <dgm:prSet presAssocID="{204C8B5E-0A09-4292-BD67-E9CA531A6DEC}" presName="linearFlow" presStyleCnt="0">
        <dgm:presLayoutVars>
          <dgm:dir/>
          <dgm:animLvl val="lvl"/>
          <dgm:resizeHandles val="exact"/>
        </dgm:presLayoutVars>
      </dgm:prSet>
      <dgm:spPr/>
    </dgm:pt>
    <dgm:pt modelId="{684E0C5A-8C9A-45D4-B16F-391660A59BC8}" type="pres">
      <dgm:prSet presAssocID="{271FDF0A-35A4-4CC5-A8E5-1661C358A277}" presName="composite" presStyleCnt="0"/>
      <dgm:spPr/>
    </dgm:pt>
    <dgm:pt modelId="{0995C468-90B5-46FC-A75F-8ACEFB111947}" type="pres">
      <dgm:prSet presAssocID="{271FDF0A-35A4-4CC5-A8E5-1661C358A277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94C82BDD-C9A8-4473-BABA-61E9D574A870}" type="pres">
      <dgm:prSet presAssocID="{271FDF0A-35A4-4CC5-A8E5-1661C358A277}" presName="descendantText" presStyleLbl="alignAcc1" presStyleIdx="0" presStyleCnt="6">
        <dgm:presLayoutVars>
          <dgm:bulletEnabled val="1"/>
        </dgm:presLayoutVars>
      </dgm:prSet>
      <dgm:spPr/>
    </dgm:pt>
    <dgm:pt modelId="{7F9A91A0-9A84-4AE2-9045-343AC1DF6C95}" type="pres">
      <dgm:prSet presAssocID="{5CF3BC8E-96FA-4700-A20B-9FEC4D92901D}" presName="sp" presStyleCnt="0"/>
      <dgm:spPr/>
    </dgm:pt>
    <dgm:pt modelId="{C965481C-3C61-4D37-97CA-24CF5251DFD4}" type="pres">
      <dgm:prSet presAssocID="{28357CBB-8925-4E56-A614-6BBEC11CB7C2}" presName="composite" presStyleCnt="0"/>
      <dgm:spPr/>
    </dgm:pt>
    <dgm:pt modelId="{54BD51D9-1C8F-4487-8C68-0C10811489B9}" type="pres">
      <dgm:prSet presAssocID="{28357CBB-8925-4E56-A614-6BBEC11CB7C2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796A206D-0C93-4F50-996C-226E2FB57BE9}" type="pres">
      <dgm:prSet presAssocID="{28357CBB-8925-4E56-A614-6BBEC11CB7C2}" presName="descendantText" presStyleLbl="alignAcc1" presStyleIdx="1" presStyleCnt="6">
        <dgm:presLayoutVars>
          <dgm:bulletEnabled val="1"/>
        </dgm:presLayoutVars>
      </dgm:prSet>
      <dgm:spPr/>
    </dgm:pt>
    <dgm:pt modelId="{5090D062-E78B-46E0-94B0-58122125B066}" type="pres">
      <dgm:prSet presAssocID="{48AE910B-E290-455E-AF09-1144EBB9EF44}" presName="sp" presStyleCnt="0"/>
      <dgm:spPr/>
    </dgm:pt>
    <dgm:pt modelId="{F6658EBB-30A3-4D7E-9455-A7FDAFCBF7F8}" type="pres">
      <dgm:prSet presAssocID="{285E3CBE-8174-4BA8-B031-7C5391EB556D}" presName="composite" presStyleCnt="0"/>
      <dgm:spPr/>
    </dgm:pt>
    <dgm:pt modelId="{CFCEE787-AAC5-448D-9F51-BA4E2DAA0199}" type="pres">
      <dgm:prSet presAssocID="{285E3CBE-8174-4BA8-B031-7C5391EB556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78DB01A-5316-4088-8F2C-5FE0BA6F7DC4}" type="pres">
      <dgm:prSet presAssocID="{285E3CBE-8174-4BA8-B031-7C5391EB556D}" presName="descendantText" presStyleLbl="alignAcc1" presStyleIdx="2" presStyleCnt="6">
        <dgm:presLayoutVars>
          <dgm:bulletEnabled val="1"/>
        </dgm:presLayoutVars>
      </dgm:prSet>
      <dgm:spPr/>
    </dgm:pt>
    <dgm:pt modelId="{E7107186-BC38-4AEB-ACBC-01AEC9FB4361}" type="pres">
      <dgm:prSet presAssocID="{46F337A2-BDF2-4F1E-A3AD-66173301C951}" presName="sp" presStyleCnt="0"/>
      <dgm:spPr/>
    </dgm:pt>
    <dgm:pt modelId="{7BC2AA26-D482-4B48-ABD1-E3E1CC649AF2}" type="pres">
      <dgm:prSet presAssocID="{269C692C-EC32-4029-9045-12738DCD8B4F}" presName="composite" presStyleCnt="0"/>
      <dgm:spPr/>
    </dgm:pt>
    <dgm:pt modelId="{CE2C1B28-28EB-4BB7-B8FC-C791E5911715}" type="pres">
      <dgm:prSet presAssocID="{269C692C-EC32-4029-9045-12738DCD8B4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9782A2A8-07E7-4C60-8913-2CA4B927548E}" type="pres">
      <dgm:prSet presAssocID="{269C692C-EC32-4029-9045-12738DCD8B4F}" presName="descendantText" presStyleLbl="alignAcc1" presStyleIdx="3" presStyleCnt="6" custLinFactNeighborY="0">
        <dgm:presLayoutVars>
          <dgm:bulletEnabled val="1"/>
        </dgm:presLayoutVars>
      </dgm:prSet>
      <dgm:spPr/>
    </dgm:pt>
    <dgm:pt modelId="{C950AAD9-877D-4DF6-975E-AF11C8BF9858}" type="pres">
      <dgm:prSet presAssocID="{A67D5B8E-FCDA-4B09-8775-D02A09267A00}" presName="sp" presStyleCnt="0"/>
      <dgm:spPr/>
    </dgm:pt>
    <dgm:pt modelId="{AC9DF390-B76F-4EB6-96A2-2FD8B68E9383}" type="pres">
      <dgm:prSet presAssocID="{DB5E1EFE-BBEB-4B69-A7B4-6EACACF4F285}" presName="composite" presStyleCnt="0"/>
      <dgm:spPr/>
    </dgm:pt>
    <dgm:pt modelId="{1D8E80B6-6092-465B-9080-88847A86551E}" type="pres">
      <dgm:prSet presAssocID="{DB5E1EFE-BBEB-4B69-A7B4-6EACACF4F285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16D24065-5D77-4A98-81CE-CF922103F604}" type="pres">
      <dgm:prSet presAssocID="{DB5E1EFE-BBEB-4B69-A7B4-6EACACF4F285}" presName="descendantText" presStyleLbl="alignAcc1" presStyleIdx="4" presStyleCnt="6">
        <dgm:presLayoutVars>
          <dgm:bulletEnabled val="1"/>
        </dgm:presLayoutVars>
      </dgm:prSet>
      <dgm:spPr/>
    </dgm:pt>
    <dgm:pt modelId="{427E42DC-1DF1-45F2-9759-6E74E393E107}" type="pres">
      <dgm:prSet presAssocID="{3E42A202-21FE-4E07-A0BB-1114B42B0555}" presName="sp" presStyleCnt="0"/>
      <dgm:spPr/>
    </dgm:pt>
    <dgm:pt modelId="{5C544F3B-6659-4D9D-B7D2-5DAAAFAB67BF}" type="pres">
      <dgm:prSet presAssocID="{337BA0AA-9E13-4359-8906-7526A46C8D03}" presName="composite" presStyleCnt="0"/>
      <dgm:spPr/>
    </dgm:pt>
    <dgm:pt modelId="{EECD3B0D-C94A-4251-9B3B-68EFCC3BC3F6}" type="pres">
      <dgm:prSet presAssocID="{337BA0AA-9E13-4359-8906-7526A46C8D03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C9643486-5AC3-465C-B76B-828F5DED798B}" type="pres">
      <dgm:prSet presAssocID="{337BA0AA-9E13-4359-8906-7526A46C8D03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C230EC00-78A8-45BD-98E1-1D2FC90413F4}" type="presOf" srcId="{337BA0AA-9E13-4359-8906-7526A46C8D03}" destId="{EECD3B0D-C94A-4251-9B3B-68EFCC3BC3F6}" srcOrd="0" destOrd="0" presId="urn:microsoft.com/office/officeart/2005/8/layout/chevron2"/>
    <dgm:cxn modelId="{8956AB06-EF02-4DBE-97CD-829B1FA186BF}" type="presOf" srcId="{2352CD0D-1144-4D9A-8DFF-2773D344AF25}" destId="{796A206D-0C93-4F50-996C-226E2FB57BE9}" srcOrd="0" destOrd="0" presId="urn:microsoft.com/office/officeart/2005/8/layout/chevron2"/>
    <dgm:cxn modelId="{115B9923-55CC-4312-94A3-466713534A6E}" type="presOf" srcId="{233E3A6F-50D0-4A5E-8465-4554628EEA5F}" destId="{16D24065-5D77-4A98-81CE-CF922103F604}" srcOrd="0" destOrd="0" presId="urn:microsoft.com/office/officeart/2005/8/layout/chevron2"/>
    <dgm:cxn modelId="{F0E55B31-844B-4617-BBB2-FBB16B87BB74}" srcId="{204C8B5E-0A09-4292-BD67-E9CA531A6DEC}" destId="{28357CBB-8925-4E56-A614-6BBEC11CB7C2}" srcOrd="1" destOrd="0" parTransId="{AD922AE4-EEE2-46BF-A760-ED3933320530}" sibTransId="{48AE910B-E290-455E-AF09-1144EBB9EF44}"/>
    <dgm:cxn modelId="{D0A44D3C-2FC0-48F2-855B-8A0952A49F44}" srcId="{DB5E1EFE-BBEB-4B69-A7B4-6EACACF4F285}" destId="{233E3A6F-50D0-4A5E-8465-4554628EEA5F}" srcOrd="0" destOrd="0" parTransId="{D468BBBD-CF49-4792-84BF-A2A6FBEEFFC4}" sibTransId="{59A1052B-4101-4E53-AF1C-71963CDB009F}"/>
    <dgm:cxn modelId="{A9F4EA3D-953C-4C5C-8CBC-ED45709F2812}" srcId="{204C8B5E-0A09-4292-BD67-E9CA531A6DEC}" destId="{337BA0AA-9E13-4359-8906-7526A46C8D03}" srcOrd="5" destOrd="0" parTransId="{BD5FDAA5-5F15-4863-9800-0FF56DCD7D1B}" sibTransId="{4247B095-CD5C-436F-868A-DE51BAB62E64}"/>
    <dgm:cxn modelId="{0350EA5B-A9F0-4342-8161-237762A42DAE}" srcId="{204C8B5E-0A09-4292-BD67-E9CA531A6DEC}" destId="{285E3CBE-8174-4BA8-B031-7C5391EB556D}" srcOrd="2" destOrd="0" parTransId="{13135DB8-195B-450A-A673-10B3B62E88BA}" sibTransId="{46F337A2-BDF2-4F1E-A3AD-66173301C951}"/>
    <dgm:cxn modelId="{102A6763-AC34-4859-A9D5-821B4DBFA81C}" srcId="{204C8B5E-0A09-4292-BD67-E9CA531A6DEC}" destId="{269C692C-EC32-4029-9045-12738DCD8B4F}" srcOrd="3" destOrd="0" parTransId="{6EE9047B-9AEE-4E2E-BDA4-3C401873F9F2}" sibTransId="{A67D5B8E-FCDA-4B09-8775-D02A09267A00}"/>
    <dgm:cxn modelId="{6B678E43-B788-413B-96EB-110861B4909D}" type="presOf" srcId="{285E3CBE-8174-4BA8-B031-7C5391EB556D}" destId="{CFCEE787-AAC5-448D-9F51-BA4E2DAA0199}" srcOrd="0" destOrd="0" presId="urn:microsoft.com/office/officeart/2005/8/layout/chevron2"/>
    <dgm:cxn modelId="{CEB09069-62B7-4CB3-B81D-BBCA59CF8F11}" srcId="{204C8B5E-0A09-4292-BD67-E9CA531A6DEC}" destId="{DB5E1EFE-BBEB-4B69-A7B4-6EACACF4F285}" srcOrd="4" destOrd="0" parTransId="{221A99A0-77C7-47FC-ADAF-E28BB1CD61F9}" sibTransId="{3E42A202-21FE-4E07-A0BB-1114B42B0555}"/>
    <dgm:cxn modelId="{FA4BDB6C-CAF3-44D6-BAAE-F0A49B330E65}" type="presOf" srcId="{CEADC05F-90C8-4BE6-8838-F7DEF64CA3D0}" destId="{178DB01A-5316-4088-8F2C-5FE0BA6F7DC4}" srcOrd="0" destOrd="0" presId="urn:microsoft.com/office/officeart/2005/8/layout/chevron2"/>
    <dgm:cxn modelId="{68842474-05CC-4D74-AE64-52E0C574209F}" type="presOf" srcId="{DB5E1EFE-BBEB-4B69-A7B4-6EACACF4F285}" destId="{1D8E80B6-6092-465B-9080-88847A86551E}" srcOrd="0" destOrd="0" presId="urn:microsoft.com/office/officeart/2005/8/layout/chevron2"/>
    <dgm:cxn modelId="{0AF3E581-9FE5-4395-8D7E-6B2F5DB80254}" type="presOf" srcId="{28357CBB-8925-4E56-A614-6BBEC11CB7C2}" destId="{54BD51D9-1C8F-4487-8C68-0C10811489B9}" srcOrd="0" destOrd="0" presId="urn:microsoft.com/office/officeart/2005/8/layout/chevron2"/>
    <dgm:cxn modelId="{5B075288-7AA3-4EED-9405-C12FBFABA7A8}" srcId="{271FDF0A-35A4-4CC5-A8E5-1661C358A277}" destId="{659FB7A8-E6F3-4942-BC0C-92EF56650CC7}" srcOrd="0" destOrd="0" parTransId="{F26F4EDD-5F3E-4581-B5E7-6B9C8276D044}" sibTransId="{61577BCD-40FB-4176-A8C3-E3E19BAE18B9}"/>
    <dgm:cxn modelId="{7EF18399-B7B5-4F52-A3A8-D7EF8F6C8D16}" type="presOf" srcId="{204C8B5E-0A09-4292-BD67-E9CA531A6DEC}" destId="{CCA04622-C8F8-4D9D-848F-6CFA614007EF}" srcOrd="0" destOrd="0" presId="urn:microsoft.com/office/officeart/2005/8/layout/chevron2"/>
    <dgm:cxn modelId="{A353CA9A-4117-4330-AA46-54A9FBFFA68A}" srcId="{204C8B5E-0A09-4292-BD67-E9CA531A6DEC}" destId="{271FDF0A-35A4-4CC5-A8E5-1661C358A277}" srcOrd="0" destOrd="0" parTransId="{23EA900B-E3B0-4098-862D-EBF3B1FB3766}" sibTransId="{5CF3BC8E-96FA-4700-A20B-9FEC4D92901D}"/>
    <dgm:cxn modelId="{6D8E47A4-81A8-454C-AD1A-346B931693B3}" type="presOf" srcId="{659FB7A8-E6F3-4942-BC0C-92EF56650CC7}" destId="{94C82BDD-C9A8-4473-BABA-61E9D574A870}" srcOrd="0" destOrd="0" presId="urn:microsoft.com/office/officeart/2005/8/layout/chevron2"/>
    <dgm:cxn modelId="{12AE2EAB-1E0E-4DE0-B4AC-0829DBCFCBE7}" srcId="{269C692C-EC32-4029-9045-12738DCD8B4F}" destId="{489D9FE5-84C4-4D3A-B5BC-E4CD279D34C3}" srcOrd="0" destOrd="0" parTransId="{683A6F90-1CAF-4526-9EB4-8031E92C1325}" sibTransId="{754EAAC4-2A5D-4B60-8041-2A82AC6A13E4}"/>
    <dgm:cxn modelId="{47BE38B1-7B7B-4CD3-A8CC-481DDBE17D93}" type="presOf" srcId="{489D9FE5-84C4-4D3A-B5BC-E4CD279D34C3}" destId="{9782A2A8-07E7-4C60-8913-2CA4B927548E}" srcOrd="0" destOrd="0" presId="urn:microsoft.com/office/officeart/2005/8/layout/chevron2"/>
    <dgm:cxn modelId="{483336B3-CC31-4808-8744-B8E2822EC1C9}" srcId="{337BA0AA-9E13-4359-8906-7526A46C8D03}" destId="{EEED9F81-062F-42B9-BBD3-CAA5782F8F96}" srcOrd="0" destOrd="0" parTransId="{FDCB47B7-AEFE-4A28-9907-49447465C537}" sibTransId="{80901547-799F-43D5-9347-C57F7CB3C468}"/>
    <dgm:cxn modelId="{D3D7F0BF-B210-4F53-AE7A-09D2E42BFABE}" srcId="{285E3CBE-8174-4BA8-B031-7C5391EB556D}" destId="{CEADC05F-90C8-4BE6-8838-F7DEF64CA3D0}" srcOrd="0" destOrd="0" parTransId="{DA77E2BF-B333-4694-86F0-FA324BC62C52}" sibTransId="{F20193AF-E203-4C77-88C6-CE45D1AF7F71}"/>
    <dgm:cxn modelId="{EEBF95CC-BCEB-4170-95B5-CD0289B07940}" type="presOf" srcId="{271FDF0A-35A4-4CC5-A8E5-1661C358A277}" destId="{0995C468-90B5-46FC-A75F-8ACEFB111947}" srcOrd="0" destOrd="0" presId="urn:microsoft.com/office/officeart/2005/8/layout/chevron2"/>
    <dgm:cxn modelId="{70F044D3-1C54-4B6E-BB27-7C5B7719CE83}" type="presOf" srcId="{EEED9F81-062F-42B9-BBD3-CAA5782F8F96}" destId="{C9643486-5AC3-465C-B76B-828F5DED798B}" srcOrd="0" destOrd="0" presId="urn:microsoft.com/office/officeart/2005/8/layout/chevron2"/>
    <dgm:cxn modelId="{820E7DDA-EB6E-46C2-BA04-FA1DEE16EDA2}" type="presOf" srcId="{269C692C-EC32-4029-9045-12738DCD8B4F}" destId="{CE2C1B28-28EB-4BB7-B8FC-C791E5911715}" srcOrd="0" destOrd="0" presId="urn:microsoft.com/office/officeart/2005/8/layout/chevron2"/>
    <dgm:cxn modelId="{3783A9EE-7C3F-4E27-8C2F-60B39C6EEC5C}" srcId="{28357CBB-8925-4E56-A614-6BBEC11CB7C2}" destId="{2352CD0D-1144-4D9A-8DFF-2773D344AF25}" srcOrd="0" destOrd="0" parTransId="{8CD12442-2378-4850-ABBC-C46D710B7285}" sibTransId="{0417F223-FB3D-425A-8590-57B627BDA2C8}"/>
    <dgm:cxn modelId="{6179E0CA-EA48-4032-AFAB-9CDADEA35FAF}" type="presParOf" srcId="{CCA04622-C8F8-4D9D-848F-6CFA614007EF}" destId="{684E0C5A-8C9A-45D4-B16F-391660A59BC8}" srcOrd="0" destOrd="0" presId="urn:microsoft.com/office/officeart/2005/8/layout/chevron2"/>
    <dgm:cxn modelId="{F3D40DAB-EFD0-4384-A94E-87DE98D2D314}" type="presParOf" srcId="{684E0C5A-8C9A-45D4-B16F-391660A59BC8}" destId="{0995C468-90B5-46FC-A75F-8ACEFB111947}" srcOrd="0" destOrd="0" presId="urn:microsoft.com/office/officeart/2005/8/layout/chevron2"/>
    <dgm:cxn modelId="{7043E907-F5E5-4325-A157-38194773222D}" type="presParOf" srcId="{684E0C5A-8C9A-45D4-B16F-391660A59BC8}" destId="{94C82BDD-C9A8-4473-BABA-61E9D574A870}" srcOrd="1" destOrd="0" presId="urn:microsoft.com/office/officeart/2005/8/layout/chevron2"/>
    <dgm:cxn modelId="{5F84FF02-C803-44A7-9204-51CEF48EE55E}" type="presParOf" srcId="{CCA04622-C8F8-4D9D-848F-6CFA614007EF}" destId="{7F9A91A0-9A84-4AE2-9045-343AC1DF6C95}" srcOrd="1" destOrd="0" presId="urn:microsoft.com/office/officeart/2005/8/layout/chevron2"/>
    <dgm:cxn modelId="{7A4DF1FF-86CF-48E0-A5F2-BB8D846A3B61}" type="presParOf" srcId="{CCA04622-C8F8-4D9D-848F-6CFA614007EF}" destId="{C965481C-3C61-4D37-97CA-24CF5251DFD4}" srcOrd="2" destOrd="0" presId="urn:microsoft.com/office/officeart/2005/8/layout/chevron2"/>
    <dgm:cxn modelId="{784ABA6E-8A14-41A8-BDDE-69B1CC8CDBFF}" type="presParOf" srcId="{C965481C-3C61-4D37-97CA-24CF5251DFD4}" destId="{54BD51D9-1C8F-4487-8C68-0C10811489B9}" srcOrd="0" destOrd="0" presId="urn:microsoft.com/office/officeart/2005/8/layout/chevron2"/>
    <dgm:cxn modelId="{E44AFBD3-C958-4A09-915E-7A29A21CC334}" type="presParOf" srcId="{C965481C-3C61-4D37-97CA-24CF5251DFD4}" destId="{796A206D-0C93-4F50-996C-226E2FB57BE9}" srcOrd="1" destOrd="0" presId="urn:microsoft.com/office/officeart/2005/8/layout/chevron2"/>
    <dgm:cxn modelId="{3FBD7150-0246-4BC5-BBA7-671E0247BC8C}" type="presParOf" srcId="{CCA04622-C8F8-4D9D-848F-6CFA614007EF}" destId="{5090D062-E78B-46E0-94B0-58122125B066}" srcOrd="3" destOrd="0" presId="urn:microsoft.com/office/officeart/2005/8/layout/chevron2"/>
    <dgm:cxn modelId="{6AFCFFCB-83B8-42F1-B67B-8334161E210E}" type="presParOf" srcId="{CCA04622-C8F8-4D9D-848F-6CFA614007EF}" destId="{F6658EBB-30A3-4D7E-9455-A7FDAFCBF7F8}" srcOrd="4" destOrd="0" presId="urn:microsoft.com/office/officeart/2005/8/layout/chevron2"/>
    <dgm:cxn modelId="{23793A54-EC7A-4BED-B17A-F8E6DDFB4676}" type="presParOf" srcId="{F6658EBB-30A3-4D7E-9455-A7FDAFCBF7F8}" destId="{CFCEE787-AAC5-448D-9F51-BA4E2DAA0199}" srcOrd="0" destOrd="0" presId="urn:microsoft.com/office/officeart/2005/8/layout/chevron2"/>
    <dgm:cxn modelId="{8094D41B-CD6A-465D-9B20-E4E73AD3DDDF}" type="presParOf" srcId="{F6658EBB-30A3-4D7E-9455-A7FDAFCBF7F8}" destId="{178DB01A-5316-4088-8F2C-5FE0BA6F7DC4}" srcOrd="1" destOrd="0" presId="urn:microsoft.com/office/officeart/2005/8/layout/chevron2"/>
    <dgm:cxn modelId="{4863B931-9AB3-4FDB-9B46-65CA0FA7115D}" type="presParOf" srcId="{CCA04622-C8F8-4D9D-848F-6CFA614007EF}" destId="{E7107186-BC38-4AEB-ACBC-01AEC9FB4361}" srcOrd="5" destOrd="0" presId="urn:microsoft.com/office/officeart/2005/8/layout/chevron2"/>
    <dgm:cxn modelId="{F43AB7BD-5E3B-4624-A309-BEDA4BCEF0F2}" type="presParOf" srcId="{CCA04622-C8F8-4D9D-848F-6CFA614007EF}" destId="{7BC2AA26-D482-4B48-ABD1-E3E1CC649AF2}" srcOrd="6" destOrd="0" presId="urn:microsoft.com/office/officeart/2005/8/layout/chevron2"/>
    <dgm:cxn modelId="{F41E3DBA-F055-47C6-A267-DA6D56B31E62}" type="presParOf" srcId="{7BC2AA26-D482-4B48-ABD1-E3E1CC649AF2}" destId="{CE2C1B28-28EB-4BB7-B8FC-C791E5911715}" srcOrd="0" destOrd="0" presId="urn:microsoft.com/office/officeart/2005/8/layout/chevron2"/>
    <dgm:cxn modelId="{CB340BD0-16AB-4DBB-9875-D80998077EAC}" type="presParOf" srcId="{7BC2AA26-D482-4B48-ABD1-E3E1CC649AF2}" destId="{9782A2A8-07E7-4C60-8913-2CA4B927548E}" srcOrd="1" destOrd="0" presId="urn:microsoft.com/office/officeart/2005/8/layout/chevron2"/>
    <dgm:cxn modelId="{9C641CA5-6CEB-404E-8835-4389D3653F5D}" type="presParOf" srcId="{CCA04622-C8F8-4D9D-848F-6CFA614007EF}" destId="{C950AAD9-877D-4DF6-975E-AF11C8BF9858}" srcOrd="7" destOrd="0" presId="urn:microsoft.com/office/officeart/2005/8/layout/chevron2"/>
    <dgm:cxn modelId="{E894CD10-68FB-4104-BA98-79233C6316E4}" type="presParOf" srcId="{CCA04622-C8F8-4D9D-848F-6CFA614007EF}" destId="{AC9DF390-B76F-4EB6-96A2-2FD8B68E9383}" srcOrd="8" destOrd="0" presId="urn:microsoft.com/office/officeart/2005/8/layout/chevron2"/>
    <dgm:cxn modelId="{2D9BF630-E7FC-473B-9597-ED769CE3148B}" type="presParOf" srcId="{AC9DF390-B76F-4EB6-96A2-2FD8B68E9383}" destId="{1D8E80B6-6092-465B-9080-88847A86551E}" srcOrd="0" destOrd="0" presId="urn:microsoft.com/office/officeart/2005/8/layout/chevron2"/>
    <dgm:cxn modelId="{8318BBBE-3041-49F0-A079-DE671113EEFB}" type="presParOf" srcId="{AC9DF390-B76F-4EB6-96A2-2FD8B68E9383}" destId="{16D24065-5D77-4A98-81CE-CF922103F604}" srcOrd="1" destOrd="0" presId="urn:microsoft.com/office/officeart/2005/8/layout/chevron2"/>
    <dgm:cxn modelId="{1CD67347-7F86-45EA-A45A-ACA44D2DB25C}" type="presParOf" srcId="{CCA04622-C8F8-4D9D-848F-6CFA614007EF}" destId="{427E42DC-1DF1-45F2-9759-6E74E393E107}" srcOrd="9" destOrd="0" presId="urn:microsoft.com/office/officeart/2005/8/layout/chevron2"/>
    <dgm:cxn modelId="{A088038D-01BD-4858-9A15-735FB83F5BE3}" type="presParOf" srcId="{CCA04622-C8F8-4D9D-848F-6CFA614007EF}" destId="{5C544F3B-6659-4D9D-B7D2-5DAAAFAB67BF}" srcOrd="10" destOrd="0" presId="urn:microsoft.com/office/officeart/2005/8/layout/chevron2"/>
    <dgm:cxn modelId="{9A8217DB-CF9E-406A-A526-086D11A7AC06}" type="presParOf" srcId="{5C544F3B-6659-4D9D-B7D2-5DAAAFAB67BF}" destId="{EECD3B0D-C94A-4251-9B3B-68EFCC3BC3F6}" srcOrd="0" destOrd="0" presId="urn:microsoft.com/office/officeart/2005/8/layout/chevron2"/>
    <dgm:cxn modelId="{889535A9-ECDA-4B47-AA12-D3462884EDA4}" type="presParOf" srcId="{5C544F3B-6659-4D9D-B7D2-5DAAAFAB67BF}" destId="{C9643486-5AC3-465C-B76B-828F5DED79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4C8B5E-0A09-4292-BD67-E9CA531A6DEC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271FDF0A-35A4-4CC5-A8E5-1661C358A277}">
      <dgm:prSet phldrT="[文本]" phldr="1"/>
      <dgm:spPr/>
      <dgm:t>
        <a:bodyPr/>
        <a:lstStyle/>
        <a:p>
          <a:endParaRPr lang="zh-CN" altLang="en-US" dirty="0"/>
        </a:p>
      </dgm:t>
    </dgm:pt>
    <dgm:pt modelId="{23EA900B-E3B0-4098-862D-EBF3B1FB3766}" type="par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5CF3BC8E-96FA-4700-A20B-9FEC4D92901D}" type="sib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659FB7A8-E6F3-4942-BC0C-92EF56650CC7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Experimental Setup</a:t>
          </a:r>
          <a:endParaRPr lang="zh-CN" altLang="en-US" dirty="0">
            <a:solidFill>
              <a:schemeClr val="bg2"/>
            </a:solidFill>
          </a:endParaRPr>
        </a:p>
      </dgm:t>
    </dgm:pt>
    <dgm:pt modelId="{F26F4EDD-5F3E-4581-B5E7-6B9C8276D044}" type="par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61577BCD-40FB-4176-A8C3-E3E19BAE18B9}" type="sib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28357CBB-8925-4E56-A614-6BBEC11CB7C2}">
      <dgm:prSet phldrT="[文本]" phldr="1"/>
      <dgm:spPr/>
      <dgm:t>
        <a:bodyPr/>
        <a:lstStyle/>
        <a:p>
          <a:endParaRPr lang="zh-CN" altLang="en-US"/>
        </a:p>
      </dgm:t>
    </dgm:pt>
    <dgm:pt modelId="{AD922AE4-EEE2-46BF-A760-ED3933320530}" type="par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48AE910B-E290-455E-AF09-1144EBB9EF44}" type="sib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2352CD0D-1144-4D9A-8DFF-2773D344AF25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Preliminary Experiment</a:t>
          </a:r>
          <a:endParaRPr lang="zh-CN" altLang="en-US" dirty="0">
            <a:solidFill>
              <a:schemeClr val="tx1"/>
            </a:solidFill>
          </a:endParaRPr>
        </a:p>
      </dgm:t>
    </dgm:pt>
    <dgm:pt modelId="{8CD12442-2378-4850-ABBC-C46D710B7285}" type="par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0417F223-FB3D-425A-8590-57B627BDA2C8}" type="sib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285E3CBE-8174-4BA8-B031-7C5391EB556D}">
      <dgm:prSet phldrT="[文本]" phldr="1"/>
      <dgm:spPr/>
      <dgm:t>
        <a:bodyPr/>
        <a:lstStyle/>
        <a:p>
          <a:endParaRPr lang="zh-CN" altLang="en-US"/>
        </a:p>
      </dgm:t>
    </dgm:pt>
    <dgm:pt modelId="{13135DB8-195B-450A-A673-10B3B62E88BA}" type="par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46F337A2-BDF2-4F1E-A3AD-66173301C951}" type="sib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CEADC05F-90C8-4BE6-8838-F7DEF64CA3D0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Theoretical Investigation </a:t>
          </a:r>
          <a:endParaRPr lang="zh-CN" altLang="en-US" dirty="0">
            <a:solidFill>
              <a:schemeClr val="bg2"/>
            </a:solidFill>
          </a:endParaRPr>
        </a:p>
      </dgm:t>
    </dgm:pt>
    <dgm:pt modelId="{DA77E2BF-B333-4694-86F0-FA324BC62C52}" type="par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F20193AF-E203-4C77-88C6-CE45D1AF7F71}" type="sib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269C692C-EC32-4029-9045-12738DCD8B4F}">
      <dgm:prSet/>
      <dgm:spPr/>
      <dgm:t>
        <a:bodyPr/>
        <a:lstStyle/>
        <a:p>
          <a:endParaRPr lang="zh-CN" altLang="en-US"/>
        </a:p>
      </dgm:t>
    </dgm:pt>
    <dgm:pt modelId="{6EE9047B-9AEE-4E2E-BDA4-3C401873F9F2}" type="par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A67D5B8E-FCDA-4B09-8775-D02A09267A00}" type="sib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DB5E1EFE-BBEB-4B69-A7B4-6EACACF4F285}">
      <dgm:prSet/>
      <dgm:spPr/>
      <dgm:t>
        <a:bodyPr/>
        <a:lstStyle/>
        <a:p>
          <a:endParaRPr lang="zh-CN" altLang="en-US"/>
        </a:p>
      </dgm:t>
    </dgm:pt>
    <dgm:pt modelId="{221A99A0-77C7-47FC-ADAF-E28BB1CD61F9}" type="par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E42A202-21FE-4E07-A0BB-1114B42B0555}" type="sib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37BA0AA-9E13-4359-8906-7526A46C8D03}">
      <dgm:prSet/>
      <dgm:spPr/>
      <dgm:t>
        <a:bodyPr/>
        <a:lstStyle/>
        <a:p>
          <a:endParaRPr lang="zh-CN" altLang="en-US"/>
        </a:p>
      </dgm:t>
    </dgm:pt>
    <dgm:pt modelId="{BD5FDAA5-5F15-4863-9800-0FF56DCD7D1B}" type="par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247B095-CD5C-436F-868A-DE51BAB62E64}" type="sib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89D9FE5-84C4-4D3A-B5BC-E4CD279D34C3}">
      <dgm:prSet/>
      <dgm:spPr/>
      <dgm:t>
        <a:bodyPr/>
        <a:lstStyle/>
        <a:p>
          <a:r>
            <a:rPr lang="en-US" altLang="zh-CN" dirty="0">
              <a:solidFill>
                <a:schemeClr val="bg1">
                  <a:lumMod val="85000"/>
                </a:schemeClr>
              </a:solidFill>
            </a:rPr>
            <a:t>Influence factors</a:t>
          </a:r>
          <a:endParaRPr lang="zh-CN" altLang="en-US" dirty="0">
            <a:solidFill>
              <a:schemeClr val="bg1">
                <a:lumMod val="85000"/>
              </a:schemeClr>
            </a:solidFill>
          </a:endParaRPr>
        </a:p>
      </dgm:t>
    </dgm:pt>
    <dgm:pt modelId="{683A6F90-1CAF-4526-9EB4-8031E92C1325}" type="par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754EAAC4-2A5D-4B60-8041-2A82AC6A13E4}" type="sib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EEED9F81-062F-42B9-BBD3-CAA5782F8F96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Conclusion</a:t>
          </a:r>
          <a:endParaRPr lang="zh-CN" altLang="en-US" dirty="0">
            <a:solidFill>
              <a:schemeClr val="bg2"/>
            </a:solidFill>
          </a:endParaRPr>
        </a:p>
      </dgm:t>
    </dgm:pt>
    <dgm:pt modelId="{FDCB47B7-AEFE-4A28-9907-49447465C537}" type="par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80901547-799F-43D5-9347-C57F7CB3C468}" type="sib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233E3A6F-50D0-4A5E-8465-4554628EEA5F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Uncertainty Analysis</a:t>
          </a:r>
          <a:endParaRPr lang="zh-CN" altLang="en-US" dirty="0">
            <a:solidFill>
              <a:schemeClr val="bg2"/>
            </a:solidFill>
          </a:endParaRPr>
        </a:p>
      </dgm:t>
    </dgm:pt>
    <dgm:pt modelId="{D468BBBD-CF49-4792-84BF-A2A6FBEEFFC4}" type="par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59A1052B-4101-4E53-AF1C-71963CDB009F}" type="sib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CCA04622-C8F8-4D9D-848F-6CFA614007EF}" type="pres">
      <dgm:prSet presAssocID="{204C8B5E-0A09-4292-BD67-E9CA531A6DEC}" presName="linearFlow" presStyleCnt="0">
        <dgm:presLayoutVars>
          <dgm:dir/>
          <dgm:animLvl val="lvl"/>
          <dgm:resizeHandles val="exact"/>
        </dgm:presLayoutVars>
      </dgm:prSet>
      <dgm:spPr/>
    </dgm:pt>
    <dgm:pt modelId="{684E0C5A-8C9A-45D4-B16F-391660A59BC8}" type="pres">
      <dgm:prSet presAssocID="{271FDF0A-35A4-4CC5-A8E5-1661C358A277}" presName="composite" presStyleCnt="0"/>
      <dgm:spPr/>
    </dgm:pt>
    <dgm:pt modelId="{0995C468-90B5-46FC-A75F-8ACEFB111947}" type="pres">
      <dgm:prSet presAssocID="{271FDF0A-35A4-4CC5-A8E5-1661C358A277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94C82BDD-C9A8-4473-BABA-61E9D574A870}" type="pres">
      <dgm:prSet presAssocID="{271FDF0A-35A4-4CC5-A8E5-1661C358A277}" presName="descendantText" presStyleLbl="alignAcc1" presStyleIdx="0" presStyleCnt="6">
        <dgm:presLayoutVars>
          <dgm:bulletEnabled val="1"/>
        </dgm:presLayoutVars>
      </dgm:prSet>
      <dgm:spPr/>
    </dgm:pt>
    <dgm:pt modelId="{7F9A91A0-9A84-4AE2-9045-343AC1DF6C95}" type="pres">
      <dgm:prSet presAssocID="{5CF3BC8E-96FA-4700-A20B-9FEC4D92901D}" presName="sp" presStyleCnt="0"/>
      <dgm:spPr/>
    </dgm:pt>
    <dgm:pt modelId="{C965481C-3C61-4D37-97CA-24CF5251DFD4}" type="pres">
      <dgm:prSet presAssocID="{28357CBB-8925-4E56-A614-6BBEC11CB7C2}" presName="composite" presStyleCnt="0"/>
      <dgm:spPr/>
    </dgm:pt>
    <dgm:pt modelId="{54BD51D9-1C8F-4487-8C68-0C10811489B9}" type="pres">
      <dgm:prSet presAssocID="{28357CBB-8925-4E56-A614-6BBEC11CB7C2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796A206D-0C93-4F50-996C-226E2FB57BE9}" type="pres">
      <dgm:prSet presAssocID="{28357CBB-8925-4E56-A614-6BBEC11CB7C2}" presName="descendantText" presStyleLbl="alignAcc1" presStyleIdx="1" presStyleCnt="6">
        <dgm:presLayoutVars>
          <dgm:bulletEnabled val="1"/>
        </dgm:presLayoutVars>
      </dgm:prSet>
      <dgm:spPr/>
    </dgm:pt>
    <dgm:pt modelId="{5090D062-E78B-46E0-94B0-58122125B066}" type="pres">
      <dgm:prSet presAssocID="{48AE910B-E290-455E-AF09-1144EBB9EF44}" presName="sp" presStyleCnt="0"/>
      <dgm:spPr/>
    </dgm:pt>
    <dgm:pt modelId="{F6658EBB-30A3-4D7E-9455-A7FDAFCBF7F8}" type="pres">
      <dgm:prSet presAssocID="{285E3CBE-8174-4BA8-B031-7C5391EB556D}" presName="composite" presStyleCnt="0"/>
      <dgm:spPr/>
    </dgm:pt>
    <dgm:pt modelId="{CFCEE787-AAC5-448D-9F51-BA4E2DAA0199}" type="pres">
      <dgm:prSet presAssocID="{285E3CBE-8174-4BA8-B031-7C5391EB556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78DB01A-5316-4088-8F2C-5FE0BA6F7DC4}" type="pres">
      <dgm:prSet presAssocID="{285E3CBE-8174-4BA8-B031-7C5391EB556D}" presName="descendantText" presStyleLbl="alignAcc1" presStyleIdx="2" presStyleCnt="6">
        <dgm:presLayoutVars>
          <dgm:bulletEnabled val="1"/>
        </dgm:presLayoutVars>
      </dgm:prSet>
      <dgm:spPr/>
    </dgm:pt>
    <dgm:pt modelId="{E7107186-BC38-4AEB-ACBC-01AEC9FB4361}" type="pres">
      <dgm:prSet presAssocID="{46F337A2-BDF2-4F1E-A3AD-66173301C951}" presName="sp" presStyleCnt="0"/>
      <dgm:spPr/>
    </dgm:pt>
    <dgm:pt modelId="{7BC2AA26-D482-4B48-ABD1-E3E1CC649AF2}" type="pres">
      <dgm:prSet presAssocID="{269C692C-EC32-4029-9045-12738DCD8B4F}" presName="composite" presStyleCnt="0"/>
      <dgm:spPr/>
    </dgm:pt>
    <dgm:pt modelId="{CE2C1B28-28EB-4BB7-B8FC-C791E5911715}" type="pres">
      <dgm:prSet presAssocID="{269C692C-EC32-4029-9045-12738DCD8B4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9782A2A8-07E7-4C60-8913-2CA4B927548E}" type="pres">
      <dgm:prSet presAssocID="{269C692C-EC32-4029-9045-12738DCD8B4F}" presName="descendantText" presStyleLbl="alignAcc1" presStyleIdx="3" presStyleCnt="6" custLinFactNeighborY="0">
        <dgm:presLayoutVars>
          <dgm:bulletEnabled val="1"/>
        </dgm:presLayoutVars>
      </dgm:prSet>
      <dgm:spPr/>
    </dgm:pt>
    <dgm:pt modelId="{C950AAD9-877D-4DF6-975E-AF11C8BF9858}" type="pres">
      <dgm:prSet presAssocID="{A67D5B8E-FCDA-4B09-8775-D02A09267A00}" presName="sp" presStyleCnt="0"/>
      <dgm:spPr/>
    </dgm:pt>
    <dgm:pt modelId="{AC9DF390-B76F-4EB6-96A2-2FD8B68E9383}" type="pres">
      <dgm:prSet presAssocID="{DB5E1EFE-BBEB-4B69-A7B4-6EACACF4F285}" presName="composite" presStyleCnt="0"/>
      <dgm:spPr/>
    </dgm:pt>
    <dgm:pt modelId="{1D8E80B6-6092-465B-9080-88847A86551E}" type="pres">
      <dgm:prSet presAssocID="{DB5E1EFE-BBEB-4B69-A7B4-6EACACF4F285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16D24065-5D77-4A98-81CE-CF922103F604}" type="pres">
      <dgm:prSet presAssocID="{DB5E1EFE-BBEB-4B69-A7B4-6EACACF4F285}" presName="descendantText" presStyleLbl="alignAcc1" presStyleIdx="4" presStyleCnt="6">
        <dgm:presLayoutVars>
          <dgm:bulletEnabled val="1"/>
        </dgm:presLayoutVars>
      </dgm:prSet>
      <dgm:spPr/>
    </dgm:pt>
    <dgm:pt modelId="{427E42DC-1DF1-45F2-9759-6E74E393E107}" type="pres">
      <dgm:prSet presAssocID="{3E42A202-21FE-4E07-A0BB-1114B42B0555}" presName="sp" presStyleCnt="0"/>
      <dgm:spPr/>
    </dgm:pt>
    <dgm:pt modelId="{5C544F3B-6659-4D9D-B7D2-5DAAAFAB67BF}" type="pres">
      <dgm:prSet presAssocID="{337BA0AA-9E13-4359-8906-7526A46C8D03}" presName="composite" presStyleCnt="0"/>
      <dgm:spPr/>
    </dgm:pt>
    <dgm:pt modelId="{EECD3B0D-C94A-4251-9B3B-68EFCC3BC3F6}" type="pres">
      <dgm:prSet presAssocID="{337BA0AA-9E13-4359-8906-7526A46C8D03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C9643486-5AC3-465C-B76B-828F5DED798B}" type="pres">
      <dgm:prSet presAssocID="{337BA0AA-9E13-4359-8906-7526A46C8D03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C230EC00-78A8-45BD-98E1-1D2FC90413F4}" type="presOf" srcId="{337BA0AA-9E13-4359-8906-7526A46C8D03}" destId="{EECD3B0D-C94A-4251-9B3B-68EFCC3BC3F6}" srcOrd="0" destOrd="0" presId="urn:microsoft.com/office/officeart/2005/8/layout/chevron2"/>
    <dgm:cxn modelId="{8956AB06-EF02-4DBE-97CD-829B1FA186BF}" type="presOf" srcId="{2352CD0D-1144-4D9A-8DFF-2773D344AF25}" destId="{796A206D-0C93-4F50-996C-226E2FB57BE9}" srcOrd="0" destOrd="0" presId="urn:microsoft.com/office/officeart/2005/8/layout/chevron2"/>
    <dgm:cxn modelId="{115B9923-55CC-4312-94A3-466713534A6E}" type="presOf" srcId="{233E3A6F-50D0-4A5E-8465-4554628EEA5F}" destId="{16D24065-5D77-4A98-81CE-CF922103F604}" srcOrd="0" destOrd="0" presId="urn:microsoft.com/office/officeart/2005/8/layout/chevron2"/>
    <dgm:cxn modelId="{F0E55B31-844B-4617-BBB2-FBB16B87BB74}" srcId="{204C8B5E-0A09-4292-BD67-E9CA531A6DEC}" destId="{28357CBB-8925-4E56-A614-6BBEC11CB7C2}" srcOrd="1" destOrd="0" parTransId="{AD922AE4-EEE2-46BF-A760-ED3933320530}" sibTransId="{48AE910B-E290-455E-AF09-1144EBB9EF44}"/>
    <dgm:cxn modelId="{D0A44D3C-2FC0-48F2-855B-8A0952A49F44}" srcId="{DB5E1EFE-BBEB-4B69-A7B4-6EACACF4F285}" destId="{233E3A6F-50D0-4A5E-8465-4554628EEA5F}" srcOrd="0" destOrd="0" parTransId="{D468BBBD-CF49-4792-84BF-A2A6FBEEFFC4}" sibTransId="{59A1052B-4101-4E53-AF1C-71963CDB009F}"/>
    <dgm:cxn modelId="{A9F4EA3D-953C-4C5C-8CBC-ED45709F2812}" srcId="{204C8B5E-0A09-4292-BD67-E9CA531A6DEC}" destId="{337BA0AA-9E13-4359-8906-7526A46C8D03}" srcOrd="5" destOrd="0" parTransId="{BD5FDAA5-5F15-4863-9800-0FF56DCD7D1B}" sibTransId="{4247B095-CD5C-436F-868A-DE51BAB62E64}"/>
    <dgm:cxn modelId="{0350EA5B-A9F0-4342-8161-237762A42DAE}" srcId="{204C8B5E-0A09-4292-BD67-E9CA531A6DEC}" destId="{285E3CBE-8174-4BA8-B031-7C5391EB556D}" srcOrd="2" destOrd="0" parTransId="{13135DB8-195B-450A-A673-10B3B62E88BA}" sibTransId="{46F337A2-BDF2-4F1E-A3AD-66173301C951}"/>
    <dgm:cxn modelId="{102A6763-AC34-4859-A9D5-821B4DBFA81C}" srcId="{204C8B5E-0A09-4292-BD67-E9CA531A6DEC}" destId="{269C692C-EC32-4029-9045-12738DCD8B4F}" srcOrd="3" destOrd="0" parTransId="{6EE9047B-9AEE-4E2E-BDA4-3C401873F9F2}" sibTransId="{A67D5B8E-FCDA-4B09-8775-D02A09267A00}"/>
    <dgm:cxn modelId="{6B678E43-B788-413B-96EB-110861B4909D}" type="presOf" srcId="{285E3CBE-8174-4BA8-B031-7C5391EB556D}" destId="{CFCEE787-AAC5-448D-9F51-BA4E2DAA0199}" srcOrd="0" destOrd="0" presId="urn:microsoft.com/office/officeart/2005/8/layout/chevron2"/>
    <dgm:cxn modelId="{CEB09069-62B7-4CB3-B81D-BBCA59CF8F11}" srcId="{204C8B5E-0A09-4292-BD67-E9CA531A6DEC}" destId="{DB5E1EFE-BBEB-4B69-A7B4-6EACACF4F285}" srcOrd="4" destOrd="0" parTransId="{221A99A0-77C7-47FC-ADAF-E28BB1CD61F9}" sibTransId="{3E42A202-21FE-4E07-A0BB-1114B42B0555}"/>
    <dgm:cxn modelId="{FA4BDB6C-CAF3-44D6-BAAE-F0A49B330E65}" type="presOf" srcId="{CEADC05F-90C8-4BE6-8838-F7DEF64CA3D0}" destId="{178DB01A-5316-4088-8F2C-5FE0BA6F7DC4}" srcOrd="0" destOrd="0" presId="urn:microsoft.com/office/officeart/2005/8/layout/chevron2"/>
    <dgm:cxn modelId="{68842474-05CC-4D74-AE64-52E0C574209F}" type="presOf" srcId="{DB5E1EFE-BBEB-4B69-A7B4-6EACACF4F285}" destId="{1D8E80B6-6092-465B-9080-88847A86551E}" srcOrd="0" destOrd="0" presId="urn:microsoft.com/office/officeart/2005/8/layout/chevron2"/>
    <dgm:cxn modelId="{0AF3E581-9FE5-4395-8D7E-6B2F5DB80254}" type="presOf" srcId="{28357CBB-8925-4E56-A614-6BBEC11CB7C2}" destId="{54BD51D9-1C8F-4487-8C68-0C10811489B9}" srcOrd="0" destOrd="0" presId="urn:microsoft.com/office/officeart/2005/8/layout/chevron2"/>
    <dgm:cxn modelId="{5B075288-7AA3-4EED-9405-C12FBFABA7A8}" srcId="{271FDF0A-35A4-4CC5-A8E5-1661C358A277}" destId="{659FB7A8-E6F3-4942-BC0C-92EF56650CC7}" srcOrd="0" destOrd="0" parTransId="{F26F4EDD-5F3E-4581-B5E7-6B9C8276D044}" sibTransId="{61577BCD-40FB-4176-A8C3-E3E19BAE18B9}"/>
    <dgm:cxn modelId="{7EF18399-B7B5-4F52-A3A8-D7EF8F6C8D16}" type="presOf" srcId="{204C8B5E-0A09-4292-BD67-E9CA531A6DEC}" destId="{CCA04622-C8F8-4D9D-848F-6CFA614007EF}" srcOrd="0" destOrd="0" presId="urn:microsoft.com/office/officeart/2005/8/layout/chevron2"/>
    <dgm:cxn modelId="{A353CA9A-4117-4330-AA46-54A9FBFFA68A}" srcId="{204C8B5E-0A09-4292-BD67-E9CA531A6DEC}" destId="{271FDF0A-35A4-4CC5-A8E5-1661C358A277}" srcOrd="0" destOrd="0" parTransId="{23EA900B-E3B0-4098-862D-EBF3B1FB3766}" sibTransId="{5CF3BC8E-96FA-4700-A20B-9FEC4D92901D}"/>
    <dgm:cxn modelId="{6D8E47A4-81A8-454C-AD1A-346B931693B3}" type="presOf" srcId="{659FB7A8-E6F3-4942-BC0C-92EF56650CC7}" destId="{94C82BDD-C9A8-4473-BABA-61E9D574A870}" srcOrd="0" destOrd="0" presId="urn:microsoft.com/office/officeart/2005/8/layout/chevron2"/>
    <dgm:cxn modelId="{12AE2EAB-1E0E-4DE0-B4AC-0829DBCFCBE7}" srcId="{269C692C-EC32-4029-9045-12738DCD8B4F}" destId="{489D9FE5-84C4-4D3A-B5BC-E4CD279D34C3}" srcOrd="0" destOrd="0" parTransId="{683A6F90-1CAF-4526-9EB4-8031E92C1325}" sibTransId="{754EAAC4-2A5D-4B60-8041-2A82AC6A13E4}"/>
    <dgm:cxn modelId="{47BE38B1-7B7B-4CD3-A8CC-481DDBE17D93}" type="presOf" srcId="{489D9FE5-84C4-4D3A-B5BC-E4CD279D34C3}" destId="{9782A2A8-07E7-4C60-8913-2CA4B927548E}" srcOrd="0" destOrd="0" presId="urn:microsoft.com/office/officeart/2005/8/layout/chevron2"/>
    <dgm:cxn modelId="{483336B3-CC31-4808-8744-B8E2822EC1C9}" srcId="{337BA0AA-9E13-4359-8906-7526A46C8D03}" destId="{EEED9F81-062F-42B9-BBD3-CAA5782F8F96}" srcOrd="0" destOrd="0" parTransId="{FDCB47B7-AEFE-4A28-9907-49447465C537}" sibTransId="{80901547-799F-43D5-9347-C57F7CB3C468}"/>
    <dgm:cxn modelId="{D3D7F0BF-B210-4F53-AE7A-09D2E42BFABE}" srcId="{285E3CBE-8174-4BA8-B031-7C5391EB556D}" destId="{CEADC05F-90C8-4BE6-8838-F7DEF64CA3D0}" srcOrd="0" destOrd="0" parTransId="{DA77E2BF-B333-4694-86F0-FA324BC62C52}" sibTransId="{F20193AF-E203-4C77-88C6-CE45D1AF7F71}"/>
    <dgm:cxn modelId="{EEBF95CC-BCEB-4170-95B5-CD0289B07940}" type="presOf" srcId="{271FDF0A-35A4-4CC5-A8E5-1661C358A277}" destId="{0995C468-90B5-46FC-A75F-8ACEFB111947}" srcOrd="0" destOrd="0" presId="urn:microsoft.com/office/officeart/2005/8/layout/chevron2"/>
    <dgm:cxn modelId="{70F044D3-1C54-4B6E-BB27-7C5B7719CE83}" type="presOf" srcId="{EEED9F81-062F-42B9-BBD3-CAA5782F8F96}" destId="{C9643486-5AC3-465C-B76B-828F5DED798B}" srcOrd="0" destOrd="0" presId="urn:microsoft.com/office/officeart/2005/8/layout/chevron2"/>
    <dgm:cxn modelId="{820E7DDA-EB6E-46C2-BA04-FA1DEE16EDA2}" type="presOf" srcId="{269C692C-EC32-4029-9045-12738DCD8B4F}" destId="{CE2C1B28-28EB-4BB7-B8FC-C791E5911715}" srcOrd="0" destOrd="0" presId="urn:microsoft.com/office/officeart/2005/8/layout/chevron2"/>
    <dgm:cxn modelId="{3783A9EE-7C3F-4E27-8C2F-60B39C6EEC5C}" srcId="{28357CBB-8925-4E56-A614-6BBEC11CB7C2}" destId="{2352CD0D-1144-4D9A-8DFF-2773D344AF25}" srcOrd="0" destOrd="0" parTransId="{8CD12442-2378-4850-ABBC-C46D710B7285}" sibTransId="{0417F223-FB3D-425A-8590-57B627BDA2C8}"/>
    <dgm:cxn modelId="{6179E0CA-EA48-4032-AFAB-9CDADEA35FAF}" type="presParOf" srcId="{CCA04622-C8F8-4D9D-848F-6CFA614007EF}" destId="{684E0C5A-8C9A-45D4-B16F-391660A59BC8}" srcOrd="0" destOrd="0" presId="urn:microsoft.com/office/officeart/2005/8/layout/chevron2"/>
    <dgm:cxn modelId="{F3D40DAB-EFD0-4384-A94E-87DE98D2D314}" type="presParOf" srcId="{684E0C5A-8C9A-45D4-B16F-391660A59BC8}" destId="{0995C468-90B5-46FC-A75F-8ACEFB111947}" srcOrd="0" destOrd="0" presId="urn:microsoft.com/office/officeart/2005/8/layout/chevron2"/>
    <dgm:cxn modelId="{7043E907-F5E5-4325-A157-38194773222D}" type="presParOf" srcId="{684E0C5A-8C9A-45D4-B16F-391660A59BC8}" destId="{94C82BDD-C9A8-4473-BABA-61E9D574A870}" srcOrd="1" destOrd="0" presId="urn:microsoft.com/office/officeart/2005/8/layout/chevron2"/>
    <dgm:cxn modelId="{5F84FF02-C803-44A7-9204-51CEF48EE55E}" type="presParOf" srcId="{CCA04622-C8F8-4D9D-848F-6CFA614007EF}" destId="{7F9A91A0-9A84-4AE2-9045-343AC1DF6C95}" srcOrd="1" destOrd="0" presId="urn:microsoft.com/office/officeart/2005/8/layout/chevron2"/>
    <dgm:cxn modelId="{7A4DF1FF-86CF-48E0-A5F2-BB8D846A3B61}" type="presParOf" srcId="{CCA04622-C8F8-4D9D-848F-6CFA614007EF}" destId="{C965481C-3C61-4D37-97CA-24CF5251DFD4}" srcOrd="2" destOrd="0" presId="urn:microsoft.com/office/officeart/2005/8/layout/chevron2"/>
    <dgm:cxn modelId="{784ABA6E-8A14-41A8-BDDE-69B1CC8CDBFF}" type="presParOf" srcId="{C965481C-3C61-4D37-97CA-24CF5251DFD4}" destId="{54BD51D9-1C8F-4487-8C68-0C10811489B9}" srcOrd="0" destOrd="0" presId="urn:microsoft.com/office/officeart/2005/8/layout/chevron2"/>
    <dgm:cxn modelId="{E44AFBD3-C958-4A09-915E-7A29A21CC334}" type="presParOf" srcId="{C965481C-3C61-4D37-97CA-24CF5251DFD4}" destId="{796A206D-0C93-4F50-996C-226E2FB57BE9}" srcOrd="1" destOrd="0" presId="urn:microsoft.com/office/officeart/2005/8/layout/chevron2"/>
    <dgm:cxn modelId="{3FBD7150-0246-4BC5-BBA7-671E0247BC8C}" type="presParOf" srcId="{CCA04622-C8F8-4D9D-848F-6CFA614007EF}" destId="{5090D062-E78B-46E0-94B0-58122125B066}" srcOrd="3" destOrd="0" presId="urn:microsoft.com/office/officeart/2005/8/layout/chevron2"/>
    <dgm:cxn modelId="{6AFCFFCB-83B8-42F1-B67B-8334161E210E}" type="presParOf" srcId="{CCA04622-C8F8-4D9D-848F-6CFA614007EF}" destId="{F6658EBB-30A3-4D7E-9455-A7FDAFCBF7F8}" srcOrd="4" destOrd="0" presId="urn:microsoft.com/office/officeart/2005/8/layout/chevron2"/>
    <dgm:cxn modelId="{23793A54-EC7A-4BED-B17A-F8E6DDFB4676}" type="presParOf" srcId="{F6658EBB-30A3-4D7E-9455-A7FDAFCBF7F8}" destId="{CFCEE787-AAC5-448D-9F51-BA4E2DAA0199}" srcOrd="0" destOrd="0" presId="urn:microsoft.com/office/officeart/2005/8/layout/chevron2"/>
    <dgm:cxn modelId="{8094D41B-CD6A-465D-9B20-E4E73AD3DDDF}" type="presParOf" srcId="{F6658EBB-30A3-4D7E-9455-A7FDAFCBF7F8}" destId="{178DB01A-5316-4088-8F2C-5FE0BA6F7DC4}" srcOrd="1" destOrd="0" presId="urn:microsoft.com/office/officeart/2005/8/layout/chevron2"/>
    <dgm:cxn modelId="{4863B931-9AB3-4FDB-9B46-65CA0FA7115D}" type="presParOf" srcId="{CCA04622-C8F8-4D9D-848F-6CFA614007EF}" destId="{E7107186-BC38-4AEB-ACBC-01AEC9FB4361}" srcOrd="5" destOrd="0" presId="urn:microsoft.com/office/officeart/2005/8/layout/chevron2"/>
    <dgm:cxn modelId="{F43AB7BD-5E3B-4624-A309-BEDA4BCEF0F2}" type="presParOf" srcId="{CCA04622-C8F8-4D9D-848F-6CFA614007EF}" destId="{7BC2AA26-D482-4B48-ABD1-E3E1CC649AF2}" srcOrd="6" destOrd="0" presId="urn:microsoft.com/office/officeart/2005/8/layout/chevron2"/>
    <dgm:cxn modelId="{F41E3DBA-F055-47C6-A267-DA6D56B31E62}" type="presParOf" srcId="{7BC2AA26-D482-4B48-ABD1-E3E1CC649AF2}" destId="{CE2C1B28-28EB-4BB7-B8FC-C791E5911715}" srcOrd="0" destOrd="0" presId="urn:microsoft.com/office/officeart/2005/8/layout/chevron2"/>
    <dgm:cxn modelId="{CB340BD0-16AB-4DBB-9875-D80998077EAC}" type="presParOf" srcId="{7BC2AA26-D482-4B48-ABD1-E3E1CC649AF2}" destId="{9782A2A8-07E7-4C60-8913-2CA4B927548E}" srcOrd="1" destOrd="0" presId="urn:microsoft.com/office/officeart/2005/8/layout/chevron2"/>
    <dgm:cxn modelId="{9C641CA5-6CEB-404E-8835-4389D3653F5D}" type="presParOf" srcId="{CCA04622-C8F8-4D9D-848F-6CFA614007EF}" destId="{C950AAD9-877D-4DF6-975E-AF11C8BF9858}" srcOrd="7" destOrd="0" presId="urn:microsoft.com/office/officeart/2005/8/layout/chevron2"/>
    <dgm:cxn modelId="{E894CD10-68FB-4104-BA98-79233C6316E4}" type="presParOf" srcId="{CCA04622-C8F8-4D9D-848F-6CFA614007EF}" destId="{AC9DF390-B76F-4EB6-96A2-2FD8B68E9383}" srcOrd="8" destOrd="0" presId="urn:microsoft.com/office/officeart/2005/8/layout/chevron2"/>
    <dgm:cxn modelId="{2D9BF630-E7FC-473B-9597-ED769CE3148B}" type="presParOf" srcId="{AC9DF390-B76F-4EB6-96A2-2FD8B68E9383}" destId="{1D8E80B6-6092-465B-9080-88847A86551E}" srcOrd="0" destOrd="0" presId="urn:microsoft.com/office/officeart/2005/8/layout/chevron2"/>
    <dgm:cxn modelId="{8318BBBE-3041-49F0-A079-DE671113EEFB}" type="presParOf" srcId="{AC9DF390-B76F-4EB6-96A2-2FD8B68E9383}" destId="{16D24065-5D77-4A98-81CE-CF922103F604}" srcOrd="1" destOrd="0" presId="urn:microsoft.com/office/officeart/2005/8/layout/chevron2"/>
    <dgm:cxn modelId="{1CD67347-7F86-45EA-A45A-ACA44D2DB25C}" type="presParOf" srcId="{CCA04622-C8F8-4D9D-848F-6CFA614007EF}" destId="{427E42DC-1DF1-45F2-9759-6E74E393E107}" srcOrd="9" destOrd="0" presId="urn:microsoft.com/office/officeart/2005/8/layout/chevron2"/>
    <dgm:cxn modelId="{A088038D-01BD-4858-9A15-735FB83F5BE3}" type="presParOf" srcId="{CCA04622-C8F8-4D9D-848F-6CFA614007EF}" destId="{5C544F3B-6659-4D9D-B7D2-5DAAAFAB67BF}" srcOrd="10" destOrd="0" presId="urn:microsoft.com/office/officeart/2005/8/layout/chevron2"/>
    <dgm:cxn modelId="{9A8217DB-CF9E-406A-A526-086D11A7AC06}" type="presParOf" srcId="{5C544F3B-6659-4D9D-B7D2-5DAAAFAB67BF}" destId="{EECD3B0D-C94A-4251-9B3B-68EFCC3BC3F6}" srcOrd="0" destOrd="0" presId="urn:microsoft.com/office/officeart/2005/8/layout/chevron2"/>
    <dgm:cxn modelId="{889535A9-ECDA-4B47-AA12-D3462884EDA4}" type="presParOf" srcId="{5C544F3B-6659-4D9D-B7D2-5DAAAFAB67BF}" destId="{C9643486-5AC3-465C-B76B-828F5DED79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4C8B5E-0A09-4292-BD67-E9CA531A6DEC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271FDF0A-35A4-4CC5-A8E5-1661C358A277}">
      <dgm:prSet phldrT="[文本]" phldr="1"/>
      <dgm:spPr/>
      <dgm:t>
        <a:bodyPr/>
        <a:lstStyle/>
        <a:p>
          <a:endParaRPr lang="zh-CN" altLang="en-US" dirty="0"/>
        </a:p>
      </dgm:t>
    </dgm:pt>
    <dgm:pt modelId="{23EA900B-E3B0-4098-862D-EBF3B1FB3766}" type="par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5CF3BC8E-96FA-4700-A20B-9FEC4D92901D}" type="sib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659FB7A8-E6F3-4942-BC0C-92EF56650CC7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Experimental Setup</a:t>
          </a:r>
          <a:endParaRPr lang="zh-CN" altLang="en-US" dirty="0">
            <a:solidFill>
              <a:schemeClr val="bg2"/>
            </a:solidFill>
          </a:endParaRPr>
        </a:p>
      </dgm:t>
    </dgm:pt>
    <dgm:pt modelId="{F26F4EDD-5F3E-4581-B5E7-6B9C8276D044}" type="par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61577BCD-40FB-4176-A8C3-E3E19BAE18B9}" type="sib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28357CBB-8925-4E56-A614-6BBEC11CB7C2}">
      <dgm:prSet phldrT="[文本]" phldr="1"/>
      <dgm:spPr/>
      <dgm:t>
        <a:bodyPr/>
        <a:lstStyle/>
        <a:p>
          <a:endParaRPr lang="zh-CN" altLang="en-US"/>
        </a:p>
      </dgm:t>
    </dgm:pt>
    <dgm:pt modelId="{AD922AE4-EEE2-46BF-A760-ED3933320530}" type="par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48AE910B-E290-455E-AF09-1144EBB9EF44}" type="sib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2352CD0D-1144-4D9A-8DFF-2773D344AF25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Preliminary Experiment</a:t>
          </a:r>
          <a:endParaRPr lang="zh-CN" altLang="en-US" dirty="0">
            <a:solidFill>
              <a:schemeClr val="bg2"/>
            </a:solidFill>
          </a:endParaRPr>
        </a:p>
      </dgm:t>
    </dgm:pt>
    <dgm:pt modelId="{8CD12442-2378-4850-ABBC-C46D710B7285}" type="par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0417F223-FB3D-425A-8590-57B627BDA2C8}" type="sib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285E3CBE-8174-4BA8-B031-7C5391EB556D}">
      <dgm:prSet phldrT="[文本]" phldr="1"/>
      <dgm:spPr/>
      <dgm:t>
        <a:bodyPr/>
        <a:lstStyle/>
        <a:p>
          <a:endParaRPr lang="zh-CN" altLang="en-US"/>
        </a:p>
      </dgm:t>
    </dgm:pt>
    <dgm:pt modelId="{13135DB8-195B-450A-A673-10B3B62E88BA}" type="par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46F337A2-BDF2-4F1E-A3AD-66173301C951}" type="sib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CEADC05F-90C8-4BE6-8838-F7DEF64CA3D0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Theoretical Investigation </a:t>
          </a:r>
          <a:endParaRPr lang="zh-CN" altLang="en-US" dirty="0">
            <a:solidFill>
              <a:schemeClr val="tx1"/>
            </a:solidFill>
          </a:endParaRPr>
        </a:p>
      </dgm:t>
    </dgm:pt>
    <dgm:pt modelId="{DA77E2BF-B333-4694-86F0-FA324BC62C52}" type="par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F20193AF-E203-4C77-88C6-CE45D1AF7F71}" type="sib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269C692C-EC32-4029-9045-12738DCD8B4F}">
      <dgm:prSet/>
      <dgm:spPr/>
      <dgm:t>
        <a:bodyPr/>
        <a:lstStyle/>
        <a:p>
          <a:endParaRPr lang="zh-CN" altLang="en-US"/>
        </a:p>
      </dgm:t>
    </dgm:pt>
    <dgm:pt modelId="{6EE9047B-9AEE-4E2E-BDA4-3C401873F9F2}" type="par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A67D5B8E-FCDA-4B09-8775-D02A09267A00}" type="sib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DB5E1EFE-BBEB-4B69-A7B4-6EACACF4F285}">
      <dgm:prSet/>
      <dgm:spPr/>
      <dgm:t>
        <a:bodyPr/>
        <a:lstStyle/>
        <a:p>
          <a:endParaRPr lang="zh-CN" altLang="en-US"/>
        </a:p>
      </dgm:t>
    </dgm:pt>
    <dgm:pt modelId="{221A99A0-77C7-47FC-ADAF-E28BB1CD61F9}" type="par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E42A202-21FE-4E07-A0BB-1114B42B0555}" type="sib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37BA0AA-9E13-4359-8906-7526A46C8D03}">
      <dgm:prSet/>
      <dgm:spPr/>
      <dgm:t>
        <a:bodyPr/>
        <a:lstStyle/>
        <a:p>
          <a:endParaRPr lang="zh-CN" altLang="en-US"/>
        </a:p>
      </dgm:t>
    </dgm:pt>
    <dgm:pt modelId="{BD5FDAA5-5F15-4863-9800-0FF56DCD7D1B}" type="par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247B095-CD5C-436F-868A-DE51BAB62E64}" type="sib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89D9FE5-84C4-4D3A-B5BC-E4CD279D34C3}">
      <dgm:prSet/>
      <dgm:spPr/>
      <dgm:t>
        <a:bodyPr/>
        <a:lstStyle/>
        <a:p>
          <a:r>
            <a:rPr lang="en-US" altLang="zh-CN" dirty="0">
              <a:solidFill>
                <a:schemeClr val="bg1">
                  <a:lumMod val="85000"/>
                </a:schemeClr>
              </a:solidFill>
            </a:rPr>
            <a:t>Influence factors</a:t>
          </a:r>
          <a:endParaRPr lang="zh-CN" altLang="en-US" dirty="0">
            <a:solidFill>
              <a:schemeClr val="bg1">
                <a:lumMod val="85000"/>
              </a:schemeClr>
            </a:solidFill>
          </a:endParaRPr>
        </a:p>
      </dgm:t>
    </dgm:pt>
    <dgm:pt modelId="{683A6F90-1CAF-4526-9EB4-8031E92C1325}" type="par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754EAAC4-2A5D-4B60-8041-2A82AC6A13E4}" type="sib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EEED9F81-062F-42B9-BBD3-CAA5782F8F96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Conclusion</a:t>
          </a:r>
          <a:endParaRPr lang="zh-CN" altLang="en-US" dirty="0">
            <a:solidFill>
              <a:schemeClr val="bg2"/>
            </a:solidFill>
          </a:endParaRPr>
        </a:p>
      </dgm:t>
    </dgm:pt>
    <dgm:pt modelId="{FDCB47B7-AEFE-4A28-9907-49447465C537}" type="par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80901547-799F-43D5-9347-C57F7CB3C468}" type="sib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233E3A6F-50D0-4A5E-8465-4554628EEA5F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Uncertainty Analysis</a:t>
          </a:r>
          <a:endParaRPr lang="zh-CN" altLang="en-US" dirty="0">
            <a:solidFill>
              <a:schemeClr val="bg2"/>
            </a:solidFill>
          </a:endParaRPr>
        </a:p>
      </dgm:t>
    </dgm:pt>
    <dgm:pt modelId="{D468BBBD-CF49-4792-84BF-A2A6FBEEFFC4}" type="par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59A1052B-4101-4E53-AF1C-71963CDB009F}" type="sib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CCA04622-C8F8-4D9D-848F-6CFA614007EF}" type="pres">
      <dgm:prSet presAssocID="{204C8B5E-0A09-4292-BD67-E9CA531A6DEC}" presName="linearFlow" presStyleCnt="0">
        <dgm:presLayoutVars>
          <dgm:dir/>
          <dgm:animLvl val="lvl"/>
          <dgm:resizeHandles val="exact"/>
        </dgm:presLayoutVars>
      </dgm:prSet>
      <dgm:spPr/>
    </dgm:pt>
    <dgm:pt modelId="{684E0C5A-8C9A-45D4-B16F-391660A59BC8}" type="pres">
      <dgm:prSet presAssocID="{271FDF0A-35A4-4CC5-A8E5-1661C358A277}" presName="composite" presStyleCnt="0"/>
      <dgm:spPr/>
    </dgm:pt>
    <dgm:pt modelId="{0995C468-90B5-46FC-A75F-8ACEFB111947}" type="pres">
      <dgm:prSet presAssocID="{271FDF0A-35A4-4CC5-A8E5-1661C358A277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94C82BDD-C9A8-4473-BABA-61E9D574A870}" type="pres">
      <dgm:prSet presAssocID="{271FDF0A-35A4-4CC5-A8E5-1661C358A277}" presName="descendantText" presStyleLbl="alignAcc1" presStyleIdx="0" presStyleCnt="6">
        <dgm:presLayoutVars>
          <dgm:bulletEnabled val="1"/>
        </dgm:presLayoutVars>
      </dgm:prSet>
      <dgm:spPr/>
    </dgm:pt>
    <dgm:pt modelId="{7F9A91A0-9A84-4AE2-9045-343AC1DF6C95}" type="pres">
      <dgm:prSet presAssocID="{5CF3BC8E-96FA-4700-A20B-9FEC4D92901D}" presName="sp" presStyleCnt="0"/>
      <dgm:spPr/>
    </dgm:pt>
    <dgm:pt modelId="{C965481C-3C61-4D37-97CA-24CF5251DFD4}" type="pres">
      <dgm:prSet presAssocID="{28357CBB-8925-4E56-A614-6BBEC11CB7C2}" presName="composite" presStyleCnt="0"/>
      <dgm:spPr/>
    </dgm:pt>
    <dgm:pt modelId="{54BD51D9-1C8F-4487-8C68-0C10811489B9}" type="pres">
      <dgm:prSet presAssocID="{28357CBB-8925-4E56-A614-6BBEC11CB7C2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796A206D-0C93-4F50-996C-226E2FB57BE9}" type="pres">
      <dgm:prSet presAssocID="{28357CBB-8925-4E56-A614-6BBEC11CB7C2}" presName="descendantText" presStyleLbl="alignAcc1" presStyleIdx="1" presStyleCnt="6">
        <dgm:presLayoutVars>
          <dgm:bulletEnabled val="1"/>
        </dgm:presLayoutVars>
      </dgm:prSet>
      <dgm:spPr/>
    </dgm:pt>
    <dgm:pt modelId="{5090D062-E78B-46E0-94B0-58122125B066}" type="pres">
      <dgm:prSet presAssocID="{48AE910B-E290-455E-AF09-1144EBB9EF44}" presName="sp" presStyleCnt="0"/>
      <dgm:spPr/>
    </dgm:pt>
    <dgm:pt modelId="{F6658EBB-30A3-4D7E-9455-A7FDAFCBF7F8}" type="pres">
      <dgm:prSet presAssocID="{285E3CBE-8174-4BA8-B031-7C5391EB556D}" presName="composite" presStyleCnt="0"/>
      <dgm:spPr/>
    </dgm:pt>
    <dgm:pt modelId="{CFCEE787-AAC5-448D-9F51-BA4E2DAA0199}" type="pres">
      <dgm:prSet presAssocID="{285E3CBE-8174-4BA8-B031-7C5391EB556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78DB01A-5316-4088-8F2C-5FE0BA6F7DC4}" type="pres">
      <dgm:prSet presAssocID="{285E3CBE-8174-4BA8-B031-7C5391EB556D}" presName="descendantText" presStyleLbl="alignAcc1" presStyleIdx="2" presStyleCnt="6">
        <dgm:presLayoutVars>
          <dgm:bulletEnabled val="1"/>
        </dgm:presLayoutVars>
      </dgm:prSet>
      <dgm:spPr/>
    </dgm:pt>
    <dgm:pt modelId="{E7107186-BC38-4AEB-ACBC-01AEC9FB4361}" type="pres">
      <dgm:prSet presAssocID="{46F337A2-BDF2-4F1E-A3AD-66173301C951}" presName="sp" presStyleCnt="0"/>
      <dgm:spPr/>
    </dgm:pt>
    <dgm:pt modelId="{7BC2AA26-D482-4B48-ABD1-E3E1CC649AF2}" type="pres">
      <dgm:prSet presAssocID="{269C692C-EC32-4029-9045-12738DCD8B4F}" presName="composite" presStyleCnt="0"/>
      <dgm:spPr/>
    </dgm:pt>
    <dgm:pt modelId="{CE2C1B28-28EB-4BB7-B8FC-C791E5911715}" type="pres">
      <dgm:prSet presAssocID="{269C692C-EC32-4029-9045-12738DCD8B4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9782A2A8-07E7-4C60-8913-2CA4B927548E}" type="pres">
      <dgm:prSet presAssocID="{269C692C-EC32-4029-9045-12738DCD8B4F}" presName="descendantText" presStyleLbl="alignAcc1" presStyleIdx="3" presStyleCnt="6" custLinFactNeighborY="0">
        <dgm:presLayoutVars>
          <dgm:bulletEnabled val="1"/>
        </dgm:presLayoutVars>
      </dgm:prSet>
      <dgm:spPr/>
    </dgm:pt>
    <dgm:pt modelId="{C950AAD9-877D-4DF6-975E-AF11C8BF9858}" type="pres">
      <dgm:prSet presAssocID="{A67D5B8E-FCDA-4B09-8775-D02A09267A00}" presName="sp" presStyleCnt="0"/>
      <dgm:spPr/>
    </dgm:pt>
    <dgm:pt modelId="{AC9DF390-B76F-4EB6-96A2-2FD8B68E9383}" type="pres">
      <dgm:prSet presAssocID="{DB5E1EFE-BBEB-4B69-A7B4-6EACACF4F285}" presName="composite" presStyleCnt="0"/>
      <dgm:spPr/>
    </dgm:pt>
    <dgm:pt modelId="{1D8E80B6-6092-465B-9080-88847A86551E}" type="pres">
      <dgm:prSet presAssocID="{DB5E1EFE-BBEB-4B69-A7B4-6EACACF4F285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16D24065-5D77-4A98-81CE-CF922103F604}" type="pres">
      <dgm:prSet presAssocID="{DB5E1EFE-BBEB-4B69-A7B4-6EACACF4F285}" presName="descendantText" presStyleLbl="alignAcc1" presStyleIdx="4" presStyleCnt="6">
        <dgm:presLayoutVars>
          <dgm:bulletEnabled val="1"/>
        </dgm:presLayoutVars>
      </dgm:prSet>
      <dgm:spPr/>
    </dgm:pt>
    <dgm:pt modelId="{427E42DC-1DF1-45F2-9759-6E74E393E107}" type="pres">
      <dgm:prSet presAssocID="{3E42A202-21FE-4E07-A0BB-1114B42B0555}" presName="sp" presStyleCnt="0"/>
      <dgm:spPr/>
    </dgm:pt>
    <dgm:pt modelId="{5C544F3B-6659-4D9D-B7D2-5DAAAFAB67BF}" type="pres">
      <dgm:prSet presAssocID="{337BA0AA-9E13-4359-8906-7526A46C8D03}" presName="composite" presStyleCnt="0"/>
      <dgm:spPr/>
    </dgm:pt>
    <dgm:pt modelId="{EECD3B0D-C94A-4251-9B3B-68EFCC3BC3F6}" type="pres">
      <dgm:prSet presAssocID="{337BA0AA-9E13-4359-8906-7526A46C8D03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C9643486-5AC3-465C-B76B-828F5DED798B}" type="pres">
      <dgm:prSet presAssocID="{337BA0AA-9E13-4359-8906-7526A46C8D03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C230EC00-78A8-45BD-98E1-1D2FC90413F4}" type="presOf" srcId="{337BA0AA-9E13-4359-8906-7526A46C8D03}" destId="{EECD3B0D-C94A-4251-9B3B-68EFCC3BC3F6}" srcOrd="0" destOrd="0" presId="urn:microsoft.com/office/officeart/2005/8/layout/chevron2"/>
    <dgm:cxn modelId="{8956AB06-EF02-4DBE-97CD-829B1FA186BF}" type="presOf" srcId="{2352CD0D-1144-4D9A-8DFF-2773D344AF25}" destId="{796A206D-0C93-4F50-996C-226E2FB57BE9}" srcOrd="0" destOrd="0" presId="urn:microsoft.com/office/officeart/2005/8/layout/chevron2"/>
    <dgm:cxn modelId="{115B9923-55CC-4312-94A3-466713534A6E}" type="presOf" srcId="{233E3A6F-50D0-4A5E-8465-4554628EEA5F}" destId="{16D24065-5D77-4A98-81CE-CF922103F604}" srcOrd="0" destOrd="0" presId="urn:microsoft.com/office/officeart/2005/8/layout/chevron2"/>
    <dgm:cxn modelId="{F0E55B31-844B-4617-BBB2-FBB16B87BB74}" srcId="{204C8B5E-0A09-4292-BD67-E9CA531A6DEC}" destId="{28357CBB-8925-4E56-A614-6BBEC11CB7C2}" srcOrd="1" destOrd="0" parTransId="{AD922AE4-EEE2-46BF-A760-ED3933320530}" sibTransId="{48AE910B-E290-455E-AF09-1144EBB9EF44}"/>
    <dgm:cxn modelId="{D0A44D3C-2FC0-48F2-855B-8A0952A49F44}" srcId="{DB5E1EFE-BBEB-4B69-A7B4-6EACACF4F285}" destId="{233E3A6F-50D0-4A5E-8465-4554628EEA5F}" srcOrd="0" destOrd="0" parTransId="{D468BBBD-CF49-4792-84BF-A2A6FBEEFFC4}" sibTransId="{59A1052B-4101-4E53-AF1C-71963CDB009F}"/>
    <dgm:cxn modelId="{A9F4EA3D-953C-4C5C-8CBC-ED45709F2812}" srcId="{204C8B5E-0A09-4292-BD67-E9CA531A6DEC}" destId="{337BA0AA-9E13-4359-8906-7526A46C8D03}" srcOrd="5" destOrd="0" parTransId="{BD5FDAA5-5F15-4863-9800-0FF56DCD7D1B}" sibTransId="{4247B095-CD5C-436F-868A-DE51BAB62E64}"/>
    <dgm:cxn modelId="{0350EA5B-A9F0-4342-8161-237762A42DAE}" srcId="{204C8B5E-0A09-4292-BD67-E9CA531A6DEC}" destId="{285E3CBE-8174-4BA8-B031-7C5391EB556D}" srcOrd="2" destOrd="0" parTransId="{13135DB8-195B-450A-A673-10B3B62E88BA}" sibTransId="{46F337A2-BDF2-4F1E-A3AD-66173301C951}"/>
    <dgm:cxn modelId="{102A6763-AC34-4859-A9D5-821B4DBFA81C}" srcId="{204C8B5E-0A09-4292-BD67-E9CA531A6DEC}" destId="{269C692C-EC32-4029-9045-12738DCD8B4F}" srcOrd="3" destOrd="0" parTransId="{6EE9047B-9AEE-4E2E-BDA4-3C401873F9F2}" sibTransId="{A67D5B8E-FCDA-4B09-8775-D02A09267A00}"/>
    <dgm:cxn modelId="{6B678E43-B788-413B-96EB-110861B4909D}" type="presOf" srcId="{285E3CBE-8174-4BA8-B031-7C5391EB556D}" destId="{CFCEE787-AAC5-448D-9F51-BA4E2DAA0199}" srcOrd="0" destOrd="0" presId="urn:microsoft.com/office/officeart/2005/8/layout/chevron2"/>
    <dgm:cxn modelId="{CEB09069-62B7-4CB3-B81D-BBCA59CF8F11}" srcId="{204C8B5E-0A09-4292-BD67-E9CA531A6DEC}" destId="{DB5E1EFE-BBEB-4B69-A7B4-6EACACF4F285}" srcOrd="4" destOrd="0" parTransId="{221A99A0-77C7-47FC-ADAF-E28BB1CD61F9}" sibTransId="{3E42A202-21FE-4E07-A0BB-1114B42B0555}"/>
    <dgm:cxn modelId="{FA4BDB6C-CAF3-44D6-BAAE-F0A49B330E65}" type="presOf" srcId="{CEADC05F-90C8-4BE6-8838-F7DEF64CA3D0}" destId="{178DB01A-5316-4088-8F2C-5FE0BA6F7DC4}" srcOrd="0" destOrd="0" presId="urn:microsoft.com/office/officeart/2005/8/layout/chevron2"/>
    <dgm:cxn modelId="{68842474-05CC-4D74-AE64-52E0C574209F}" type="presOf" srcId="{DB5E1EFE-BBEB-4B69-A7B4-6EACACF4F285}" destId="{1D8E80B6-6092-465B-9080-88847A86551E}" srcOrd="0" destOrd="0" presId="urn:microsoft.com/office/officeart/2005/8/layout/chevron2"/>
    <dgm:cxn modelId="{0AF3E581-9FE5-4395-8D7E-6B2F5DB80254}" type="presOf" srcId="{28357CBB-8925-4E56-A614-6BBEC11CB7C2}" destId="{54BD51D9-1C8F-4487-8C68-0C10811489B9}" srcOrd="0" destOrd="0" presId="urn:microsoft.com/office/officeart/2005/8/layout/chevron2"/>
    <dgm:cxn modelId="{5B075288-7AA3-4EED-9405-C12FBFABA7A8}" srcId="{271FDF0A-35A4-4CC5-A8E5-1661C358A277}" destId="{659FB7A8-E6F3-4942-BC0C-92EF56650CC7}" srcOrd="0" destOrd="0" parTransId="{F26F4EDD-5F3E-4581-B5E7-6B9C8276D044}" sibTransId="{61577BCD-40FB-4176-A8C3-E3E19BAE18B9}"/>
    <dgm:cxn modelId="{7EF18399-B7B5-4F52-A3A8-D7EF8F6C8D16}" type="presOf" srcId="{204C8B5E-0A09-4292-BD67-E9CA531A6DEC}" destId="{CCA04622-C8F8-4D9D-848F-6CFA614007EF}" srcOrd="0" destOrd="0" presId="urn:microsoft.com/office/officeart/2005/8/layout/chevron2"/>
    <dgm:cxn modelId="{A353CA9A-4117-4330-AA46-54A9FBFFA68A}" srcId="{204C8B5E-0A09-4292-BD67-E9CA531A6DEC}" destId="{271FDF0A-35A4-4CC5-A8E5-1661C358A277}" srcOrd="0" destOrd="0" parTransId="{23EA900B-E3B0-4098-862D-EBF3B1FB3766}" sibTransId="{5CF3BC8E-96FA-4700-A20B-9FEC4D92901D}"/>
    <dgm:cxn modelId="{6D8E47A4-81A8-454C-AD1A-346B931693B3}" type="presOf" srcId="{659FB7A8-E6F3-4942-BC0C-92EF56650CC7}" destId="{94C82BDD-C9A8-4473-BABA-61E9D574A870}" srcOrd="0" destOrd="0" presId="urn:microsoft.com/office/officeart/2005/8/layout/chevron2"/>
    <dgm:cxn modelId="{12AE2EAB-1E0E-4DE0-B4AC-0829DBCFCBE7}" srcId="{269C692C-EC32-4029-9045-12738DCD8B4F}" destId="{489D9FE5-84C4-4D3A-B5BC-E4CD279D34C3}" srcOrd="0" destOrd="0" parTransId="{683A6F90-1CAF-4526-9EB4-8031E92C1325}" sibTransId="{754EAAC4-2A5D-4B60-8041-2A82AC6A13E4}"/>
    <dgm:cxn modelId="{47BE38B1-7B7B-4CD3-A8CC-481DDBE17D93}" type="presOf" srcId="{489D9FE5-84C4-4D3A-B5BC-E4CD279D34C3}" destId="{9782A2A8-07E7-4C60-8913-2CA4B927548E}" srcOrd="0" destOrd="0" presId="urn:microsoft.com/office/officeart/2005/8/layout/chevron2"/>
    <dgm:cxn modelId="{483336B3-CC31-4808-8744-B8E2822EC1C9}" srcId="{337BA0AA-9E13-4359-8906-7526A46C8D03}" destId="{EEED9F81-062F-42B9-BBD3-CAA5782F8F96}" srcOrd="0" destOrd="0" parTransId="{FDCB47B7-AEFE-4A28-9907-49447465C537}" sibTransId="{80901547-799F-43D5-9347-C57F7CB3C468}"/>
    <dgm:cxn modelId="{D3D7F0BF-B210-4F53-AE7A-09D2E42BFABE}" srcId="{285E3CBE-8174-4BA8-B031-7C5391EB556D}" destId="{CEADC05F-90C8-4BE6-8838-F7DEF64CA3D0}" srcOrd="0" destOrd="0" parTransId="{DA77E2BF-B333-4694-86F0-FA324BC62C52}" sibTransId="{F20193AF-E203-4C77-88C6-CE45D1AF7F71}"/>
    <dgm:cxn modelId="{EEBF95CC-BCEB-4170-95B5-CD0289B07940}" type="presOf" srcId="{271FDF0A-35A4-4CC5-A8E5-1661C358A277}" destId="{0995C468-90B5-46FC-A75F-8ACEFB111947}" srcOrd="0" destOrd="0" presId="urn:microsoft.com/office/officeart/2005/8/layout/chevron2"/>
    <dgm:cxn modelId="{70F044D3-1C54-4B6E-BB27-7C5B7719CE83}" type="presOf" srcId="{EEED9F81-062F-42B9-BBD3-CAA5782F8F96}" destId="{C9643486-5AC3-465C-B76B-828F5DED798B}" srcOrd="0" destOrd="0" presId="urn:microsoft.com/office/officeart/2005/8/layout/chevron2"/>
    <dgm:cxn modelId="{820E7DDA-EB6E-46C2-BA04-FA1DEE16EDA2}" type="presOf" srcId="{269C692C-EC32-4029-9045-12738DCD8B4F}" destId="{CE2C1B28-28EB-4BB7-B8FC-C791E5911715}" srcOrd="0" destOrd="0" presId="urn:microsoft.com/office/officeart/2005/8/layout/chevron2"/>
    <dgm:cxn modelId="{3783A9EE-7C3F-4E27-8C2F-60B39C6EEC5C}" srcId="{28357CBB-8925-4E56-A614-6BBEC11CB7C2}" destId="{2352CD0D-1144-4D9A-8DFF-2773D344AF25}" srcOrd="0" destOrd="0" parTransId="{8CD12442-2378-4850-ABBC-C46D710B7285}" sibTransId="{0417F223-FB3D-425A-8590-57B627BDA2C8}"/>
    <dgm:cxn modelId="{6179E0CA-EA48-4032-AFAB-9CDADEA35FAF}" type="presParOf" srcId="{CCA04622-C8F8-4D9D-848F-6CFA614007EF}" destId="{684E0C5A-8C9A-45D4-B16F-391660A59BC8}" srcOrd="0" destOrd="0" presId="urn:microsoft.com/office/officeart/2005/8/layout/chevron2"/>
    <dgm:cxn modelId="{F3D40DAB-EFD0-4384-A94E-87DE98D2D314}" type="presParOf" srcId="{684E0C5A-8C9A-45D4-B16F-391660A59BC8}" destId="{0995C468-90B5-46FC-A75F-8ACEFB111947}" srcOrd="0" destOrd="0" presId="urn:microsoft.com/office/officeart/2005/8/layout/chevron2"/>
    <dgm:cxn modelId="{7043E907-F5E5-4325-A157-38194773222D}" type="presParOf" srcId="{684E0C5A-8C9A-45D4-B16F-391660A59BC8}" destId="{94C82BDD-C9A8-4473-BABA-61E9D574A870}" srcOrd="1" destOrd="0" presId="urn:microsoft.com/office/officeart/2005/8/layout/chevron2"/>
    <dgm:cxn modelId="{5F84FF02-C803-44A7-9204-51CEF48EE55E}" type="presParOf" srcId="{CCA04622-C8F8-4D9D-848F-6CFA614007EF}" destId="{7F9A91A0-9A84-4AE2-9045-343AC1DF6C95}" srcOrd="1" destOrd="0" presId="urn:microsoft.com/office/officeart/2005/8/layout/chevron2"/>
    <dgm:cxn modelId="{7A4DF1FF-86CF-48E0-A5F2-BB8D846A3B61}" type="presParOf" srcId="{CCA04622-C8F8-4D9D-848F-6CFA614007EF}" destId="{C965481C-3C61-4D37-97CA-24CF5251DFD4}" srcOrd="2" destOrd="0" presId="urn:microsoft.com/office/officeart/2005/8/layout/chevron2"/>
    <dgm:cxn modelId="{784ABA6E-8A14-41A8-BDDE-69B1CC8CDBFF}" type="presParOf" srcId="{C965481C-3C61-4D37-97CA-24CF5251DFD4}" destId="{54BD51D9-1C8F-4487-8C68-0C10811489B9}" srcOrd="0" destOrd="0" presId="urn:microsoft.com/office/officeart/2005/8/layout/chevron2"/>
    <dgm:cxn modelId="{E44AFBD3-C958-4A09-915E-7A29A21CC334}" type="presParOf" srcId="{C965481C-3C61-4D37-97CA-24CF5251DFD4}" destId="{796A206D-0C93-4F50-996C-226E2FB57BE9}" srcOrd="1" destOrd="0" presId="urn:microsoft.com/office/officeart/2005/8/layout/chevron2"/>
    <dgm:cxn modelId="{3FBD7150-0246-4BC5-BBA7-671E0247BC8C}" type="presParOf" srcId="{CCA04622-C8F8-4D9D-848F-6CFA614007EF}" destId="{5090D062-E78B-46E0-94B0-58122125B066}" srcOrd="3" destOrd="0" presId="urn:microsoft.com/office/officeart/2005/8/layout/chevron2"/>
    <dgm:cxn modelId="{6AFCFFCB-83B8-42F1-B67B-8334161E210E}" type="presParOf" srcId="{CCA04622-C8F8-4D9D-848F-6CFA614007EF}" destId="{F6658EBB-30A3-4D7E-9455-A7FDAFCBF7F8}" srcOrd="4" destOrd="0" presId="urn:microsoft.com/office/officeart/2005/8/layout/chevron2"/>
    <dgm:cxn modelId="{23793A54-EC7A-4BED-B17A-F8E6DDFB4676}" type="presParOf" srcId="{F6658EBB-30A3-4D7E-9455-A7FDAFCBF7F8}" destId="{CFCEE787-AAC5-448D-9F51-BA4E2DAA0199}" srcOrd="0" destOrd="0" presId="urn:microsoft.com/office/officeart/2005/8/layout/chevron2"/>
    <dgm:cxn modelId="{8094D41B-CD6A-465D-9B20-E4E73AD3DDDF}" type="presParOf" srcId="{F6658EBB-30A3-4D7E-9455-A7FDAFCBF7F8}" destId="{178DB01A-5316-4088-8F2C-5FE0BA6F7DC4}" srcOrd="1" destOrd="0" presId="urn:microsoft.com/office/officeart/2005/8/layout/chevron2"/>
    <dgm:cxn modelId="{4863B931-9AB3-4FDB-9B46-65CA0FA7115D}" type="presParOf" srcId="{CCA04622-C8F8-4D9D-848F-6CFA614007EF}" destId="{E7107186-BC38-4AEB-ACBC-01AEC9FB4361}" srcOrd="5" destOrd="0" presId="urn:microsoft.com/office/officeart/2005/8/layout/chevron2"/>
    <dgm:cxn modelId="{F43AB7BD-5E3B-4624-A309-BEDA4BCEF0F2}" type="presParOf" srcId="{CCA04622-C8F8-4D9D-848F-6CFA614007EF}" destId="{7BC2AA26-D482-4B48-ABD1-E3E1CC649AF2}" srcOrd="6" destOrd="0" presId="urn:microsoft.com/office/officeart/2005/8/layout/chevron2"/>
    <dgm:cxn modelId="{F41E3DBA-F055-47C6-A267-DA6D56B31E62}" type="presParOf" srcId="{7BC2AA26-D482-4B48-ABD1-E3E1CC649AF2}" destId="{CE2C1B28-28EB-4BB7-B8FC-C791E5911715}" srcOrd="0" destOrd="0" presId="urn:microsoft.com/office/officeart/2005/8/layout/chevron2"/>
    <dgm:cxn modelId="{CB340BD0-16AB-4DBB-9875-D80998077EAC}" type="presParOf" srcId="{7BC2AA26-D482-4B48-ABD1-E3E1CC649AF2}" destId="{9782A2A8-07E7-4C60-8913-2CA4B927548E}" srcOrd="1" destOrd="0" presId="urn:microsoft.com/office/officeart/2005/8/layout/chevron2"/>
    <dgm:cxn modelId="{9C641CA5-6CEB-404E-8835-4389D3653F5D}" type="presParOf" srcId="{CCA04622-C8F8-4D9D-848F-6CFA614007EF}" destId="{C950AAD9-877D-4DF6-975E-AF11C8BF9858}" srcOrd="7" destOrd="0" presId="urn:microsoft.com/office/officeart/2005/8/layout/chevron2"/>
    <dgm:cxn modelId="{E894CD10-68FB-4104-BA98-79233C6316E4}" type="presParOf" srcId="{CCA04622-C8F8-4D9D-848F-6CFA614007EF}" destId="{AC9DF390-B76F-4EB6-96A2-2FD8B68E9383}" srcOrd="8" destOrd="0" presId="urn:microsoft.com/office/officeart/2005/8/layout/chevron2"/>
    <dgm:cxn modelId="{2D9BF630-E7FC-473B-9597-ED769CE3148B}" type="presParOf" srcId="{AC9DF390-B76F-4EB6-96A2-2FD8B68E9383}" destId="{1D8E80B6-6092-465B-9080-88847A86551E}" srcOrd="0" destOrd="0" presId="urn:microsoft.com/office/officeart/2005/8/layout/chevron2"/>
    <dgm:cxn modelId="{8318BBBE-3041-49F0-A079-DE671113EEFB}" type="presParOf" srcId="{AC9DF390-B76F-4EB6-96A2-2FD8B68E9383}" destId="{16D24065-5D77-4A98-81CE-CF922103F604}" srcOrd="1" destOrd="0" presId="urn:microsoft.com/office/officeart/2005/8/layout/chevron2"/>
    <dgm:cxn modelId="{1CD67347-7F86-45EA-A45A-ACA44D2DB25C}" type="presParOf" srcId="{CCA04622-C8F8-4D9D-848F-6CFA614007EF}" destId="{427E42DC-1DF1-45F2-9759-6E74E393E107}" srcOrd="9" destOrd="0" presId="urn:microsoft.com/office/officeart/2005/8/layout/chevron2"/>
    <dgm:cxn modelId="{A088038D-01BD-4858-9A15-735FB83F5BE3}" type="presParOf" srcId="{CCA04622-C8F8-4D9D-848F-6CFA614007EF}" destId="{5C544F3B-6659-4D9D-B7D2-5DAAAFAB67BF}" srcOrd="10" destOrd="0" presId="urn:microsoft.com/office/officeart/2005/8/layout/chevron2"/>
    <dgm:cxn modelId="{9A8217DB-CF9E-406A-A526-086D11A7AC06}" type="presParOf" srcId="{5C544F3B-6659-4D9D-B7D2-5DAAAFAB67BF}" destId="{EECD3B0D-C94A-4251-9B3B-68EFCC3BC3F6}" srcOrd="0" destOrd="0" presId="urn:microsoft.com/office/officeart/2005/8/layout/chevron2"/>
    <dgm:cxn modelId="{889535A9-ECDA-4B47-AA12-D3462884EDA4}" type="presParOf" srcId="{5C544F3B-6659-4D9D-B7D2-5DAAAFAB67BF}" destId="{C9643486-5AC3-465C-B76B-828F5DED79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4C8B5E-0A09-4292-BD67-E9CA531A6DEC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271FDF0A-35A4-4CC5-A8E5-1661C358A277}">
      <dgm:prSet phldrT="[文本]" phldr="1"/>
      <dgm:spPr/>
      <dgm:t>
        <a:bodyPr/>
        <a:lstStyle/>
        <a:p>
          <a:endParaRPr lang="zh-CN" altLang="en-US" dirty="0"/>
        </a:p>
      </dgm:t>
    </dgm:pt>
    <dgm:pt modelId="{23EA900B-E3B0-4098-862D-EBF3B1FB3766}" type="par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5CF3BC8E-96FA-4700-A20B-9FEC4D92901D}" type="sib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659FB7A8-E6F3-4942-BC0C-92EF56650CC7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Experimental Setup</a:t>
          </a:r>
          <a:endParaRPr lang="zh-CN" altLang="en-US" dirty="0">
            <a:solidFill>
              <a:schemeClr val="bg2"/>
            </a:solidFill>
          </a:endParaRPr>
        </a:p>
      </dgm:t>
    </dgm:pt>
    <dgm:pt modelId="{F26F4EDD-5F3E-4581-B5E7-6B9C8276D044}" type="par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61577BCD-40FB-4176-A8C3-E3E19BAE18B9}" type="sib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28357CBB-8925-4E56-A614-6BBEC11CB7C2}">
      <dgm:prSet phldrT="[文本]" phldr="1"/>
      <dgm:spPr/>
      <dgm:t>
        <a:bodyPr/>
        <a:lstStyle/>
        <a:p>
          <a:endParaRPr lang="zh-CN" altLang="en-US"/>
        </a:p>
      </dgm:t>
    </dgm:pt>
    <dgm:pt modelId="{AD922AE4-EEE2-46BF-A760-ED3933320530}" type="par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48AE910B-E290-455E-AF09-1144EBB9EF44}" type="sib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2352CD0D-1144-4D9A-8DFF-2773D344AF25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Preliminary Experiment</a:t>
          </a:r>
          <a:endParaRPr lang="zh-CN" altLang="en-US" dirty="0">
            <a:solidFill>
              <a:schemeClr val="bg2"/>
            </a:solidFill>
          </a:endParaRPr>
        </a:p>
      </dgm:t>
    </dgm:pt>
    <dgm:pt modelId="{8CD12442-2378-4850-ABBC-C46D710B7285}" type="par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0417F223-FB3D-425A-8590-57B627BDA2C8}" type="sib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285E3CBE-8174-4BA8-B031-7C5391EB556D}">
      <dgm:prSet phldrT="[文本]" phldr="1"/>
      <dgm:spPr/>
      <dgm:t>
        <a:bodyPr/>
        <a:lstStyle/>
        <a:p>
          <a:endParaRPr lang="zh-CN" altLang="en-US"/>
        </a:p>
      </dgm:t>
    </dgm:pt>
    <dgm:pt modelId="{13135DB8-195B-450A-A673-10B3B62E88BA}" type="par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46F337A2-BDF2-4F1E-A3AD-66173301C951}" type="sib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CEADC05F-90C8-4BE6-8838-F7DEF64CA3D0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Theoretical Investigation </a:t>
          </a:r>
          <a:endParaRPr lang="zh-CN" altLang="en-US" dirty="0">
            <a:solidFill>
              <a:schemeClr val="bg2"/>
            </a:solidFill>
          </a:endParaRPr>
        </a:p>
      </dgm:t>
    </dgm:pt>
    <dgm:pt modelId="{DA77E2BF-B333-4694-86F0-FA324BC62C52}" type="par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F20193AF-E203-4C77-88C6-CE45D1AF7F71}" type="sib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269C692C-EC32-4029-9045-12738DCD8B4F}">
      <dgm:prSet/>
      <dgm:spPr/>
      <dgm:t>
        <a:bodyPr/>
        <a:lstStyle/>
        <a:p>
          <a:endParaRPr lang="zh-CN" altLang="en-US"/>
        </a:p>
      </dgm:t>
    </dgm:pt>
    <dgm:pt modelId="{6EE9047B-9AEE-4E2E-BDA4-3C401873F9F2}" type="par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A67D5B8E-FCDA-4B09-8775-D02A09267A00}" type="sib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DB5E1EFE-BBEB-4B69-A7B4-6EACACF4F285}">
      <dgm:prSet/>
      <dgm:spPr/>
      <dgm:t>
        <a:bodyPr/>
        <a:lstStyle/>
        <a:p>
          <a:endParaRPr lang="zh-CN" altLang="en-US"/>
        </a:p>
      </dgm:t>
    </dgm:pt>
    <dgm:pt modelId="{221A99A0-77C7-47FC-ADAF-E28BB1CD61F9}" type="par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E42A202-21FE-4E07-A0BB-1114B42B0555}" type="sib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37BA0AA-9E13-4359-8906-7526A46C8D03}">
      <dgm:prSet/>
      <dgm:spPr/>
      <dgm:t>
        <a:bodyPr/>
        <a:lstStyle/>
        <a:p>
          <a:endParaRPr lang="zh-CN" altLang="en-US"/>
        </a:p>
      </dgm:t>
    </dgm:pt>
    <dgm:pt modelId="{BD5FDAA5-5F15-4863-9800-0FF56DCD7D1B}" type="par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247B095-CD5C-436F-868A-DE51BAB62E64}" type="sib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89D9FE5-84C4-4D3A-B5BC-E4CD279D34C3}">
      <dgm:prSet/>
      <dgm:spPr/>
      <dgm:t>
        <a:bodyPr/>
        <a:lstStyle/>
        <a:p>
          <a:r>
            <a:rPr lang="en-US" altLang="zh-CN" dirty="0"/>
            <a:t>Influence factors</a:t>
          </a:r>
          <a:endParaRPr lang="zh-CN" altLang="en-US" dirty="0">
            <a:solidFill>
              <a:schemeClr val="tx1"/>
            </a:solidFill>
          </a:endParaRPr>
        </a:p>
      </dgm:t>
    </dgm:pt>
    <dgm:pt modelId="{683A6F90-1CAF-4526-9EB4-8031E92C1325}" type="par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754EAAC4-2A5D-4B60-8041-2A82AC6A13E4}" type="sib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EEED9F81-062F-42B9-BBD3-CAA5782F8F96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Conclusion</a:t>
          </a:r>
          <a:endParaRPr lang="zh-CN" altLang="en-US" dirty="0">
            <a:solidFill>
              <a:schemeClr val="bg2"/>
            </a:solidFill>
          </a:endParaRPr>
        </a:p>
      </dgm:t>
    </dgm:pt>
    <dgm:pt modelId="{FDCB47B7-AEFE-4A28-9907-49447465C537}" type="par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80901547-799F-43D5-9347-C57F7CB3C468}" type="sib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233E3A6F-50D0-4A5E-8465-4554628EEA5F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Uncertainty Analysis</a:t>
          </a:r>
          <a:endParaRPr lang="zh-CN" altLang="en-US" dirty="0">
            <a:solidFill>
              <a:schemeClr val="bg2"/>
            </a:solidFill>
          </a:endParaRPr>
        </a:p>
      </dgm:t>
    </dgm:pt>
    <dgm:pt modelId="{D468BBBD-CF49-4792-84BF-A2A6FBEEFFC4}" type="par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59A1052B-4101-4E53-AF1C-71963CDB009F}" type="sib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CCA04622-C8F8-4D9D-848F-6CFA614007EF}" type="pres">
      <dgm:prSet presAssocID="{204C8B5E-0A09-4292-BD67-E9CA531A6DEC}" presName="linearFlow" presStyleCnt="0">
        <dgm:presLayoutVars>
          <dgm:dir/>
          <dgm:animLvl val="lvl"/>
          <dgm:resizeHandles val="exact"/>
        </dgm:presLayoutVars>
      </dgm:prSet>
      <dgm:spPr/>
    </dgm:pt>
    <dgm:pt modelId="{684E0C5A-8C9A-45D4-B16F-391660A59BC8}" type="pres">
      <dgm:prSet presAssocID="{271FDF0A-35A4-4CC5-A8E5-1661C358A277}" presName="composite" presStyleCnt="0"/>
      <dgm:spPr/>
    </dgm:pt>
    <dgm:pt modelId="{0995C468-90B5-46FC-A75F-8ACEFB111947}" type="pres">
      <dgm:prSet presAssocID="{271FDF0A-35A4-4CC5-A8E5-1661C358A277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94C82BDD-C9A8-4473-BABA-61E9D574A870}" type="pres">
      <dgm:prSet presAssocID="{271FDF0A-35A4-4CC5-A8E5-1661C358A277}" presName="descendantText" presStyleLbl="alignAcc1" presStyleIdx="0" presStyleCnt="6">
        <dgm:presLayoutVars>
          <dgm:bulletEnabled val="1"/>
        </dgm:presLayoutVars>
      </dgm:prSet>
      <dgm:spPr/>
    </dgm:pt>
    <dgm:pt modelId="{7F9A91A0-9A84-4AE2-9045-343AC1DF6C95}" type="pres">
      <dgm:prSet presAssocID="{5CF3BC8E-96FA-4700-A20B-9FEC4D92901D}" presName="sp" presStyleCnt="0"/>
      <dgm:spPr/>
    </dgm:pt>
    <dgm:pt modelId="{C965481C-3C61-4D37-97CA-24CF5251DFD4}" type="pres">
      <dgm:prSet presAssocID="{28357CBB-8925-4E56-A614-6BBEC11CB7C2}" presName="composite" presStyleCnt="0"/>
      <dgm:spPr/>
    </dgm:pt>
    <dgm:pt modelId="{54BD51D9-1C8F-4487-8C68-0C10811489B9}" type="pres">
      <dgm:prSet presAssocID="{28357CBB-8925-4E56-A614-6BBEC11CB7C2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796A206D-0C93-4F50-996C-226E2FB57BE9}" type="pres">
      <dgm:prSet presAssocID="{28357CBB-8925-4E56-A614-6BBEC11CB7C2}" presName="descendantText" presStyleLbl="alignAcc1" presStyleIdx="1" presStyleCnt="6">
        <dgm:presLayoutVars>
          <dgm:bulletEnabled val="1"/>
        </dgm:presLayoutVars>
      </dgm:prSet>
      <dgm:spPr/>
    </dgm:pt>
    <dgm:pt modelId="{5090D062-E78B-46E0-94B0-58122125B066}" type="pres">
      <dgm:prSet presAssocID="{48AE910B-E290-455E-AF09-1144EBB9EF44}" presName="sp" presStyleCnt="0"/>
      <dgm:spPr/>
    </dgm:pt>
    <dgm:pt modelId="{F6658EBB-30A3-4D7E-9455-A7FDAFCBF7F8}" type="pres">
      <dgm:prSet presAssocID="{285E3CBE-8174-4BA8-B031-7C5391EB556D}" presName="composite" presStyleCnt="0"/>
      <dgm:spPr/>
    </dgm:pt>
    <dgm:pt modelId="{CFCEE787-AAC5-448D-9F51-BA4E2DAA0199}" type="pres">
      <dgm:prSet presAssocID="{285E3CBE-8174-4BA8-B031-7C5391EB556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78DB01A-5316-4088-8F2C-5FE0BA6F7DC4}" type="pres">
      <dgm:prSet presAssocID="{285E3CBE-8174-4BA8-B031-7C5391EB556D}" presName="descendantText" presStyleLbl="alignAcc1" presStyleIdx="2" presStyleCnt="6">
        <dgm:presLayoutVars>
          <dgm:bulletEnabled val="1"/>
        </dgm:presLayoutVars>
      </dgm:prSet>
      <dgm:spPr/>
    </dgm:pt>
    <dgm:pt modelId="{E7107186-BC38-4AEB-ACBC-01AEC9FB4361}" type="pres">
      <dgm:prSet presAssocID="{46F337A2-BDF2-4F1E-A3AD-66173301C951}" presName="sp" presStyleCnt="0"/>
      <dgm:spPr/>
    </dgm:pt>
    <dgm:pt modelId="{7BC2AA26-D482-4B48-ABD1-E3E1CC649AF2}" type="pres">
      <dgm:prSet presAssocID="{269C692C-EC32-4029-9045-12738DCD8B4F}" presName="composite" presStyleCnt="0"/>
      <dgm:spPr/>
    </dgm:pt>
    <dgm:pt modelId="{CE2C1B28-28EB-4BB7-B8FC-C791E5911715}" type="pres">
      <dgm:prSet presAssocID="{269C692C-EC32-4029-9045-12738DCD8B4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9782A2A8-07E7-4C60-8913-2CA4B927548E}" type="pres">
      <dgm:prSet presAssocID="{269C692C-EC32-4029-9045-12738DCD8B4F}" presName="descendantText" presStyleLbl="alignAcc1" presStyleIdx="3" presStyleCnt="6" custLinFactNeighborY="0">
        <dgm:presLayoutVars>
          <dgm:bulletEnabled val="1"/>
        </dgm:presLayoutVars>
      </dgm:prSet>
      <dgm:spPr/>
    </dgm:pt>
    <dgm:pt modelId="{C950AAD9-877D-4DF6-975E-AF11C8BF9858}" type="pres">
      <dgm:prSet presAssocID="{A67D5B8E-FCDA-4B09-8775-D02A09267A00}" presName="sp" presStyleCnt="0"/>
      <dgm:spPr/>
    </dgm:pt>
    <dgm:pt modelId="{AC9DF390-B76F-4EB6-96A2-2FD8B68E9383}" type="pres">
      <dgm:prSet presAssocID="{DB5E1EFE-BBEB-4B69-A7B4-6EACACF4F285}" presName="composite" presStyleCnt="0"/>
      <dgm:spPr/>
    </dgm:pt>
    <dgm:pt modelId="{1D8E80B6-6092-465B-9080-88847A86551E}" type="pres">
      <dgm:prSet presAssocID="{DB5E1EFE-BBEB-4B69-A7B4-6EACACF4F285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16D24065-5D77-4A98-81CE-CF922103F604}" type="pres">
      <dgm:prSet presAssocID="{DB5E1EFE-BBEB-4B69-A7B4-6EACACF4F285}" presName="descendantText" presStyleLbl="alignAcc1" presStyleIdx="4" presStyleCnt="6">
        <dgm:presLayoutVars>
          <dgm:bulletEnabled val="1"/>
        </dgm:presLayoutVars>
      </dgm:prSet>
      <dgm:spPr/>
    </dgm:pt>
    <dgm:pt modelId="{427E42DC-1DF1-45F2-9759-6E74E393E107}" type="pres">
      <dgm:prSet presAssocID="{3E42A202-21FE-4E07-A0BB-1114B42B0555}" presName="sp" presStyleCnt="0"/>
      <dgm:spPr/>
    </dgm:pt>
    <dgm:pt modelId="{5C544F3B-6659-4D9D-B7D2-5DAAAFAB67BF}" type="pres">
      <dgm:prSet presAssocID="{337BA0AA-9E13-4359-8906-7526A46C8D03}" presName="composite" presStyleCnt="0"/>
      <dgm:spPr/>
    </dgm:pt>
    <dgm:pt modelId="{EECD3B0D-C94A-4251-9B3B-68EFCC3BC3F6}" type="pres">
      <dgm:prSet presAssocID="{337BA0AA-9E13-4359-8906-7526A46C8D03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C9643486-5AC3-465C-B76B-828F5DED798B}" type="pres">
      <dgm:prSet presAssocID="{337BA0AA-9E13-4359-8906-7526A46C8D03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C230EC00-78A8-45BD-98E1-1D2FC90413F4}" type="presOf" srcId="{337BA0AA-9E13-4359-8906-7526A46C8D03}" destId="{EECD3B0D-C94A-4251-9B3B-68EFCC3BC3F6}" srcOrd="0" destOrd="0" presId="urn:microsoft.com/office/officeart/2005/8/layout/chevron2"/>
    <dgm:cxn modelId="{8956AB06-EF02-4DBE-97CD-829B1FA186BF}" type="presOf" srcId="{2352CD0D-1144-4D9A-8DFF-2773D344AF25}" destId="{796A206D-0C93-4F50-996C-226E2FB57BE9}" srcOrd="0" destOrd="0" presId="urn:microsoft.com/office/officeart/2005/8/layout/chevron2"/>
    <dgm:cxn modelId="{115B9923-55CC-4312-94A3-466713534A6E}" type="presOf" srcId="{233E3A6F-50D0-4A5E-8465-4554628EEA5F}" destId="{16D24065-5D77-4A98-81CE-CF922103F604}" srcOrd="0" destOrd="0" presId="urn:microsoft.com/office/officeart/2005/8/layout/chevron2"/>
    <dgm:cxn modelId="{F0E55B31-844B-4617-BBB2-FBB16B87BB74}" srcId="{204C8B5E-0A09-4292-BD67-E9CA531A6DEC}" destId="{28357CBB-8925-4E56-A614-6BBEC11CB7C2}" srcOrd="1" destOrd="0" parTransId="{AD922AE4-EEE2-46BF-A760-ED3933320530}" sibTransId="{48AE910B-E290-455E-AF09-1144EBB9EF44}"/>
    <dgm:cxn modelId="{D0A44D3C-2FC0-48F2-855B-8A0952A49F44}" srcId="{DB5E1EFE-BBEB-4B69-A7B4-6EACACF4F285}" destId="{233E3A6F-50D0-4A5E-8465-4554628EEA5F}" srcOrd="0" destOrd="0" parTransId="{D468BBBD-CF49-4792-84BF-A2A6FBEEFFC4}" sibTransId="{59A1052B-4101-4E53-AF1C-71963CDB009F}"/>
    <dgm:cxn modelId="{A9F4EA3D-953C-4C5C-8CBC-ED45709F2812}" srcId="{204C8B5E-0A09-4292-BD67-E9CA531A6DEC}" destId="{337BA0AA-9E13-4359-8906-7526A46C8D03}" srcOrd="5" destOrd="0" parTransId="{BD5FDAA5-5F15-4863-9800-0FF56DCD7D1B}" sibTransId="{4247B095-CD5C-436F-868A-DE51BAB62E64}"/>
    <dgm:cxn modelId="{0350EA5B-A9F0-4342-8161-237762A42DAE}" srcId="{204C8B5E-0A09-4292-BD67-E9CA531A6DEC}" destId="{285E3CBE-8174-4BA8-B031-7C5391EB556D}" srcOrd="2" destOrd="0" parTransId="{13135DB8-195B-450A-A673-10B3B62E88BA}" sibTransId="{46F337A2-BDF2-4F1E-A3AD-66173301C951}"/>
    <dgm:cxn modelId="{102A6763-AC34-4859-A9D5-821B4DBFA81C}" srcId="{204C8B5E-0A09-4292-BD67-E9CA531A6DEC}" destId="{269C692C-EC32-4029-9045-12738DCD8B4F}" srcOrd="3" destOrd="0" parTransId="{6EE9047B-9AEE-4E2E-BDA4-3C401873F9F2}" sibTransId="{A67D5B8E-FCDA-4B09-8775-D02A09267A00}"/>
    <dgm:cxn modelId="{6B678E43-B788-413B-96EB-110861B4909D}" type="presOf" srcId="{285E3CBE-8174-4BA8-B031-7C5391EB556D}" destId="{CFCEE787-AAC5-448D-9F51-BA4E2DAA0199}" srcOrd="0" destOrd="0" presId="urn:microsoft.com/office/officeart/2005/8/layout/chevron2"/>
    <dgm:cxn modelId="{CEB09069-62B7-4CB3-B81D-BBCA59CF8F11}" srcId="{204C8B5E-0A09-4292-BD67-E9CA531A6DEC}" destId="{DB5E1EFE-BBEB-4B69-A7B4-6EACACF4F285}" srcOrd="4" destOrd="0" parTransId="{221A99A0-77C7-47FC-ADAF-E28BB1CD61F9}" sibTransId="{3E42A202-21FE-4E07-A0BB-1114B42B0555}"/>
    <dgm:cxn modelId="{FA4BDB6C-CAF3-44D6-BAAE-F0A49B330E65}" type="presOf" srcId="{CEADC05F-90C8-4BE6-8838-F7DEF64CA3D0}" destId="{178DB01A-5316-4088-8F2C-5FE0BA6F7DC4}" srcOrd="0" destOrd="0" presId="urn:microsoft.com/office/officeart/2005/8/layout/chevron2"/>
    <dgm:cxn modelId="{68842474-05CC-4D74-AE64-52E0C574209F}" type="presOf" srcId="{DB5E1EFE-BBEB-4B69-A7B4-6EACACF4F285}" destId="{1D8E80B6-6092-465B-9080-88847A86551E}" srcOrd="0" destOrd="0" presId="urn:microsoft.com/office/officeart/2005/8/layout/chevron2"/>
    <dgm:cxn modelId="{0AF3E581-9FE5-4395-8D7E-6B2F5DB80254}" type="presOf" srcId="{28357CBB-8925-4E56-A614-6BBEC11CB7C2}" destId="{54BD51D9-1C8F-4487-8C68-0C10811489B9}" srcOrd="0" destOrd="0" presId="urn:microsoft.com/office/officeart/2005/8/layout/chevron2"/>
    <dgm:cxn modelId="{5B075288-7AA3-4EED-9405-C12FBFABA7A8}" srcId="{271FDF0A-35A4-4CC5-A8E5-1661C358A277}" destId="{659FB7A8-E6F3-4942-BC0C-92EF56650CC7}" srcOrd="0" destOrd="0" parTransId="{F26F4EDD-5F3E-4581-B5E7-6B9C8276D044}" sibTransId="{61577BCD-40FB-4176-A8C3-E3E19BAE18B9}"/>
    <dgm:cxn modelId="{7EF18399-B7B5-4F52-A3A8-D7EF8F6C8D16}" type="presOf" srcId="{204C8B5E-0A09-4292-BD67-E9CA531A6DEC}" destId="{CCA04622-C8F8-4D9D-848F-6CFA614007EF}" srcOrd="0" destOrd="0" presId="urn:microsoft.com/office/officeart/2005/8/layout/chevron2"/>
    <dgm:cxn modelId="{A353CA9A-4117-4330-AA46-54A9FBFFA68A}" srcId="{204C8B5E-0A09-4292-BD67-E9CA531A6DEC}" destId="{271FDF0A-35A4-4CC5-A8E5-1661C358A277}" srcOrd="0" destOrd="0" parTransId="{23EA900B-E3B0-4098-862D-EBF3B1FB3766}" sibTransId="{5CF3BC8E-96FA-4700-A20B-9FEC4D92901D}"/>
    <dgm:cxn modelId="{6D8E47A4-81A8-454C-AD1A-346B931693B3}" type="presOf" srcId="{659FB7A8-E6F3-4942-BC0C-92EF56650CC7}" destId="{94C82BDD-C9A8-4473-BABA-61E9D574A870}" srcOrd="0" destOrd="0" presId="urn:microsoft.com/office/officeart/2005/8/layout/chevron2"/>
    <dgm:cxn modelId="{12AE2EAB-1E0E-4DE0-B4AC-0829DBCFCBE7}" srcId="{269C692C-EC32-4029-9045-12738DCD8B4F}" destId="{489D9FE5-84C4-4D3A-B5BC-E4CD279D34C3}" srcOrd="0" destOrd="0" parTransId="{683A6F90-1CAF-4526-9EB4-8031E92C1325}" sibTransId="{754EAAC4-2A5D-4B60-8041-2A82AC6A13E4}"/>
    <dgm:cxn modelId="{47BE38B1-7B7B-4CD3-A8CC-481DDBE17D93}" type="presOf" srcId="{489D9FE5-84C4-4D3A-B5BC-E4CD279D34C3}" destId="{9782A2A8-07E7-4C60-8913-2CA4B927548E}" srcOrd="0" destOrd="0" presId="urn:microsoft.com/office/officeart/2005/8/layout/chevron2"/>
    <dgm:cxn modelId="{483336B3-CC31-4808-8744-B8E2822EC1C9}" srcId="{337BA0AA-9E13-4359-8906-7526A46C8D03}" destId="{EEED9F81-062F-42B9-BBD3-CAA5782F8F96}" srcOrd="0" destOrd="0" parTransId="{FDCB47B7-AEFE-4A28-9907-49447465C537}" sibTransId="{80901547-799F-43D5-9347-C57F7CB3C468}"/>
    <dgm:cxn modelId="{D3D7F0BF-B210-4F53-AE7A-09D2E42BFABE}" srcId="{285E3CBE-8174-4BA8-B031-7C5391EB556D}" destId="{CEADC05F-90C8-4BE6-8838-F7DEF64CA3D0}" srcOrd="0" destOrd="0" parTransId="{DA77E2BF-B333-4694-86F0-FA324BC62C52}" sibTransId="{F20193AF-E203-4C77-88C6-CE45D1AF7F71}"/>
    <dgm:cxn modelId="{EEBF95CC-BCEB-4170-95B5-CD0289B07940}" type="presOf" srcId="{271FDF0A-35A4-4CC5-A8E5-1661C358A277}" destId="{0995C468-90B5-46FC-A75F-8ACEFB111947}" srcOrd="0" destOrd="0" presId="urn:microsoft.com/office/officeart/2005/8/layout/chevron2"/>
    <dgm:cxn modelId="{70F044D3-1C54-4B6E-BB27-7C5B7719CE83}" type="presOf" srcId="{EEED9F81-062F-42B9-BBD3-CAA5782F8F96}" destId="{C9643486-5AC3-465C-B76B-828F5DED798B}" srcOrd="0" destOrd="0" presId="urn:microsoft.com/office/officeart/2005/8/layout/chevron2"/>
    <dgm:cxn modelId="{820E7DDA-EB6E-46C2-BA04-FA1DEE16EDA2}" type="presOf" srcId="{269C692C-EC32-4029-9045-12738DCD8B4F}" destId="{CE2C1B28-28EB-4BB7-B8FC-C791E5911715}" srcOrd="0" destOrd="0" presId="urn:microsoft.com/office/officeart/2005/8/layout/chevron2"/>
    <dgm:cxn modelId="{3783A9EE-7C3F-4E27-8C2F-60B39C6EEC5C}" srcId="{28357CBB-8925-4E56-A614-6BBEC11CB7C2}" destId="{2352CD0D-1144-4D9A-8DFF-2773D344AF25}" srcOrd="0" destOrd="0" parTransId="{8CD12442-2378-4850-ABBC-C46D710B7285}" sibTransId="{0417F223-FB3D-425A-8590-57B627BDA2C8}"/>
    <dgm:cxn modelId="{6179E0CA-EA48-4032-AFAB-9CDADEA35FAF}" type="presParOf" srcId="{CCA04622-C8F8-4D9D-848F-6CFA614007EF}" destId="{684E0C5A-8C9A-45D4-B16F-391660A59BC8}" srcOrd="0" destOrd="0" presId="urn:microsoft.com/office/officeart/2005/8/layout/chevron2"/>
    <dgm:cxn modelId="{F3D40DAB-EFD0-4384-A94E-87DE98D2D314}" type="presParOf" srcId="{684E0C5A-8C9A-45D4-B16F-391660A59BC8}" destId="{0995C468-90B5-46FC-A75F-8ACEFB111947}" srcOrd="0" destOrd="0" presId="urn:microsoft.com/office/officeart/2005/8/layout/chevron2"/>
    <dgm:cxn modelId="{7043E907-F5E5-4325-A157-38194773222D}" type="presParOf" srcId="{684E0C5A-8C9A-45D4-B16F-391660A59BC8}" destId="{94C82BDD-C9A8-4473-BABA-61E9D574A870}" srcOrd="1" destOrd="0" presId="urn:microsoft.com/office/officeart/2005/8/layout/chevron2"/>
    <dgm:cxn modelId="{5F84FF02-C803-44A7-9204-51CEF48EE55E}" type="presParOf" srcId="{CCA04622-C8F8-4D9D-848F-6CFA614007EF}" destId="{7F9A91A0-9A84-4AE2-9045-343AC1DF6C95}" srcOrd="1" destOrd="0" presId="urn:microsoft.com/office/officeart/2005/8/layout/chevron2"/>
    <dgm:cxn modelId="{7A4DF1FF-86CF-48E0-A5F2-BB8D846A3B61}" type="presParOf" srcId="{CCA04622-C8F8-4D9D-848F-6CFA614007EF}" destId="{C965481C-3C61-4D37-97CA-24CF5251DFD4}" srcOrd="2" destOrd="0" presId="urn:microsoft.com/office/officeart/2005/8/layout/chevron2"/>
    <dgm:cxn modelId="{784ABA6E-8A14-41A8-BDDE-69B1CC8CDBFF}" type="presParOf" srcId="{C965481C-3C61-4D37-97CA-24CF5251DFD4}" destId="{54BD51D9-1C8F-4487-8C68-0C10811489B9}" srcOrd="0" destOrd="0" presId="urn:microsoft.com/office/officeart/2005/8/layout/chevron2"/>
    <dgm:cxn modelId="{E44AFBD3-C958-4A09-915E-7A29A21CC334}" type="presParOf" srcId="{C965481C-3C61-4D37-97CA-24CF5251DFD4}" destId="{796A206D-0C93-4F50-996C-226E2FB57BE9}" srcOrd="1" destOrd="0" presId="urn:microsoft.com/office/officeart/2005/8/layout/chevron2"/>
    <dgm:cxn modelId="{3FBD7150-0246-4BC5-BBA7-671E0247BC8C}" type="presParOf" srcId="{CCA04622-C8F8-4D9D-848F-6CFA614007EF}" destId="{5090D062-E78B-46E0-94B0-58122125B066}" srcOrd="3" destOrd="0" presId="urn:microsoft.com/office/officeart/2005/8/layout/chevron2"/>
    <dgm:cxn modelId="{6AFCFFCB-83B8-42F1-B67B-8334161E210E}" type="presParOf" srcId="{CCA04622-C8F8-4D9D-848F-6CFA614007EF}" destId="{F6658EBB-30A3-4D7E-9455-A7FDAFCBF7F8}" srcOrd="4" destOrd="0" presId="urn:microsoft.com/office/officeart/2005/8/layout/chevron2"/>
    <dgm:cxn modelId="{23793A54-EC7A-4BED-B17A-F8E6DDFB4676}" type="presParOf" srcId="{F6658EBB-30A3-4D7E-9455-A7FDAFCBF7F8}" destId="{CFCEE787-AAC5-448D-9F51-BA4E2DAA0199}" srcOrd="0" destOrd="0" presId="urn:microsoft.com/office/officeart/2005/8/layout/chevron2"/>
    <dgm:cxn modelId="{8094D41B-CD6A-465D-9B20-E4E73AD3DDDF}" type="presParOf" srcId="{F6658EBB-30A3-4D7E-9455-A7FDAFCBF7F8}" destId="{178DB01A-5316-4088-8F2C-5FE0BA6F7DC4}" srcOrd="1" destOrd="0" presId="urn:microsoft.com/office/officeart/2005/8/layout/chevron2"/>
    <dgm:cxn modelId="{4863B931-9AB3-4FDB-9B46-65CA0FA7115D}" type="presParOf" srcId="{CCA04622-C8F8-4D9D-848F-6CFA614007EF}" destId="{E7107186-BC38-4AEB-ACBC-01AEC9FB4361}" srcOrd="5" destOrd="0" presId="urn:microsoft.com/office/officeart/2005/8/layout/chevron2"/>
    <dgm:cxn modelId="{F43AB7BD-5E3B-4624-A309-BEDA4BCEF0F2}" type="presParOf" srcId="{CCA04622-C8F8-4D9D-848F-6CFA614007EF}" destId="{7BC2AA26-D482-4B48-ABD1-E3E1CC649AF2}" srcOrd="6" destOrd="0" presId="urn:microsoft.com/office/officeart/2005/8/layout/chevron2"/>
    <dgm:cxn modelId="{F41E3DBA-F055-47C6-A267-DA6D56B31E62}" type="presParOf" srcId="{7BC2AA26-D482-4B48-ABD1-E3E1CC649AF2}" destId="{CE2C1B28-28EB-4BB7-B8FC-C791E5911715}" srcOrd="0" destOrd="0" presId="urn:microsoft.com/office/officeart/2005/8/layout/chevron2"/>
    <dgm:cxn modelId="{CB340BD0-16AB-4DBB-9875-D80998077EAC}" type="presParOf" srcId="{7BC2AA26-D482-4B48-ABD1-E3E1CC649AF2}" destId="{9782A2A8-07E7-4C60-8913-2CA4B927548E}" srcOrd="1" destOrd="0" presId="urn:microsoft.com/office/officeart/2005/8/layout/chevron2"/>
    <dgm:cxn modelId="{9C641CA5-6CEB-404E-8835-4389D3653F5D}" type="presParOf" srcId="{CCA04622-C8F8-4D9D-848F-6CFA614007EF}" destId="{C950AAD9-877D-4DF6-975E-AF11C8BF9858}" srcOrd="7" destOrd="0" presId="urn:microsoft.com/office/officeart/2005/8/layout/chevron2"/>
    <dgm:cxn modelId="{E894CD10-68FB-4104-BA98-79233C6316E4}" type="presParOf" srcId="{CCA04622-C8F8-4D9D-848F-6CFA614007EF}" destId="{AC9DF390-B76F-4EB6-96A2-2FD8B68E9383}" srcOrd="8" destOrd="0" presId="urn:microsoft.com/office/officeart/2005/8/layout/chevron2"/>
    <dgm:cxn modelId="{2D9BF630-E7FC-473B-9597-ED769CE3148B}" type="presParOf" srcId="{AC9DF390-B76F-4EB6-96A2-2FD8B68E9383}" destId="{1D8E80B6-6092-465B-9080-88847A86551E}" srcOrd="0" destOrd="0" presId="urn:microsoft.com/office/officeart/2005/8/layout/chevron2"/>
    <dgm:cxn modelId="{8318BBBE-3041-49F0-A079-DE671113EEFB}" type="presParOf" srcId="{AC9DF390-B76F-4EB6-96A2-2FD8B68E9383}" destId="{16D24065-5D77-4A98-81CE-CF922103F604}" srcOrd="1" destOrd="0" presId="urn:microsoft.com/office/officeart/2005/8/layout/chevron2"/>
    <dgm:cxn modelId="{1CD67347-7F86-45EA-A45A-ACA44D2DB25C}" type="presParOf" srcId="{CCA04622-C8F8-4D9D-848F-6CFA614007EF}" destId="{427E42DC-1DF1-45F2-9759-6E74E393E107}" srcOrd="9" destOrd="0" presId="urn:microsoft.com/office/officeart/2005/8/layout/chevron2"/>
    <dgm:cxn modelId="{A088038D-01BD-4858-9A15-735FB83F5BE3}" type="presParOf" srcId="{CCA04622-C8F8-4D9D-848F-6CFA614007EF}" destId="{5C544F3B-6659-4D9D-B7D2-5DAAAFAB67BF}" srcOrd="10" destOrd="0" presId="urn:microsoft.com/office/officeart/2005/8/layout/chevron2"/>
    <dgm:cxn modelId="{9A8217DB-CF9E-406A-A526-086D11A7AC06}" type="presParOf" srcId="{5C544F3B-6659-4D9D-B7D2-5DAAAFAB67BF}" destId="{EECD3B0D-C94A-4251-9B3B-68EFCC3BC3F6}" srcOrd="0" destOrd="0" presId="urn:microsoft.com/office/officeart/2005/8/layout/chevron2"/>
    <dgm:cxn modelId="{889535A9-ECDA-4B47-AA12-D3462884EDA4}" type="presParOf" srcId="{5C544F3B-6659-4D9D-B7D2-5DAAAFAB67BF}" destId="{C9643486-5AC3-465C-B76B-828F5DED79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4C8B5E-0A09-4292-BD67-E9CA531A6DEC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271FDF0A-35A4-4CC5-A8E5-1661C358A277}">
      <dgm:prSet phldrT="[文本]" phldr="1"/>
      <dgm:spPr/>
      <dgm:t>
        <a:bodyPr/>
        <a:lstStyle/>
        <a:p>
          <a:endParaRPr lang="zh-CN" altLang="en-US" dirty="0"/>
        </a:p>
      </dgm:t>
    </dgm:pt>
    <dgm:pt modelId="{23EA900B-E3B0-4098-862D-EBF3B1FB3766}" type="par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5CF3BC8E-96FA-4700-A20B-9FEC4D92901D}" type="sib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659FB7A8-E6F3-4942-BC0C-92EF56650CC7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Experimental Setup</a:t>
          </a:r>
          <a:endParaRPr lang="zh-CN" altLang="en-US" dirty="0">
            <a:solidFill>
              <a:schemeClr val="bg2"/>
            </a:solidFill>
          </a:endParaRPr>
        </a:p>
      </dgm:t>
    </dgm:pt>
    <dgm:pt modelId="{F26F4EDD-5F3E-4581-B5E7-6B9C8276D044}" type="par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61577BCD-40FB-4176-A8C3-E3E19BAE18B9}" type="sib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28357CBB-8925-4E56-A614-6BBEC11CB7C2}">
      <dgm:prSet phldrT="[文本]" phldr="1"/>
      <dgm:spPr/>
      <dgm:t>
        <a:bodyPr/>
        <a:lstStyle/>
        <a:p>
          <a:endParaRPr lang="zh-CN" altLang="en-US"/>
        </a:p>
      </dgm:t>
    </dgm:pt>
    <dgm:pt modelId="{AD922AE4-EEE2-46BF-A760-ED3933320530}" type="par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48AE910B-E290-455E-AF09-1144EBB9EF44}" type="sib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2352CD0D-1144-4D9A-8DFF-2773D344AF25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Preliminary Experiment</a:t>
          </a:r>
          <a:endParaRPr lang="zh-CN" altLang="en-US" dirty="0">
            <a:solidFill>
              <a:schemeClr val="bg2"/>
            </a:solidFill>
          </a:endParaRPr>
        </a:p>
      </dgm:t>
    </dgm:pt>
    <dgm:pt modelId="{8CD12442-2378-4850-ABBC-C46D710B7285}" type="par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0417F223-FB3D-425A-8590-57B627BDA2C8}" type="sib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285E3CBE-8174-4BA8-B031-7C5391EB556D}">
      <dgm:prSet phldrT="[文本]" phldr="1"/>
      <dgm:spPr/>
      <dgm:t>
        <a:bodyPr/>
        <a:lstStyle/>
        <a:p>
          <a:endParaRPr lang="zh-CN" altLang="en-US"/>
        </a:p>
      </dgm:t>
    </dgm:pt>
    <dgm:pt modelId="{13135DB8-195B-450A-A673-10B3B62E88BA}" type="par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46F337A2-BDF2-4F1E-A3AD-66173301C951}" type="sib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CEADC05F-90C8-4BE6-8838-F7DEF64CA3D0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Theoretical Investigation </a:t>
          </a:r>
          <a:endParaRPr lang="zh-CN" altLang="en-US" dirty="0">
            <a:solidFill>
              <a:schemeClr val="bg2"/>
            </a:solidFill>
          </a:endParaRPr>
        </a:p>
      </dgm:t>
    </dgm:pt>
    <dgm:pt modelId="{DA77E2BF-B333-4694-86F0-FA324BC62C52}" type="par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F20193AF-E203-4C77-88C6-CE45D1AF7F71}" type="sib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269C692C-EC32-4029-9045-12738DCD8B4F}">
      <dgm:prSet/>
      <dgm:spPr/>
      <dgm:t>
        <a:bodyPr/>
        <a:lstStyle/>
        <a:p>
          <a:endParaRPr lang="zh-CN" altLang="en-US"/>
        </a:p>
      </dgm:t>
    </dgm:pt>
    <dgm:pt modelId="{6EE9047B-9AEE-4E2E-BDA4-3C401873F9F2}" type="par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A67D5B8E-FCDA-4B09-8775-D02A09267A00}" type="sib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DB5E1EFE-BBEB-4B69-A7B4-6EACACF4F285}">
      <dgm:prSet/>
      <dgm:spPr/>
      <dgm:t>
        <a:bodyPr/>
        <a:lstStyle/>
        <a:p>
          <a:endParaRPr lang="zh-CN" altLang="en-US"/>
        </a:p>
      </dgm:t>
    </dgm:pt>
    <dgm:pt modelId="{221A99A0-77C7-47FC-ADAF-E28BB1CD61F9}" type="par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E42A202-21FE-4E07-A0BB-1114B42B0555}" type="sib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37BA0AA-9E13-4359-8906-7526A46C8D03}">
      <dgm:prSet/>
      <dgm:spPr/>
      <dgm:t>
        <a:bodyPr/>
        <a:lstStyle/>
        <a:p>
          <a:endParaRPr lang="zh-CN" altLang="en-US"/>
        </a:p>
      </dgm:t>
    </dgm:pt>
    <dgm:pt modelId="{BD5FDAA5-5F15-4863-9800-0FF56DCD7D1B}" type="par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247B095-CD5C-436F-868A-DE51BAB62E64}" type="sib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89D9FE5-84C4-4D3A-B5BC-E4CD279D34C3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Data Analysis</a:t>
          </a:r>
          <a:endParaRPr lang="zh-CN" altLang="en-US" dirty="0">
            <a:solidFill>
              <a:schemeClr val="bg2"/>
            </a:solidFill>
          </a:endParaRPr>
        </a:p>
      </dgm:t>
    </dgm:pt>
    <dgm:pt modelId="{683A6F90-1CAF-4526-9EB4-8031E92C1325}" type="par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754EAAC4-2A5D-4B60-8041-2A82AC6A13E4}" type="sib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EEED9F81-062F-42B9-BBD3-CAA5782F8F96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Conclusion</a:t>
          </a:r>
          <a:endParaRPr lang="zh-CN" altLang="en-US" dirty="0">
            <a:solidFill>
              <a:schemeClr val="bg2"/>
            </a:solidFill>
          </a:endParaRPr>
        </a:p>
      </dgm:t>
    </dgm:pt>
    <dgm:pt modelId="{FDCB47B7-AEFE-4A28-9907-49447465C537}" type="par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80901547-799F-43D5-9347-C57F7CB3C468}" type="sib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233E3A6F-50D0-4A5E-8465-4554628EEA5F}">
      <dgm:prSet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Uncertainty Analysis</a:t>
          </a:r>
          <a:endParaRPr lang="zh-CN" altLang="en-US" dirty="0">
            <a:solidFill>
              <a:schemeClr val="tx1"/>
            </a:solidFill>
          </a:endParaRPr>
        </a:p>
      </dgm:t>
    </dgm:pt>
    <dgm:pt modelId="{D468BBBD-CF49-4792-84BF-A2A6FBEEFFC4}" type="par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59A1052B-4101-4E53-AF1C-71963CDB009F}" type="sib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CCA04622-C8F8-4D9D-848F-6CFA614007EF}" type="pres">
      <dgm:prSet presAssocID="{204C8B5E-0A09-4292-BD67-E9CA531A6DEC}" presName="linearFlow" presStyleCnt="0">
        <dgm:presLayoutVars>
          <dgm:dir/>
          <dgm:animLvl val="lvl"/>
          <dgm:resizeHandles val="exact"/>
        </dgm:presLayoutVars>
      </dgm:prSet>
      <dgm:spPr/>
    </dgm:pt>
    <dgm:pt modelId="{684E0C5A-8C9A-45D4-B16F-391660A59BC8}" type="pres">
      <dgm:prSet presAssocID="{271FDF0A-35A4-4CC5-A8E5-1661C358A277}" presName="composite" presStyleCnt="0"/>
      <dgm:spPr/>
    </dgm:pt>
    <dgm:pt modelId="{0995C468-90B5-46FC-A75F-8ACEFB111947}" type="pres">
      <dgm:prSet presAssocID="{271FDF0A-35A4-4CC5-A8E5-1661C358A277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94C82BDD-C9A8-4473-BABA-61E9D574A870}" type="pres">
      <dgm:prSet presAssocID="{271FDF0A-35A4-4CC5-A8E5-1661C358A277}" presName="descendantText" presStyleLbl="alignAcc1" presStyleIdx="0" presStyleCnt="6">
        <dgm:presLayoutVars>
          <dgm:bulletEnabled val="1"/>
        </dgm:presLayoutVars>
      </dgm:prSet>
      <dgm:spPr/>
    </dgm:pt>
    <dgm:pt modelId="{7F9A91A0-9A84-4AE2-9045-343AC1DF6C95}" type="pres">
      <dgm:prSet presAssocID="{5CF3BC8E-96FA-4700-A20B-9FEC4D92901D}" presName="sp" presStyleCnt="0"/>
      <dgm:spPr/>
    </dgm:pt>
    <dgm:pt modelId="{C965481C-3C61-4D37-97CA-24CF5251DFD4}" type="pres">
      <dgm:prSet presAssocID="{28357CBB-8925-4E56-A614-6BBEC11CB7C2}" presName="composite" presStyleCnt="0"/>
      <dgm:spPr/>
    </dgm:pt>
    <dgm:pt modelId="{54BD51D9-1C8F-4487-8C68-0C10811489B9}" type="pres">
      <dgm:prSet presAssocID="{28357CBB-8925-4E56-A614-6BBEC11CB7C2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796A206D-0C93-4F50-996C-226E2FB57BE9}" type="pres">
      <dgm:prSet presAssocID="{28357CBB-8925-4E56-A614-6BBEC11CB7C2}" presName="descendantText" presStyleLbl="alignAcc1" presStyleIdx="1" presStyleCnt="6">
        <dgm:presLayoutVars>
          <dgm:bulletEnabled val="1"/>
        </dgm:presLayoutVars>
      </dgm:prSet>
      <dgm:spPr/>
    </dgm:pt>
    <dgm:pt modelId="{5090D062-E78B-46E0-94B0-58122125B066}" type="pres">
      <dgm:prSet presAssocID="{48AE910B-E290-455E-AF09-1144EBB9EF44}" presName="sp" presStyleCnt="0"/>
      <dgm:spPr/>
    </dgm:pt>
    <dgm:pt modelId="{F6658EBB-30A3-4D7E-9455-A7FDAFCBF7F8}" type="pres">
      <dgm:prSet presAssocID="{285E3CBE-8174-4BA8-B031-7C5391EB556D}" presName="composite" presStyleCnt="0"/>
      <dgm:spPr/>
    </dgm:pt>
    <dgm:pt modelId="{CFCEE787-AAC5-448D-9F51-BA4E2DAA0199}" type="pres">
      <dgm:prSet presAssocID="{285E3CBE-8174-4BA8-B031-7C5391EB556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78DB01A-5316-4088-8F2C-5FE0BA6F7DC4}" type="pres">
      <dgm:prSet presAssocID="{285E3CBE-8174-4BA8-B031-7C5391EB556D}" presName="descendantText" presStyleLbl="alignAcc1" presStyleIdx="2" presStyleCnt="6">
        <dgm:presLayoutVars>
          <dgm:bulletEnabled val="1"/>
        </dgm:presLayoutVars>
      </dgm:prSet>
      <dgm:spPr/>
    </dgm:pt>
    <dgm:pt modelId="{E7107186-BC38-4AEB-ACBC-01AEC9FB4361}" type="pres">
      <dgm:prSet presAssocID="{46F337A2-BDF2-4F1E-A3AD-66173301C951}" presName="sp" presStyleCnt="0"/>
      <dgm:spPr/>
    </dgm:pt>
    <dgm:pt modelId="{7BC2AA26-D482-4B48-ABD1-E3E1CC649AF2}" type="pres">
      <dgm:prSet presAssocID="{269C692C-EC32-4029-9045-12738DCD8B4F}" presName="composite" presStyleCnt="0"/>
      <dgm:spPr/>
    </dgm:pt>
    <dgm:pt modelId="{CE2C1B28-28EB-4BB7-B8FC-C791E5911715}" type="pres">
      <dgm:prSet presAssocID="{269C692C-EC32-4029-9045-12738DCD8B4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9782A2A8-07E7-4C60-8913-2CA4B927548E}" type="pres">
      <dgm:prSet presAssocID="{269C692C-EC32-4029-9045-12738DCD8B4F}" presName="descendantText" presStyleLbl="alignAcc1" presStyleIdx="3" presStyleCnt="6" custLinFactNeighborY="0">
        <dgm:presLayoutVars>
          <dgm:bulletEnabled val="1"/>
        </dgm:presLayoutVars>
      </dgm:prSet>
      <dgm:spPr/>
    </dgm:pt>
    <dgm:pt modelId="{C950AAD9-877D-4DF6-975E-AF11C8BF9858}" type="pres">
      <dgm:prSet presAssocID="{A67D5B8E-FCDA-4B09-8775-D02A09267A00}" presName="sp" presStyleCnt="0"/>
      <dgm:spPr/>
    </dgm:pt>
    <dgm:pt modelId="{AC9DF390-B76F-4EB6-96A2-2FD8B68E9383}" type="pres">
      <dgm:prSet presAssocID="{DB5E1EFE-BBEB-4B69-A7B4-6EACACF4F285}" presName="composite" presStyleCnt="0"/>
      <dgm:spPr/>
    </dgm:pt>
    <dgm:pt modelId="{1D8E80B6-6092-465B-9080-88847A86551E}" type="pres">
      <dgm:prSet presAssocID="{DB5E1EFE-BBEB-4B69-A7B4-6EACACF4F285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16D24065-5D77-4A98-81CE-CF922103F604}" type="pres">
      <dgm:prSet presAssocID="{DB5E1EFE-BBEB-4B69-A7B4-6EACACF4F285}" presName="descendantText" presStyleLbl="alignAcc1" presStyleIdx="4" presStyleCnt="6">
        <dgm:presLayoutVars>
          <dgm:bulletEnabled val="1"/>
        </dgm:presLayoutVars>
      </dgm:prSet>
      <dgm:spPr/>
    </dgm:pt>
    <dgm:pt modelId="{427E42DC-1DF1-45F2-9759-6E74E393E107}" type="pres">
      <dgm:prSet presAssocID="{3E42A202-21FE-4E07-A0BB-1114B42B0555}" presName="sp" presStyleCnt="0"/>
      <dgm:spPr/>
    </dgm:pt>
    <dgm:pt modelId="{5C544F3B-6659-4D9D-B7D2-5DAAAFAB67BF}" type="pres">
      <dgm:prSet presAssocID="{337BA0AA-9E13-4359-8906-7526A46C8D03}" presName="composite" presStyleCnt="0"/>
      <dgm:spPr/>
    </dgm:pt>
    <dgm:pt modelId="{EECD3B0D-C94A-4251-9B3B-68EFCC3BC3F6}" type="pres">
      <dgm:prSet presAssocID="{337BA0AA-9E13-4359-8906-7526A46C8D03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C9643486-5AC3-465C-B76B-828F5DED798B}" type="pres">
      <dgm:prSet presAssocID="{337BA0AA-9E13-4359-8906-7526A46C8D03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C230EC00-78A8-45BD-98E1-1D2FC90413F4}" type="presOf" srcId="{337BA0AA-9E13-4359-8906-7526A46C8D03}" destId="{EECD3B0D-C94A-4251-9B3B-68EFCC3BC3F6}" srcOrd="0" destOrd="0" presId="urn:microsoft.com/office/officeart/2005/8/layout/chevron2"/>
    <dgm:cxn modelId="{8956AB06-EF02-4DBE-97CD-829B1FA186BF}" type="presOf" srcId="{2352CD0D-1144-4D9A-8DFF-2773D344AF25}" destId="{796A206D-0C93-4F50-996C-226E2FB57BE9}" srcOrd="0" destOrd="0" presId="urn:microsoft.com/office/officeart/2005/8/layout/chevron2"/>
    <dgm:cxn modelId="{115B9923-55CC-4312-94A3-466713534A6E}" type="presOf" srcId="{233E3A6F-50D0-4A5E-8465-4554628EEA5F}" destId="{16D24065-5D77-4A98-81CE-CF922103F604}" srcOrd="0" destOrd="0" presId="urn:microsoft.com/office/officeart/2005/8/layout/chevron2"/>
    <dgm:cxn modelId="{F0E55B31-844B-4617-BBB2-FBB16B87BB74}" srcId="{204C8B5E-0A09-4292-BD67-E9CA531A6DEC}" destId="{28357CBB-8925-4E56-A614-6BBEC11CB7C2}" srcOrd="1" destOrd="0" parTransId="{AD922AE4-EEE2-46BF-A760-ED3933320530}" sibTransId="{48AE910B-E290-455E-AF09-1144EBB9EF44}"/>
    <dgm:cxn modelId="{D0A44D3C-2FC0-48F2-855B-8A0952A49F44}" srcId="{DB5E1EFE-BBEB-4B69-A7B4-6EACACF4F285}" destId="{233E3A6F-50D0-4A5E-8465-4554628EEA5F}" srcOrd="0" destOrd="0" parTransId="{D468BBBD-CF49-4792-84BF-A2A6FBEEFFC4}" sibTransId="{59A1052B-4101-4E53-AF1C-71963CDB009F}"/>
    <dgm:cxn modelId="{A9F4EA3D-953C-4C5C-8CBC-ED45709F2812}" srcId="{204C8B5E-0A09-4292-BD67-E9CA531A6DEC}" destId="{337BA0AA-9E13-4359-8906-7526A46C8D03}" srcOrd="5" destOrd="0" parTransId="{BD5FDAA5-5F15-4863-9800-0FF56DCD7D1B}" sibTransId="{4247B095-CD5C-436F-868A-DE51BAB62E64}"/>
    <dgm:cxn modelId="{0350EA5B-A9F0-4342-8161-237762A42DAE}" srcId="{204C8B5E-0A09-4292-BD67-E9CA531A6DEC}" destId="{285E3CBE-8174-4BA8-B031-7C5391EB556D}" srcOrd="2" destOrd="0" parTransId="{13135DB8-195B-450A-A673-10B3B62E88BA}" sibTransId="{46F337A2-BDF2-4F1E-A3AD-66173301C951}"/>
    <dgm:cxn modelId="{102A6763-AC34-4859-A9D5-821B4DBFA81C}" srcId="{204C8B5E-0A09-4292-BD67-E9CA531A6DEC}" destId="{269C692C-EC32-4029-9045-12738DCD8B4F}" srcOrd="3" destOrd="0" parTransId="{6EE9047B-9AEE-4E2E-BDA4-3C401873F9F2}" sibTransId="{A67D5B8E-FCDA-4B09-8775-D02A09267A00}"/>
    <dgm:cxn modelId="{6B678E43-B788-413B-96EB-110861B4909D}" type="presOf" srcId="{285E3CBE-8174-4BA8-B031-7C5391EB556D}" destId="{CFCEE787-AAC5-448D-9F51-BA4E2DAA0199}" srcOrd="0" destOrd="0" presId="urn:microsoft.com/office/officeart/2005/8/layout/chevron2"/>
    <dgm:cxn modelId="{CEB09069-62B7-4CB3-B81D-BBCA59CF8F11}" srcId="{204C8B5E-0A09-4292-BD67-E9CA531A6DEC}" destId="{DB5E1EFE-BBEB-4B69-A7B4-6EACACF4F285}" srcOrd="4" destOrd="0" parTransId="{221A99A0-77C7-47FC-ADAF-E28BB1CD61F9}" sibTransId="{3E42A202-21FE-4E07-A0BB-1114B42B0555}"/>
    <dgm:cxn modelId="{FA4BDB6C-CAF3-44D6-BAAE-F0A49B330E65}" type="presOf" srcId="{CEADC05F-90C8-4BE6-8838-F7DEF64CA3D0}" destId="{178DB01A-5316-4088-8F2C-5FE0BA6F7DC4}" srcOrd="0" destOrd="0" presId="urn:microsoft.com/office/officeart/2005/8/layout/chevron2"/>
    <dgm:cxn modelId="{68842474-05CC-4D74-AE64-52E0C574209F}" type="presOf" srcId="{DB5E1EFE-BBEB-4B69-A7B4-6EACACF4F285}" destId="{1D8E80B6-6092-465B-9080-88847A86551E}" srcOrd="0" destOrd="0" presId="urn:microsoft.com/office/officeart/2005/8/layout/chevron2"/>
    <dgm:cxn modelId="{0AF3E581-9FE5-4395-8D7E-6B2F5DB80254}" type="presOf" srcId="{28357CBB-8925-4E56-A614-6BBEC11CB7C2}" destId="{54BD51D9-1C8F-4487-8C68-0C10811489B9}" srcOrd="0" destOrd="0" presId="urn:microsoft.com/office/officeart/2005/8/layout/chevron2"/>
    <dgm:cxn modelId="{5B075288-7AA3-4EED-9405-C12FBFABA7A8}" srcId="{271FDF0A-35A4-4CC5-A8E5-1661C358A277}" destId="{659FB7A8-E6F3-4942-BC0C-92EF56650CC7}" srcOrd="0" destOrd="0" parTransId="{F26F4EDD-5F3E-4581-B5E7-6B9C8276D044}" sibTransId="{61577BCD-40FB-4176-A8C3-E3E19BAE18B9}"/>
    <dgm:cxn modelId="{7EF18399-B7B5-4F52-A3A8-D7EF8F6C8D16}" type="presOf" srcId="{204C8B5E-0A09-4292-BD67-E9CA531A6DEC}" destId="{CCA04622-C8F8-4D9D-848F-6CFA614007EF}" srcOrd="0" destOrd="0" presId="urn:microsoft.com/office/officeart/2005/8/layout/chevron2"/>
    <dgm:cxn modelId="{A353CA9A-4117-4330-AA46-54A9FBFFA68A}" srcId="{204C8B5E-0A09-4292-BD67-E9CA531A6DEC}" destId="{271FDF0A-35A4-4CC5-A8E5-1661C358A277}" srcOrd="0" destOrd="0" parTransId="{23EA900B-E3B0-4098-862D-EBF3B1FB3766}" sibTransId="{5CF3BC8E-96FA-4700-A20B-9FEC4D92901D}"/>
    <dgm:cxn modelId="{6D8E47A4-81A8-454C-AD1A-346B931693B3}" type="presOf" srcId="{659FB7A8-E6F3-4942-BC0C-92EF56650CC7}" destId="{94C82BDD-C9A8-4473-BABA-61E9D574A870}" srcOrd="0" destOrd="0" presId="urn:microsoft.com/office/officeart/2005/8/layout/chevron2"/>
    <dgm:cxn modelId="{12AE2EAB-1E0E-4DE0-B4AC-0829DBCFCBE7}" srcId="{269C692C-EC32-4029-9045-12738DCD8B4F}" destId="{489D9FE5-84C4-4D3A-B5BC-E4CD279D34C3}" srcOrd="0" destOrd="0" parTransId="{683A6F90-1CAF-4526-9EB4-8031E92C1325}" sibTransId="{754EAAC4-2A5D-4B60-8041-2A82AC6A13E4}"/>
    <dgm:cxn modelId="{47BE38B1-7B7B-4CD3-A8CC-481DDBE17D93}" type="presOf" srcId="{489D9FE5-84C4-4D3A-B5BC-E4CD279D34C3}" destId="{9782A2A8-07E7-4C60-8913-2CA4B927548E}" srcOrd="0" destOrd="0" presId="urn:microsoft.com/office/officeart/2005/8/layout/chevron2"/>
    <dgm:cxn modelId="{483336B3-CC31-4808-8744-B8E2822EC1C9}" srcId="{337BA0AA-9E13-4359-8906-7526A46C8D03}" destId="{EEED9F81-062F-42B9-BBD3-CAA5782F8F96}" srcOrd="0" destOrd="0" parTransId="{FDCB47B7-AEFE-4A28-9907-49447465C537}" sibTransId="{80901547-799F-43D5-9347-C57F7CB3C468}"/>
    <dgm:cxn modelId="{D3D7F0BF-B210-4F53-AE7A-09D2E42BFABE}" srcId="{285E3CBE-8174-4BA8-B031-7C5391EB556D}" destId="{CEADC05F-90C8-4BE6-8838-F7DEF64CA3D0}" srcOrd="0" destOrd="0" parTransId="{DA77E2BF-B333-4694-86F0-FA324BC62C52}" sibTransId="{F20193AF-E203-4C77-88C6-CE45D1AF7F71}"/>
    <dgm:cxn modelId="{EEBF95CC-BCEB-4170-95B5-CD0289B07940}" type="presOf" srcId="{271FDF0A-35A4-4CC5-A8E5-1661C358A277}" destId="{0995C468-90B5-46FC-A75F-8ACEFB111947}" srcOrd="0" destOrd="0" presId="urn:microsoft.com/office/officeart/2005/8/layout/chevron2"/>
    <dgm:cxn modelId="{70F044D3-1C54-4B6E-BB27-7C5B7719CE83}" type="presOf" srcId="{EEED9F81-062F-42B9-BBD3-CAA5782F8F96}" destId="{C9643486-5AC3-465C-B76B-828F5DED798B}" srcOrd="0" destOrd="0" presId="urn:microsoft.com/office/officeart/2005/8/layout/chevron2"/>
    <dgm:cxn modelId="{820E7DDA-EB6E-46C2-BA04-FA1DEE16EDA2}" type="presOf" srcId="{269C692C-EC32-4029-9045-12738DCD8B4F}" destId="{CE2C1B28-28EB-4BB7-B8FC-C791E5911715}" srcOrd="0" destOrd="0" presId="urn:microsoft.com/office/officeart/2005/8/layout/chevron2"/>
    <dgm:cxn modelId="{3783A9EE-7C3F-4E27-8C2F-60B39C6EEC5C}" srcId="{28357CBB-8925-4E56-A614-6BBEC11CB7C2}" destId="{2352CD0D-1144-4D9A-8DFF-2773D344AF25}" srcOrd="0" destOrd="0" parTransId="{8CD12442-2378-4850-ABBC-C46D710B7285}" sibTransId="{0417F223-FB3D-425A-8590-57B627BDA2C8}"/>
    <dgm:cxn modelId="{6179E0CA-EA48-4032-AFAB-9CDADEA35FAF}" type="presParOf" srcId="{CCA04622-C8F8-4D9D-848F-6CFA614007EF}" destId="{684E0C5A-8C9A-45D4-B16F-391660A59BC8}" srcOrd="0" destOrd="0" presId="urn:microsoft.com/office/officeart/2005/8/layout/chevron2"/>
    <dgm:cxn modelId="{F3D40DAB-EFD0-4384-A94E-87DE98D2D314}" type="presParOf" srcId="{684E0C5A-8C9A-45D4-B16F-391660A59BC8}" destId="{0995C468-90B5-46FC-A75F-8ACEFB111947}" srcOrd="0" destOrd="0" presId="urn:microsoft.com/office/officeart/2005/8/layout/chevron2"/>
    <dgm:cxn modelId="{7043E907-F5E5-4325-A157-38194773222D}" type="presParOf" srcId="{684E0C5A-8C9A-45D4-B16F-391660A59BC8}" destId="{94C82BDD-C9A8-4473-BABA-61E9D574A870}" srcOrd="1" destOrd="0" presId="urn:microsoft.com/office/officeart/2005/8/layout/chevron2"/>
    <dgm:cxn modelId="{5F84FF02-C803-44A7-9204-51CEF48EE55E}" type="presParOf" srcId="{CCA04622-C8F8-4D9D-848F-6CFA614007EF}" destId="{7F9A91A0-9A84-4AE2-9045-343AC1DF6C95}" srcOrd="1" destOrd="0" presId="urn:microsoft.com/office/officeart/2005/8/layout/chevron2"/>
    <dgm:cxn modelId="{7A4DF1FF-86CF-48E0-A5F2-BB8D846A3B61}" type="presParOf" srcId="{CCA04622-C8F8-4D9D-848F-6CFA614007EF}" destId="{C965481C-3C61-4D37-97CA-24CF5251DFD4}" srcOrd="2" destOrd="0" presId="urn:microsoft.com/office/officeart/2005/8/layout/chevron2"/>
    <dgm:cxn modelId="{784ABA6E-8A14-41A8-BDDE-69B1CC8CDBFF}" type="presParOf" srcId="{C965481C-3C61-4D37-97CA-24CF5251DFD4}" destId="{54BD51D9-1C8F-4487-8C68-0C10811489B9}" srcOrd="0" destOrd="0" presId="urn:microsoft.com/office/officeart/2005/8/layout/chevron2"/>
    <dgm:cxn modelId="{E44AFBD3-C958-4A09-915E-7A29A21CC334}" type="presParOf" srcId="{C965481C-3C61-4D37-97CA-24CF5251DFD4}" destId="{796A206D-0C93-4F50-996C-226E2FB57BE9}" srcOrd="1" destOrd="0" presId="urn:microsoft.com/office/officeart/2005/8/layout/chevron2"/>
    <dgm:cxn modelId="{3FBD7150-0246-4BC5-BBA7-671E0247BC8C}" type="presParOf" srcId="{CCA04622-C8F8-4D9D-848F-6CFA614007EF}" destId="{5090D062-E78B-46E0-94B0-58122125B066}" srcOrd="3" destOrd="0" presId="urn:microsoft.com/office/officeart/2005/8/layout/chevron2"/>
    <dgm:cxn modelId="{6AFCFFCB-83B8-42F1-B67B-8334161E210E}" type="presParOf" srcId="{CCA04622-C8F8-4D9D-848F-6CFA614007EF}" destId="{F6658EBB-30A3-4D7E-9455-A7FDAFCBF7F8}" srcOrd="4" destOrd="0" presId="urn:microsoft.com/office/officeart/2005/8/layout/chevron2"/>
    <dgm:cxn modelId="{23793A54-EC7A-4BED-B17A-F8E6DDFB4676}" type="presParOf" srcId="{F6658EBB-30A3-4D7E-9455-A7FDAFCBF7F8}" destId="{CFCEE787-AAC5-448D-9F51-BA4E2DAA0199}" srcOrd="0" destOrd="0" presId="urn:microsoft.com/office/officeart/2005/8/layout/chevron2"/>
    <dgm:cxn modelId="{8094D41B-CD6A-465D-9B20-E4E73AD3DDDF}" type="presParOf" srcId="{F6658EBB-30A3-4D7E-9455-A7FDAFCBF7F8}" destId="{178DB01A-5316-4088-8F2C-5FE0BA6F7DC4}" srcOrd="1" destOrd="0" presId="urn:microsoft.com/office/officeart/2005/8/layout/chevron2"/>
    <dgm:cxn modelId="{4863B931-9AB3-4FDB-9B46-65CA0FA7115D}" type="presParOf" srcId="{CCA04622-C8F8-4D9D-848F-6CFA614007EF}" destId="{E7107186-BC38-4AEB-ACBC-01AEC9FB4361}" srcOrd="5" destOrd="0" presId="urn:microsoft.com/office/officeart/2005/8/layout/chevron2"/>
    <dgm:cxn modelId="{F43AB7BD-5E3B-4624-A309-BEDA4BCEF0F2}" type="presParOf" srcId="{CCA04622-C8F8-4D9D-848F-6CFA614007EF}" destId="{7BC2AA26-D482-4B48-ABD1-E3E1CC649AF2}" srcOrd="6" destOrd="0" presId="urn:microsoft.com/office/officeart/2005/8/layout/chevron2"/>
    <dgm:cxn modelId="{F41E3DBA-F055-47C6-A267-DA6D56B31E62}" type="presParOf" srcId="{7BC2AA26-D482-4B48-ABD1-E3E1CC649AF2}" destId="{CE2C1B28-28EB-4BB7-B8FC-C791E5911715}" srcOrd="0" destOrd="0" presId="urn:microsoft.com/office/officeart/2005/8/layout/chevron2"/>
    <dgm:cxn modelId="{CB340BD0-16AB-4DBB-9875-D80998077EAC}" type="presParOf" srcId="{7BC2AA26-D482-4B48-ABD1-E3E1CC649AF2}" destId="{9782A2A8-07E7-4C60-8913-2CA4B927548E}" srcOrd="1" destOrd="0" presId="urn:microsoft.com/office/officeart/2005/8/layout/chevron2"/>
    <dgm:cxn modelId="{9C641CA5-6CEB-404E-8835-4389D3653F5D}" type="presParOf" srcId="{CCA04622-C8F8-4D9D-848F-6CFA614007EF}" destId="{C950AAD9-877D-4DF6-975E-AF11C8BF9858}" srcOrd="7" destOrd="0" presId="urn:microsoft.com/office/officeart/2005/8/layout/chevron2"/>
    <dgm:cxn modelId="{E894CD10-68FB-4104-BA98-79233C6316E4}" type="presParOf" srcId="{CCA04622-C8F8-4D9D-848F-6CFA614007EF}" destId="{AC9DF390-B76F-4EB6-96A2-2FD8B68E9383}" srcOrd="8" destOrd="0" presId="urn:microsoft.com/office/officeart/2005/8/layout/chevron2"/>
    <dgm:cxn modelId="{2D9BF630-E7FC-473B-9597-ED769CE3148B}" type="presParOf" srcId="{AC9DF390-B76F-4EB6-96A2-2FD8B68E9383}" destId="{1D8E80B6-6092-465B-9080-88847A86551E}" srcOrd="0" destOrd="0" presId="urn:microsoft.com/office/officeart/2005/8/layout/chevron2"/>
    <dgm:cxn modelId="{8318BBBE-3041-49F0-A079-DE671113EEFB}" type="presParOf" srcId="{AC9DF390-B76F-4EB6-96A2-2FD8B68E9383}" destId="{16D24065-5D77-4A98-81CE-CF922103F604}" srcOrd="1" destOrd="0" presId="urn:microsoft.com/office/officeart/2005/8/layout/chevron2"/>
    <dgm:cxn modelId="{1CD67347-7F86-45EA-A45A-ACA44D2DB25C}" type="presParOf" srcId="{CCA04622-C8F8-4D9D-848F-6CFA614007EF}" destId="{427E42DC-1DF1-45F2-9759-6E74E393E107}" srcOrd="9" destOrd="0" presId="urn:microsoft.com/office/officeart/2005/8/layout/chevron2"/>
    <dgm:cxn modelId="{A088038D-01BD-4858-9A15-735FB83F5BE3}" type="presParOf" srcId="{CCA04622-C8F8-4D9D-848F-6CFA614007EF}" destId="{5C544F3B-6659-4D9D-B7D2-5DAAAFAB67BF}" srcOrd="10" destOrd="0" presId="urn:microsoft.com/office/officeart/2005/8/layout/chevron2"/>
    <dgm:cxn modelId="{9A8217DB-CF9E-406A-A526-086D11A7AC06}" type="presParOf" srcId="{5C544F3B-6659-4D9D-B7D2-5DAAAFAB67BF}" destId="{EECD3B0D-C94A-4251-9B3B-68EFCC3BC3F6}" srcOrd="0" destOrd="0" presId="urn:microsoft.com/office/officeart/2005/8/layout/chevron2"/>
    <dgm:cxn modelId="{889535A9-ECDA-4B47-AA12-D3462884EDA4}" type="presParOf" srcId="{5C544F3B-6659-4D9D-B7D2-5DAAAFAB67BF}" destId="{C9643486-5AC3-465C-B76B-828F5DED79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4C8B5E-0A09-4292-BD67-E9CA531A6DEC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271FDF0A-35A4-4CC5-A8E5-1661C358A277}">
      <dgm:prSet phldrT="[文本]" phldr="1"/>
      <dgm:spPr/>
      <dgm:t>
        <a:bodyPr/>
        <a:lstStyle/>
        <a:p>
          <a:endParaRPr lang="zh-CN" altLang="en-US" dirty="0"/>
        </a:p>
      </dgm:t>
    </dgm:pt>
    <dgm:pt modelId="{23EA900B-E3B0-4098-862D-EBF3B1FB3766}" type="par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5CF3BC8E-96FA-4700-A20B-9FEC4D92901D}" type="sibTrans" cxnId="{A353CA9A-4117-4330-AA46-54A9FBFFA68A}">
      <dgm:prSet/>
      <dgm:spPr/>
      <dgm:t>
        <a:bodyPr/>
        <a:lstStyle/>
        <a:p>
          <a:endParaRPr lang="zh-CN" altLang="en-US"/>
        </a:p>
      </dgm:t>
    </dgm:pt>
    <dgm:pt modelId="{659FB7A8-E6F3-4942-BC0C-92EF56650CC7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Experimental Setup</a:t>
          </a:r>
          <a:endParaRPr lang="zh-CN" altLang="en-US" dirty="0">
            <a:solidFill>
              <a:schemeClr val="bg2"/>
            </a:solidFill>
          </a:endParaRPr>
        </a:p>
      </dgm:t>
    </dgm:pt>
    <dgm:pt modelId="{F26F4EDD-5F3E-4581-B5E7-6B9C8276D044}" type="par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61577BCD-40FB-4176-A8C3-E3E19BAE18B9}" type="sibTrans" cxnId="{5B075288-7AA3-4EED-9405-C12FBFABA7A8}">
      <dgm:prSet/>
      <dgm:spPr/>
      <dgm:t>
        <a:bodyPr/>
        <a:lstStyle/>
        <a:p>
          <a:endParaRPr lang="zh-CN" altLang="en-US"/>
        </a:p>
      </dgm:t>
    </dgm:pt>
    <dgm:pt modelId="{28357CBB-8925-4E56-A614-6BBEC11CB7C2}">
      <dgm:prSet phldrT="[文本]" phldr="1"/>
      <dgm:spPr/>
      <dgm:t>
        <a:bodyPr/>
        <a:lstStyle/>
        <a:p>
          <a:endParaRPr lang="zh-CN" altLang="en-US"/>
        </a:p>
      </dgm:t>
    </dgm:pt>
    <dgm:pt modelId="{AD922AE4-EEE2-46BF-A760-ED3933320530}" type="par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48AE910B-E290-455E-AF09-1144EBB9EF44}" type="sibTrans" cxnId="{F0E55B31-844B-4617-BBB2-FBB16B87BB74}">
      <dgm:prSet/>
      <dgm:spPr/>
      <dgm:t>
        <a:bodyPr/>
        <a:lstStyle/>
        <a:p>
          <a:endParaRPr lang="zh-CN" altLang="en-US"/>
        </a:p>
      </dgm:t>
    </dgm:pt>
    <dgm:pt modelId="{2352CD0D-1144-4D9A-8DFF-2773D344AF25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Preliminary Experiment</a:t>
          </a:r>
          <a:endParaRPr lang="zh-CN" altLang="en-US" dirty="0">
            <a:solidFill>
              <a:schemeClr val="bg2"/>
            </a:solidFill>
          </a:endParaRPr>
        </a:p>
      </dgm:t>
    </dgm:pt>
    <dgm:pt modelId="{8CD12442-2378-4850-ABBC-C46D710B7285}" type="par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0417F223-FB3D-425A-8590-57B627BDA2C8}" type="sibTrans" cxnId="{3783A9EE-7C3F-4E27-8C2F-60B39C6EEC5C}">
      <dgm:prSet/>
      <dgm:spPr/>
      <dgm:t>
        <a:bodyPr/>
        <a:lstStyle/>
        <a:p>
          <a:endParaRPr lang="zh-CN" altLang="en-US"/>
        </a:p>
      </dgm:t>
    </dgm:pt>
    <dgm:pt modelId="{285E3CBE-8174-4BA8-B031-7C5391EB556D}">
      <dgm:prSet phldrT="[文本]" phldr="1"/>
      <dgm:spPr/>
      <dgm:t>
        <a:bodyPr/>
        <a:lstStyle/>
        <a:p>
          <a:endParaRPr lang="zh-CN" altLang="en-US"/>
        </a:p>
      </dgm:t>
    </dgm:pt>
    <dgm:pt modelId="{13135DB8-195B-450A-A673-10B3B62E88BA}" type="par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46F337A2-BDF2-4F1E-A3AD-66173301C951}" type="sibTrans" cxnId="{0350EA5B-A9F0-4342-8161-237762A42DAE}">
      <dgm:prSet/>
      <dgm:spPr/>
      <dgm:t>
        <a:bodyPr/>
        <a:lstStyle/>
        <a:p>
          <a:endParaRPr lang="zh-CN" altLang="en-US"/>
        </a:p>
      </dgm:t>
    </dgm:pt>
    <dgm:pt modelId="{CEADC05F-90C8-4BE6-8838-F7DEF64CA3D0}">
      <dgm:prSet phldrT="[文本]"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Theoretical Investigation </a:t>
          </a:r>
          <a:endParaRPr lang="zh-CN" altLang="en-US" dirty="0">
            <a:solidFill>
              <a:schemeClr val="bg2"/>
            </a:solidFill>
          </a:endParaRPr>
        </a:p>
      </dgm:t>
    </dgm:pt>
    <dgm:pt modelId="{DA77E2BF-B333-4694-86F0-FA324BC62C52}" type="par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F20193AF-E203-4C77-88C6-CE45D1AF7F71}" type="sibTrans" cxnId="{D3D7F0BF-B210-4F53-AE7A-09D2E42BFABE}">
      <dgm:prSet/>
      <dgm:spPr/>
      <dgm:t>
        <a:bodyPr/>
        <a:lstStyle/>
        <a:p>
          <a:endParaRPr lang="zh-CN" altLang="en-US"/>
        </a:p>
      </dgm:t>
    </dgm:pt>
    <dgm:pt modelId="{269C692C-EC32-4029-9045-12738DCD8B4F}">
      <dgm:prSet/>
      <dgm:spPr/>
      <dgm:t>
        <a:bodyPr/>
        <a:lstStyle/>
        <a:p>
          <a:endParaRPr lang="zh-CN" altLang="en-US"/>
        </a:p>
      </dgm:t>
    </dgm:pt>
    <dgm:pt modelId="{6EE9047B-9AEE-4E2E-BDA4-3C401873F9F2}" type="par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A67D5B8E-FCDA-4B09-8775-D02A09267A00}" type="sibTrans" cxnId="{102A6763-AC34-4859-A9D5-821B4DBFA81C}">
      <dgm:prSet/>
      <dgm:spPr/>
      <dgm:t>
        <a:bodyPr/>
        <a:lstStyle/>
        <a:p>
          <a:endParaRPr lang="zh-CN" altLang="en-US"/>
        </a:p>
      </dgm:t>
    </dgm:pt>
    <dgm:pt modelId="{DB5E1EFE-BBEB-4B69-A7B4-6EACACF4F285}">
      <dgm:prSet/>
      <dgm:spPr/>
      <dgm:t>
        <a:bodyPr/>
        <a:lstStyle/>
        <a:p>
          <a:endParaRPr lang="zh-CN" altLang="en-US"/>
        </a:p>
      </dgm:t>
    </dgm:pt>
    <dgm:pt modelId="{221A99A0-77C7-47FC-ADAF-E28BB1CD61F9}" type="par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E42A202-21FE-4E07-A0BB-1114B42B0555}" type="sibTrans" cxnId="{CEB09069-62B7-4CB3-B81D-BBCA59CF8F11}">
      <dgm:prSet/>
      <dgm:spPr/>
      <dgm:t>
        <a:bodyPr/>
        <a:lstStyle/>
        <a:p>
          <a:endParaRPr lang="zh-CN" altLang="en-US"/>
        </a:p>
      </dgm:t>
    </dgm:pt>
    <dgm:pt modelId="{337BA0AA-9E13-4359-8906-7526A46C8D03}">
      <dgm:prSet/>
      <dgm:spPr/>
      <dgm:t>
        <a:bodyPr/>
        <a:lstStyle/>
        <a:p>
          <a:endParaRPr lang="zh-CN" altLang="en-US"/>
        </a:p>
      </dgm:t>
    </dgm:pt>
    <dgm:pt modelId="{BD5FDAA5-5F15-4863-9800-0FF56DCD7D1B}" type="par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247B095-CD5C-436F-868A-DE51BAB62E64}" type="sibTrans" cxnId="{A9F4EA3D-953C-4C5C-8CBC-ED45709F2812}">
      <dgm:prSet/>
      <dgm:spPr/>
      <dgm:t>
        <a:bodyPr/>
        <a:lstStyle/>
        <a:p>
          <a:endParaRPr lang="zh-CN" altLang="en-US"/>
        </a:p>
      </dgm:t>
    </dgm:pt>
    <dgm:pt modelId="{489D9FE5-84C4-4D3A-B5BC-E4CD279D34C3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Data Analysis</a:t>
          </a:r>
          <a:endParaRPr lang="zh-CN" altLang="en-US" dirty="0">
            <a:solidFill>
              <a:schemeClr val="bg2"/>
            </a:solidFill>
          </a:endParaRPr>
        </a:p>
      </dgm:t>
    </dgm:pt>
    <dgm:pt modelId="{683A6F90-1CAF-4526-9EB4-8031E92C1325}" type="par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754EAAC4-2A5D-4B60-8041-2A82AC6A13E4}" type="sibTrans" cxnId="{12AE2EAB-1E0E-4DE0-B4AC-0829DBCFCBE7}">
      <dgm:prSet/>
      <dgm:spPr/>
      <dgm:t>
        <a:bodyPr/>
        <a:lstStyle/>
        <a:p>
          <a:endParaRPr lang="zh-CN" altLang="en-US"/>
        </a:p>
      </dgm:t>
    </dgm:pt>
    <dgm:pt modelId="{EEED9F81-062F-42B9-BBD3-CAA5782F8F96}">
      <dgm:prSet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Conclusion</a:t>
          </a:r>
          <a:endParaRPr lang="zh-CN" altLang="en-US" dirty="0">
            <a:solidFill>
              <a:schemeClr val="tx1"/>
            </a:solidFill>
          </a:endParaRPr>
        </a:p>
      </dgm:t>
    </dgm:pt>
    <dgm:pt modelId="{FDCB47B7-AEFE-4A28-9907-49447465C537}" type="par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80901547-799F-43D5-9347-C57F7CB3C468}" type="sibTrans" cxnId="{483336B3-CC31-4808-8744-B8E2822EC1C9}">
      <dgm:prSet/>
      <dgm:spPr/>
      <dgm:t>
        <a:bodyPr/>
        <a:lstStyle/>
        <a:p>
          <a:endParaRPr lang="zh-CN" altLang="en-US"/>
        </a:p>
      </dgm:t>
    </dgm:pt>
    <dgm:pt modelId="{233E3A6F-50D0-4A5E-8465-4554628EEA5F}">
      <dgm:prSet/>
      <dgm:spPr/>
      <dgm:t>
        <a:bodyPr/>
        <a:lstStyle/>
        <a:p>
          <a:r>
            <a:rPr lang="en-US" altLang="zh-CN" dirty="0">
              <a:solidFill>
                <a:schemeClr val="bg2"/>
              </a:solidFill>
            </a:rPr>
            <a:t>Uncertainty Analysis</a:t>
          </a:r>
          <a:endParaRPr lang="zh-CN" altLang="en-US" dirty="0">
            <a:solidFill>
              <a:schemeClr val="bg2"/>
            </a:solidFill>
          </a:endParaRPr>
        </a:p>
      </dgm:t>
    </dgm:pt>
    <dgm:pt modelId="{D468BBBD-CF49-4792-84BF-A2A6FBEEFFC4}" type="par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59A1052B-4101-4E53-AF1C-71963CDB009F}" type="sibTrans" cxnId="{D0A44D3C-2FC0-48F2-855B-8A0952A49F44}">
      <dgm:prSet/>
      <dgm:spPr/>
      <dgm:t>
        <a:bodyPr/>
        <a:lstStyle/>
        <a:p>
          <a:endParaRPr lang="zh-CN" altLang="en-US"/>
        </a:p>
      </dgm:t>
    </dgm:pt>
    <dgm:pt modelId="{CCA04622-C8F8-4D9D-848F-6CFA614007EF}" type="pres">
      <dgm:prSet presAssocID="{204C8B5E-0A09-4292-BD67-E9CA531A6DEC}" presName="linearFlow" presStyleCnt="0">
        <dgm:presLayoutVars>
          <dgm:dir/>
          <dgm:animLvl val="lvl"/>
          <dgm:resizeHandles val="exact"/>
        </dgm:presLayoutVars>
      </dgm:prSet>
      <dgm:spPr/>
    </dgm:pt>
    <dgm:pt modelId="{684E0C5A-8C9A-45D4-B16F-391660A59BC8}" type="pres">
      <dgm:prSet presAssocID="{271FDF0A-35A4-4CC5-A8E5-1661C358A277}" presName="composite" presStyleCnt="0"/>
      <dgm:spPr/>
    </dgm:pt>
    <dgm:pt modelId="{0995C468-90B5-46FC-A75F-8ACEFB111947}" type="pres">
      <dgm:prSet presAssocID="{271FDF0A-35A4-4CC5-A8E5-1661C358A277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94C82BDD-C9A8-4473-BABA-61E9D574A870}" type="pres">
      <dgm:prSet presAssocID="{271FDF0A-35A4-4CC5-A8E5-1661C358A277}" presName="descendantText" presStyleLbl="alignAcc1" presStyleIdx="0" presStyleCnt="6">
        <dgm:presLayoutVars>
          <dgm:bulletEnabled val="1"/>
        </dgm:presLayoutVars>
      </dgm:prSet>
      <dgm:spPr/>
    </dgm:pt>
    <dgm:pt modelId="{7F9A91A0-9A84-4AE2-9045-343AC1DF6C95}" type="pres">
      <dgm:prSet presAssocID="{5CF3BC8E-96FA-4700-A20B-9FEC4D92901D}" presName="sp" presStyleCnt="0"/>
      <dgm:spPr/>
    </dgm:pt>
    <dgm:pt modelId="{C965481C-3C61-4D37-97CA-24CF5251DFD4}" type="pres">
      <dgm:prSet presAssocID="{28357CBB-8925-4E56-A614-6BBEC11CB7C2}" presName="composite" presStyleCnt="0"/>
      <dgm:spPr/>
    </dgm:pt>
    <dgm:pt modelId="{54BD51D9-1C8F-4487-8C68-0C10811489B9}" type="pres">
      <dgm:prSet presAssocID="{28357CBB-8925-4E56-A614-6BBEC11CB7C2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796A206D-0C93-4F50-996C-226E2FB57BE9}" type="pres">
      <dgm:prSet presAssocID="{28357CBB-8925-4E56-A614-6BBEC11CB7C2}" presName="descendantText" presStyleLbl="alignAcc1" presStyleIdx="1" presStyleCnt="6">
        <dgm:presLayoutVars>
          <dgm:bulletEnabled val="1"/>
        </dgm:presLayoutVars>
      </dgm:prSet>
      <dgm:spPr/>
    </dgm:pt>
    <dgm:pt modelId="{5090D062-E78B-46E0-94B0-58122125B066}" type="pres">
      <dgm:prSet presAssocID="{48AE910B-E290-455E-AF09-1144EBB9EF44}" presName="sp" presStyleCnt="0"/>
      <dgm:spPr/>
    </dgm:pt>
    <dgm:pt modelId="{F6658EBB-30A3-4D7E-9455-A7FDAFCBF7F8}" type="pres">
      <dgm:prSet presAssocID="{285E3CBE-8174-4BA8-B031-7C5391EB556D}" presName="composite" presStyleCnt="0"/>
      <dgm:spPr/>
    </dgm:pt>
    <dgm:pt modelId="{CFCEE787-AAC5-448D-9F51-BA4E2DAA0199}" type="pres">
      <dgm:prSet presAssocID="{285E3CBE-8174-4BA8-B031-7C5391EB556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78DB01A-5316-4088-8F2C-5FE0BA6F7DC4}" type="pres">
      <dgm:prSet presAssocID="{285E3CBE-8174-4BA8-B031-7C5391EB556D}" presName="descendantText" presStyleLbl="alignAcc1" presStyleIdx="2" presStyleCnt="6">
        <dgm:presLayoutVars>
          <dgm:bulletEnabled val="1"/>
        </dgm:presLayoutVars>
      </dgm:prSet>
      <dgm:spPr/>
    </dgm:pt>
    <dgm:pt modelId="{E7107186-BC38-4AEB-ACBC-01AEC9FB4361}" type="pres">
      <dgm:prSet presAssocID="{46F337A2-BDF2-4F1E-A3AD-66173301C951}" presName="sp" presStyleCnt="0"/>
      <dgm:spPr/>
    </dgm:pt>
    <dgm:pt modelId="{7BC2AA26-D482-4B48-ABD1-E3E1CC649AF2}" type="pres">
      <dgm:prSet presAssocID="{269C692C-EC32-4029-9045-12738DCD8B4F}" presName="composite" presStyleCnt="0"/>
      <dgm:spPr/>
    </dgm:pt>
    <dgm:pt modelId="{CE2C1B28-28EB-4BB7-B8FC-C791E5911715}" type="pres">
      <dgm:prSet presAssocID="{269C692C-EC32-4029-9045-12738DCD8B4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9782A2A8-07E7-4C60-8913-2CA4B927548E}" type="pres">
      <dgm:prSet presAssocID="{269C692C-EC32-4029-9045-12738DCD8B4F}" presName="descendantText" presStyleLbl="alignAcc1" presStyleIdx="3" presStyleCnt="6" custLinFactNeighborY="0">
        <dgm:presLayoutVars>
          <dgm:bulletEnabled val="1"/>
        </dgm:presLayoutVars>
      </dgm:prSet>
      <dgm:spPr/>
    </dgm:pt>
    <dgm:pt modelId="{C950AAD9-877D-4DF6-975E-AF11C8BF9858}" type="pres">
      <dgm:prSet presAssocID="{A67D5B8E-FCDA-4B09-8775-D02A09267A00}" presName="sp" presStyleCnt="0"/>
      <dgm:spPr/>
    </dgm:pt>
    <dgm:pt modelId="{AC9DF390-B76F-4EB6-96A2-2FD8B68E9383}" type="pres">
      <dgm:prSet presAssocID="{DB5E1EFE-BBEB-4B69-A7B4-6EACACF4F285}" presName="composite" presStyleCnt="0"/>
      <dgm:spPr/>
    </dgm:pt>
    <dgm:pt modelId="{1D8E80B6-6092-465B-9080-88847A86551E}" type="pres">
      <dgm:prSet presAssocID="{DB5E1EFE-BBEB-4B69-A7B4-6EACACF4F285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16D24065-5D77-4A98-81CE-CF922103F604}" type="pres">
      <dgm:prSet presAssocID="{DB5E1EFE-BBEB-4B69-A7B4-6EACACF4F285}" presName="descendantText" presStyleLbl="alignAcc1" presStyleIdx="4" presStyleCnt="6">
        <dgm:presLayoutVars>
          <dgm:bulletEnabled val="1"/>
        </dgm:presLayoutVars>
      </dgm:prSet>
      <dgm:spPr/>
    </dgm:pt>
    <dgm:pt modelId="{427E42DC-1DF1-45F2-9759-6E74E393E107}" type="pres">
      <dgm:prSet presAssocID="{3E42A202-21FE-4E07-A0BB-1114B42B0555}" presName="sp" presStyleCnt="0"/>
      <dgm:spPr/>
    </dgm:pt>
    <dgm:pt modelId="{5C544F3B-6659-4D9D-B7D2-5DAAAFAB67BF}" type="pres">
      <dgm:prSet presAssocID="{337BA0AA-9E13-4359-8906-7526A46C8D03}" presName="composite" presStyleCnt="0"/>
      <dgm:spPr/>
    </dgm:pt>
    <dgm:pt modelId="{EECD3B0D-C94A-4251-9B3B-68EFCC3BC3F6}" type="pres">
      <dgm:prSet presAssocID="{337BA0AA-9E13-4359-8906-7526A46C8D03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C9643486-5AC3-465C-B76B-828F5DED798B}" type="pres">
      <dgm:prSet presAssocID="{337BA0AA-9E13-4359-8906-7526A46C8D03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C230EC00-78A8-45BD-98E1-1D2FC90413F4}" type="presOf" srcId="{337BA0AA-9E13-4359-8906-7526A46C8D03}" destId="{EECD3B0D-C94A-4251-9B3B-68EFCC3BC3F6}" srcOrd="0" destOrd="0" presId="urn:microsoft.com/office/officeart/2005/8/layout/chevron2"/>
    <dgm:cxn modelId="{8956AB06-EF02-4DBE-97CD-829B1FA186BF}" type="presOf" srcId="{2352CD0D-1144-4D9A-8DFF-2773D344AF25}" destId="{796A206D-0C93-4F50-996C-226E2FB57BE9}" srcOrd="0" destOrd="0" presId="urn:microsoft.com/office/officeart/2005/8/layout/chevron2"/>
    <dgm:cxn modelId="{115B9923-55CC-4312-94A3-466713534A6E}" type="presOf" srcId="{233E3A6F-50D0-4A5E-8465-4554628EEA5F}" destId="{16D24065-5D77-4A98-81CE-CF922103F604}" srcOrd="0" destOrd="0" presId="urn:microsoft.com/office/officeart/2005/8/layout/chevron2"/>
    <dgm:cxn modelId="{F0E55B31-844B-4617-BBB2-FBB16B87BB74}" srcId="{204C8B5E-0A09-4292-BD67-E9CA531A6DEC}" destId="{28357CBB-8925-4E56-A614-6BBEC11CB7C2}" srcOrd="1" destOrd="0" parTransId="{AD922AE4-EEE2-46BF-A760-ED3933320530}" sibTransId="{48AE910B-E290-455E-AF09-1144EBB9EF44}"/>
    <dgm:cxn modelId="{D0A44D3C-2FC0-48F2-855B-8A0952A49F44}" srcId="{DB5E1EFE-BBEB-4B69-A7B4-6EACACF4F285}" destId="{233E3A6F-50D0-4A5E-8465-4554628EEA5F}" srcOrd="0" destOrd="0" parTransId="{D468BBBD-CF49-4792-84BF-A2A6FBEEFFC4}" sibTransId="{59A1052B-4101-4E53-AF1C-71963CDB009F}"/>
    <dgm:cxn modelId="{A9F4EA3D-953C-4C5C-8CBC-ED45709F2812}" srcId="{204C8B5E-0A09-4292-BD67-E9CA531A6DEC}" destId="{337BA0AA-9E13-4359-8906-7526A46C8D03}" srcOrd="5" destOrd="0" parTransId="{BD5FDAA5-5F15-4863-9800-0FF56DCD7D1B}" sibTransId="{4247B095-CD5C-436F-868A-DE51BAB62E64}"/>
    <dgm:cxn modelId="{0350EA5B-A9F0-4342-8161-237762A42DAE}" srcId="{204C8B5E-0A09-4292-BD67-E9CA531A6DEC}" destId="{285E3CBE-8174-4BA8-B031-7C5391EB556D}" srcOrd="2" destOrd="0" parTransId="{13135DB8-195B-450A-A673-10B3B62E88BA}" sibTransId="{46F337A2-BDF2-4F1E-A3AD-66173301C951}"/>
    <dgm:cxn modelId="{102A6763-AC34-4859-A9D5-821B4DBFA81C}" srcId="{204C8B5E-0A09-4292-BD67-E9CA531A6DEC}" destId="{269C692C-EC32-4029-9045-12738DCD8B4F}" srcOrd="3" destOrd="0" parTransId="{6EE9047B-9AEE-4E2E-BDA4-3C401873F9F2}" sibTransId="{A67D5B8E-FCDA-4B09-8775-D02A09267A00}"/>
    <dgm:cxn modelId="{6B678E43-B788-413B-96EB-110861B4909D}" type="presOf" srcId="{285E3CBE-8174-4BA8-B031-7C5391EB556D}" destId="{CFCEE787-AAC5-448D-9F51-BA4E2DAA0199}" srcOrd="0" destOrd="0" presId="urn:microsoft.com/office/officeart/2005/8/layout/chevron2"/>
    <dgm:cxn modelId="{CEB09069-62B7-4CB3-B81D-BBCA59CF8F11}" srcId="{204C8B5E-0A09-4292-BD67-E9CA531A6DEC}" destId="{DB5E1EFE-BBEB-4B69-A7B4-6EACACF4F285}" srcOrd="4" destOrd="0" parTransId="{221A99A0-77C7-47FC-ADAF-E28BB1CD61F9}" sibTransId="{3E42A202-21FE-4E07-A0BB-1114B42B0555}"/>
    <dgm:cxn modelId="{FA4BDB6C-CAF3-44D6-BAAE-F0A49B330E65}" type="presOf" srcId="{CEADC05F-90C8-4BE6-8838-F7DEF64CA3D0}" destId="{178DB01A-5316-4088-8F2C-5FE0BA6F7DC4}" srcOrd="0" destOrd="0" presId="urn:microsoft.com/office/officeart/2005/8/layout/chevron2"/>
    <dgm:cxn modelId="{68842474-05CC-4D74-AE64-52E0C574209F}" type="presOf" srcId="{DB5E1EFE-BBEB-4B69-A7B4-6EACACF4F285}" destId="{1D8E80B6-6092-465B-9080-88847A86551E}" srcOrd="0" destOrd="0" presId="urn:microsoft.com/office/officeart/2005/8/layout/chevron2"/>
    <dgm:cxn modelId="{0AF3E581-9FE5-4395-8D7E-6B2F5DB80254}" type="presOf" srcId="{28357CBB-8925-4E56-A614-6BBEC11CB7C2}" destId="{54BD51D9-1C8F-4487-8C68-0C10811489B9}" srcOrd="0" destOrd="0" presId="urn:microsoft.com/office/officeart/2005/8/layout/chevron2"/>
    <dgm:cxn modelId="{5B075288-7AA3-4EED-9405-C12FBFABA7A8}" srcId="{271FDF0A-35A4-4CC5-A8E5-1661C358A277}" destId="{659FB7A8-E6F3-4942-BC0C-92EF56650CC7}" srcOrd="0" destOrd="0" parTransId="{F26F4EDD-5F3E-4581-B5E7-6B9C8276D044}" sibTransId="{61577BCD-40FB-4176-A8C3-E3E19BAE18B9}"/>
    <dgm:cxn modelId="{7EF18399-B7B5-4F52-A3A8-D7EF8F6C8D16}" type="presOf" srcId="{204C8B5E-0A09-4292-BD67-E9CA531A6DEC}" destId="{CCA04622-C8F8-4D9D-848F-6CFA614007EF}" srcOrd="0" destOrd="0" presId="urn:microsoft.com/office/officeart/2005/8/layout/chevron2"/>
    <dgm:cxn modelId="{A353CA9A-4117-4330-AA46-54A9FBFFA68A}" srcId="{204C8B5E-0A09-4292-BD67-E9CA531A6DEC}" destId="{271FDF0A-35A4-4CC5-A8E5-1661C358A277}" srcOrd="0" destOrd="0" parTransId="{23EA900B-E3B0-4098-862D-EBF3B1FB3766}" sibTransId="{5CF3BC8E-96FA-4700-A20B-9FEC4D92901D}"/>
    <dgm:cxn modelId="{6D8E47A4-81A8-454C-AD1A-346B931693B3}" type="presOf" srcId="{659FB7A8-E6F3-4942-BC0C-92EF56650CC7}" destId="{94C82BDD-C9A8-4473-BABA-61E9D574A870}" srcOrd="0" destOrd="0" presId="urn:microsoft.com/office/officeart/2005/8/layout/chevron2"/>
    <dgm:cxn modelId="{12AE2EAB-1E0E-4DE0-B4AC-0829DBCFCBE7}" srcId="{269C692C-EC32-4029-9045-12738DCD8B4F}" destId="{489D9FE5-84C4-4D3A-B5BC-E4CD279D34C3}" srcOrd="0" destOrd="0" parTransId="{683A6F90-1CAF-4526-9EB4-8031E92C1325}" sibTransId="{754EAAC4-2A5D-4B60-8041-2A82AC6A13E4}"/>
    <dgm:cxn modelId="{47BE38B1-7B7B-4CD3-A8CC-481DDBE17D93}" type="presOf" srcId="{489D9FE5-84C4-4D3A-B5BC-E4CD279D34C3}" destId="{9782A2A8-07E7-4C60-8913-2CA4B927548E}" srcOrd="0" destOrd="0" presId="urn:microsoft.com/office/officeart/2005/8/layout/chevron2"/>
    <dgm:cxn modelId="{483336B3-CC31-4808-8744-B8E2822EC1C9}" srcId="{337BA0AA-9E13-4359-8906-7526A46C8D03}" destId="{EEED9F81-062F-42B9-BBD3-CAA5782F8F96}" srcOrd="0" destOrd="0" parTransId="{FDCB47B7-AEFE-4A28-9907-49447465C537}" sibTransId="{80901547-799F-43D5-9347-C57F7CB3C468}"/>
    <dgm:cxn modelId="{D3D7F0BF-B210-4F53-AE7A-09D2E42BFABE}" srcId="{285E3CBE-8174-4BA8-B031-7C5391EB556D}" destId="{CEADC05F-90C8-4BE6-8838-F7DEF64CA3D0}" srcOrd="0" destOrd="0" parTransId="{DA77E2BF-B333-4694-86F0-FA324BC62C52}" sibTransId="{F20193AF-E203-4C77-88C6-CE45D1AF7F71}"/>
    <dgm:cxn modelId="{EEBF95CC-BCEB-4170-95B5-CD0289B07940}" type="presOf" srcId="{271FDF0A-35A4-4CC5-A8E5-1661C358A277}" destId="{0995C468-90B5-46FC-A75F-8ACEFB111947}" srcOrd="0" destOrd="0" presId="urn:microsoft.com/office/officeart/2005/8/layout/chevron2"/>
    <dgm:cxn modelId="{70F044D3-1C54-4B6E-BB27-7C5B7719CE83}" type="presOf" srcId="{EEED9F81-062F-42B9-BBD3-CAA5782F8F96}" destId="{C9643486-5AC3-465C-B76B-828F5DED798B}" srcOrd="0" destOrd="0" presId="urn:microsoft.com/office/officeart/2005/8/layout/chevron2"/>
    <dgm:cxn modelId="{820E7DDA-EB6E-46C2-BA04-FA1DEE16EDA2}" type="presOf" srcId="{269C692C-EC32-4029-9045-12738DCD8B4F}" destId="{CE2C1B28-28EB-4BB7-B8FC-C791E5911715}" srcOrd="0" destOrd="0" presId="urn:microsoft.com/office/officeart/2005/8/layout/chevron2"/>
    <dgm:cxn modelId="{3783A9EE-7C3F-4E27-8C2F-60B39C6EEC5C}" srcId="{28357CBB-8925-4E56-A614-6BBEC11CB7C2}" destId="{2352CD0D-1144-4D9A-8DFF-2773D344AF25}" srcOrd="0" destOrd="0" parTransId="{8CD12442-2378-4850-ABBC-C46D710B7285}" sibTransId="{0417F223-FB3D-425A-8590-57B627BDA2C8}"/>
    <dgm:cxn modelId="{6179E0CA-EA48-4032-AFAB-9CDADEA35FAF}" type="presParOf" srcId="{CCA04622-C8F8-4D9D-848F-6CFA614007EF}" destId="{684E0C5A-8C9A-45D4-B16F-391660A59BC8}" srcOrd="0" destOrd="0" presId="urn:microsoft.com/office/officeart/2005/8/layout/chevron2"/>
    <dgm:cxn modelId="{F3D40DAB-EFD0-4384-A94E-87DE98D2D314}" type="presParOf" srcId="{684E0C5A-8C9A-45D4-B16F-391660A59BC8}" destId="{0995C468-90B5-46FC-A75F-8ACEFB111947}" srcOrd="0" destOrd="0" presId="urn:microsoft.com/office/officeart/2005/8/layout/chevron2"/>
    <dgm:cxn modelId="{7043E907-F5E5-4325-A157-38194773222D}" type="presParOf" srcId="{684E0C5A-8C9A-45D4-B16F-391660A59BC8}" destId="{94C82BDD-C9A8-4473-BABA-61E9D574A870}" srcOrd="1" destOrd="0" presId="urn:microsoft.com/office/officeart/2005/8/layout/chevron2"/>
    <dgm:cxn modelId="{5F84FF02-C803-44A7-9204-51CEF48EE55E}" type="presParOf" srcId="{CCA04622-C8F8-4D9D-848F-6CFA614007EF}" destId="{7F9A91A0-9A84-4AE2-9045-343AC1DF6C95}" srcOrd="1" destOrd="0" presId="urn:microsoft.com/office/officeart/2005/8/layout/chevron2"/>
    <dgm:cxn modelId="{7A4DF1FF-86CF-48E0-A5F2-BB8D846A3B61}" type="presParOf" srcId="{CCA04622-C8F8-4D9D-848F-6CFA614007EF}" destId="{C965481C-3C61-4D37-97CA-24CF5251DFD4}" srcOrd="2" destOrd="0" presId="urn:microsoft.com/office/officeart/2005/8/layout/chevron2"/>
    <dgm:cxn modelId="{784ABA6E-8A14-41A8-BDDE-69B1CC8CDBFF}" type="presParOf" srcId="{C965481C-3C61-4D37-97CA-24CF5251DFD4}" destId="{54BD51D9-1C8F-4487-8C68-0C10811489B9}" srcOrd="0" destOrd="0" presId="urn:microsoft.com/office/officeart/2005/8/layout/chevron2"/>
    <dgm:cxn modelId="{E44AFBD3-C958-4A09-915E-7A29A21CC334}" type="presParOf" srcId="{C965481C-3C61-4D37-97CA-24CF5251DFD4}" destId="{796A206D-0C93-4F50-996C-226E2FB57BE9}" srcOrd="1" destOrd="0" presId="urn:microsoft.com/office/officeart/2005/8/layout/chevron2"/>
    <dgm:cxn modelId="{3FBD7150-0246-4BC5-BBA7-671E0247BC8C}" type="presParOf" srcId="{CCA04622-C8F8-4D9D-848F-6CFA614007EF}" destId="{5090D062-E78B-46E0-94B0-58122125B066}" srcOrd="3" destOrd="0" presId="urn:microsoft.com/office/officeart/2005/8/layout/chevron2"/>
    <dgm:cxn modelId="{6AFCFFCB-83B8-42F1-B67B-8334161E210E}" type="presParOf" srcId="{CCA04622-C8F8-4D9D-848F-6CFA614007EF}" destId="{F6658EBB-30A3-4D7E-9455-A7FDAFCBF7F8}" srcOrd="4" destOrd="0" presId="urn:microsoft.com/office/officeart/2005/8/layout/chevron2"/>
    <dgm:cxn modelId="{23793A54-EC7A-4BED-B17A-F8E6DDFB4676}" type="presParOf" srcId="{F6658EBB-30A3-4D7E-9455-A7FDAFCBF7F8}" destId="{CFCEE787-AAC5-448D-9F51-BA4E2DAA0199}" srcOrd="0" destOrd="0" presId="urn:microsoft.com/office/officeart/2005/8/layout/chevron2"/>
    <dgm:cxn modelId="{8094D41B-CD6A-465D-9B20-E4E73AD3DDDF}" type="presParOf" srcId="{F6658EBB-30A3-4D7E-9455-A7FDAFCBF7F8}" destId="{178DB01A-5316-4088-8F2C-5FE0BA6F7DC4}" srcOrd="1" destOrd="0" presId="urn:microsoft.com/office/officeart/2005/8/layout/chevron2"/>
    <dgm:cxn modelId="{4863B931-9AB3-4FDB-9B46-65CA0FA7115D}" type="presParOf" srcId="{CCA04622-C8F8-4D9D-848F-6CFA614007EF}" destId="{E7107186-BC38-4AEB-ACBC-01AEC9FB4361}" srcOrd="5" destOrd="0" presId="urn:microsoft.com/office/officeart/2005/8/layout/chevron2"/>
    <dgm:cxn modelId="{F43AB7BD-5E3B-4624-A309-BEDA4BCEF0F2}" type="presParOf" srcId="{CCA04622-C8F8-4D9D-848F-6CFA614007EF}" destId="{7BC2AA26-D482-4B48-ABD1-E3E1CC649AF2}" srcOrd="6" destOrd="0" presId="urn:microsoft.com/office/officeart/2005/8/layout/chevron2"/>
    <dgm:cxn modelId="{F41E3DBA-F055-47C6-A267-DA6D56B31E62}" type="presParOf" srcId="{7BC2AA26-D482-4B48-ABD1-E3E1CC649AF2}" destId="{CE2C1B28-28EB-4BB7-B8FC-C791E5911715}" srcOrd="0" destOrd="0" presId="urn:microsoft.com/office/officeart/2005/8/layout/chevron2"/>
    <dgm:cxn modelId="{CB340BD0-16AB-4DBB-9875-D80998077EAC}" type="presParOf" srcId="{7BC2AA26-D482-4B48-ABD1-E3E1CC649AF2}" destId="{9782A2A8-07E7-4C60-8913-2CA4B927548E}" srcOrd="1" destOrd="0" presId="urn:microsoft.com/office/officeart/2005/8/layout/chevron2"/>
    <dgm:cxn modelId="{9C641CA5-6CEB-404E-8835-4389D3653F5D}" type="presParOf" srcId="{CCA04622-C8F8-4D9D-848F-6CFA614007EF}" destId="{C950AAD9-877D-4DF6-975E-AF11C8BF9858}" srcOrd="7" destOrd="0" presId="urn:microsoft.com/office/officeart/2005/8/layout/chevron2"/>
    <dgm:cxn modelId="{E894CD10-68FB-4104-BA98-79233C6316E4}" type="presParOf" srcId="{CCA04622-C8F8-4D9D-848F-6CFA614007EF}" destId="{AC9DF390-B76F-4EB6-96A2-2FD8B68E9383}" srcOrd="8" destOrd="0" presId="urn:microsoft.com/office/officeart/2005/8/layout/chevron2"/>
    <dgm:cxn modelId="{2D9BF630-E7FC-473B-9597-ED769CE3148B}" type="presParOf" srcId="{AC9DF390-B76F-4EB6-96A2-2FD8B68E9383}" destId="{1D8E80B6-6092-465B-9080-88847A86551E}" srcOrd="0" destOrd="0" presId="urn:microsoft.com/office/officeart/2005/8/layout/chevron2"/>
    <dgm:cxn modelId="{8318BBBE-3041-49F0-A079-DE671113EEFB}" type="presParOf" srcId="{AC9DF390-B76F-4EB6-96A2-2FD8B68E9383}" destId="{16D24065-5D77-4A98-81CE-CF922103F604}" srcOrd="1" destOrd="0" presId="urn:microsoft.com/office/officeart/2005/8/layout/chevron2"/>
    <dgm:cxn modelId="{1CD67347-7F86-45EA-A45A-ACA44D2DB25C}" type="presParOf" srcId="{CCA04622-C8F8-4D9D-848F-6CFA614007EF}" destId="{427E42DC-1DF1-45F2-9759-6E74E393E107}" srcOrd="9" destOrd="0" presId="urn:microsoft.com/office/officeart/2005/8/layout/chevron2"/>
    <dgm:cxn modelId="{A088038D-01BD-4858-9A15-735FB83F5BE3}" type="presParOf" srcId="{CCA04622-C8F8-4D9D-848F-6CFA614007EF}" destId="{5C544F3B-6659-4D9D-B7D2-5DAAAFAB67BF}" srcOrd="10" destOrd="0" presId="urn:microsoft.com/office/officeart/2005/8/layout/chevron2"/>
    <dgm:cxn modelId="{9A8217DB-CF9E-406A-A526-086D11A7AC06}" type="presParOf" srcId="{5C544F3B-6659-4D9D-B7D2-5DAAAFAB67BF}" destId="{EECD3B0D-C94A-4251-9B3B-68EFCC3BC3F6}" srcOrd="0" destOrd="0" presId="urn:microsoft.com/office/officeart/2005/8/layout/chevron2"/>
    <dgm:cxn modelId="{889535A9-ECDA-4B47-AA12-D3462884EDA4}" type="presParOf" srcId="{5C544F3B-6659-4D9D-B7D2-5DAAAFAB67BF}" destId="{C9643486-5AC3-465C-B76B-828F5DED79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5C468-90B5-46FC-A75F-8ACEFB111947}">
      <dsp:nvSpPr>
        <dsp:cNvPr id="0" name=""/>
        <dsp:cNvSpPr/>
      </dsp:nvSpPr>
      <dsp:spPr>
        <a:xfrm rot="5400000">
          <a:off x="-101941" y="102546"/>
          <a:ext cx="679609" cy="47572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 dirty="0"/>
        </a:p>
      </dsp:txBody>
      <dsp:txXfrm rot="-5400000">
        <a:off x="1" y="238467"/>
        <a:ext cx="475726" cy="203883"/>
      </dsp:txXfrm>
    </dsp:sp>
    <dsp:sp modelId="{94C82BDD-C9A8-4473-BABA-61E9D574A870}">
      <dsp:nvSpPr>
        <dsp:cNvPr id="0" name=""/>
        <dsp:cNvSpPr/>
      </dsp:nvSpPr>
      <dsp:spPr>
        <a:xfrm rot="5400000">
          <a:off x="2886696" y="-2410364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/>
            <a:t>Experimental Setup</a:t>
          </a:r>
          <a:endParaRPr lang="zh-CN" altLang="en-US" sz="2300" kern="1200" dirty="0"/>
        </a:p>
      </dsp:txBody>
      <dsp:txXfrm rot="-5400000">
        <a:off x="475726" y="22170"/>
        <a:ext cx="5242122" cy="398618"/>
      </dsp:txXfrm>
    </dsp:sp>
    <dsp:sp modelId="{54BD51D9-1C8F-4487-8C68-0C10811489B9}">
      <dsp:nvSpPr>
        <dsp:cNvPr id="0" name=""/>
        <dsp:cNvSpPr/>
      </dsp:nvSpPr>
      <dsp:spPr>
        <a:xfrm rot="5400000">
          <a:off x="-101941" y="680147"/>
          <a:ext cx="679609" cy="475726"/>
        </a:xfrm>
        <a:prstGeom prst="chevron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816068"/>
        <a:ext cx="475726" cy="203883"/>
      </dsp:txXfrm>
    </dsp:sp>
    <dsp:sp modelId="{796A206D-0C93-4F50-996C-226E2FB57BE9}">
      <dsp:nvSpPr>
        <dsp:cNvPr id="0" name=""/>
        <dsp:cNvSpPr/>
      </dsp:nvSpPr>
      <dsp:spPr>
        <a:xfrm rot="5400000">
          <a:off x="2886696" y="-18327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/>
            <a:t>Preliminary Experiment</a:t>
          </a:r>
          <a:endParaRPr lang="zh-CN" altLang="en-US" sz="2300" kern="1200" dirty="0"/>
        </a:p>
      </dsp:txBody>
      <dsp:txXfrm rot="-5400000">
        <a:off x="475726" y="599771"/>
        <a:ext cx="5242122" cy="398618"/>
      </dsp:txXfrm>
    </dsp:sp>
    <dsp:sp modelId="{CFCEE787-AAC5-448D-9F51-BA4E2DAA0199}">
      <dsp:nvSpPr>
        <dsp:cNvPr id="0" name=""/>
        <dsp:cNvSpPr/>
      </dsp:nvSpPr>
      <dsp:spPr>
        <a:xfrm rot="5400000">
          <a:off x="-101941" y="1257747"/>
          <a:ext cx="679609" cy="475726"/>
        </a:xfrm>
        <a:prstGeom prst="chevron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393668"/>
        <a:ext cx="475726" cy="203883"/>
      </dsp:txXfrm>
    </dsp:sp>
    <dsp:sp modelId="{178DB01A-5316-4088-8F2C-5FE0BA6F7DC4}">
      <dsp:nvSpPr>
        <dsp:cNvPr id="0" name=""/>
        <dsp:cNvSpPr/>
      </dsp:nvSpPr>
      <dsp:spPr>
        <a:xfrm rot="5400000">
          <a:off x="2886696" y="-12551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/>
            <a:t>Theoretical Investigation </a:t>
          </a:r>
          <a:endParaRPr lang="zh-CN" altLang="en-US" sz="2300" kern="1200" dirty="0"/>
        </a:p>
      </dsp:txBody>
      <dsp:txXfrm rot="-5400000">
        <a:off x="475726" y="1177371"/>
        <a:ext cx="5242122" cy="398618"/>
      </dsp:txXfrm>
    </dsp:sp>
    <dsp:sp modelId="{CE2C1B28-28EB-4BB7-B8FC-C791E5911715}">
      <dsp:nvSpPr>
        <dsp:cNvPr id="0" name=""/>
        <dsp:cNvSpPr/>
      </dsp:nvSpPr>
      <dsp:spPr>
        <a:xfrm rot="5400000">
          <a:off x="-101941" y="1835348"/>
          <a:ext cx="679609" cy="475726"/>
        </a:xfrm>
        <a:prstGeom prst="chevron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971269"/>
        <a:ext cx="475726" cy="203883"/>
      </dsp:txXfrm>
    </dsp:sp>
    <dsp:sp modelId="{9782A2A8-07E7-4C60-8913-2CA4B927548E}">
      <dsp:nvSpPr>
        <dsp:cNvPr id="0" name=""/>
        <dsp:cNvSpPr/>
      </dsp:nvSpPr>
      <dsp:spPr>
        <a:xfrm rot="5400000">
          <a:off x="2886696" y="-6775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/>
            <a:t>Influence factors</a:t>
          </a:r>
          <a:endParaRPr lang="zh-CN" altLang="en-US" sz="2300" kern="1200" dirty="0"/>
        </a:p>
      </dsp:txBody>
      <dsp:txXfrm rot="-5400000">
        <a:off x="475726" y="1754971"/>
        <a:ext cx="5242122" cy="398618"/>
      </dsp:txXfrm>
    </dsp:sp>
    <dsp:sp modelId="{1D8E80B6-6092-465B-9080-88847A86551E}">
      <dsp:nvSpPr>
        <dsp:cNvPr id="0" name=""/>
        <dsp:cNvSpPr/>
      </dsp:nvSpPr>
      <dsp:spPr>
        <a:xfrm rot="5400000">
          <a:off x="-101941" y="2412948"/>
          <a:ext cx="679609" cy="475726"/>
        </a:xfrm>
        <a:prstGeom prst="chevron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2548869"/>
        <a:ext cx="475726" cy="203883"/>
      </dsp:txXfrm>
    </dsp:sp>
    <dsp:sp modelId="{16D24065-5D77-4A98-81CE-CF922103F604}">
      <dsp:nvSpPr>
        <dsp:cNvPr id="0" name=""/>
        <dsp:cNvSpPr/>
      </dsp:nvSpPr>
      <dsp:spPr>
        <a:xfrm rot="5400000">
          <a:off x="2886696" y="-99962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/>
            <a:t>Uncertainty Analysis</a:t>
          </a:r>
          <a:endParaRPr lang="zh-CN" altLang="en-US" sz="2300" kern="1200" dirty="0"/>
        </a:p>
      </dsp:txBody>
      <dsp:txXfrm rot="-5400000">
        <a:off x="475726" y="2332572"/>
        <a:ext cx="5242122" cy="398618"/>
      </dsp:txXfrm>
    </dsp:sp>
    <dsp:sp modelId="{EECD3B0D-C94A-4251-9B3B-68EFCC3BC3F6}">
      <dsp:nvSpPr>
        <dsp:cNvPr id="0" name=""/>
        <dsp:cNvSpPr/>
      </dsp:nvSpPr>
      <dsp:spPr>
        <a:xfrm rot="5400000">
          <a:off x="-101941" y="2990549"/>
          <a:ext cx="679609" cy="47572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3126470"/>
        <a:ext cx="475726" cy="203883"/>
      </dsp:txXfrm>
    </dsp:sp>
    <dsp:sp modelId="{C9643486-5AC3-465C-B76B-828F5DED798B}">
      <dsp:nvSpPr>
        <dsp:cNvPr id="0" name=""/>
        <dsp:cNvSpPr/>
      </dsp:nvSpPr>
      <dsp:spPr>
        <a:xfrm rot="5400000">
          <a:off x="2886696" y="477637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/>
            <a:t>Conclusion</a:t>
          </a:r>
          <a:endParaRPr lang="zh-CN" altLang="en-US" sz="2300" kern="1200" dirty="0"/>
        </a:p>
      </dsp:txBody>
      <dsp:txXfrm rot="-5400000">
        <a:off x="475726" y="2910171"/>
        <a:ext cx="5242122" cy="398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5C468-90B5-46FC-A75F-8ACEFB111947}">
      <dsp:nvSpPr>
        <dsp:cNvPr id="0" name=""/>
        <dsp:cNvSpPr/>
      </dsp:nvSpPr>
      <dsp:spPr>
        <a:xfrm rot="5400000">
          <a:off x="-101941" y="102546"/>
          <a:ext cx="679609" cy="47572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 dirty="0"/>
        </a:p>
      </dsp:txBody>
      <dsp:txXfrm rot="-5400000">
        <a:off x="1" y="238467"/>
        <a:ext cx="475726" cy="203883"/>
      </dsp:txXfrm>
    </dsp:sp>
    <dsp:sp modelId="{94C82BDD-C9A8-4473-BABA-61E9D574A870}">
      <dsp:nvSpPr>
        <dsp:cNvPr id="0" name=""/>
        <dsp:cNvSpPr/>
      </dsp:nvSpPr>
      <dsp:spPr>
        <a:xfrm rot="5400000">
          <a:off x="2886696" y="-2410364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/>
            <a:t>Experimental Setup</a:t>
          </a:r>
          <a:endParaRPr lang="zh-CN" altLang="en-US" sz="2300" kern="1200" dirty="0"/>
        </a:p>
      </dsp:txBody>
      <dsp:txXfrm rot="-5400000">
        <a:off x="475726" y="22170"/>
        <a:ext cx="5242122" cy="398618"/>
      </dsp:txXfrm>
    </dsp:sp>
    <dsp:sp modelId="{54BD51D9-1C8F-4487-8C68-0C10811489B9}">
      <dsp:nvSpPr>
        <dsp:cNvPr id="0" name=""/>
        <dsp:cNvSpPr/>
      </dsp:nvSpPr>
      <dsp:spPr>
        <a:xfrm rot="5400000">
          <a:off x="-101941" y="680147"/>
          <a:ext cx="679609" cy="475726"/>
        </a:xfrm>
        <a:prstGeom prst="chevron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816068"/>
        <a:ext cx="475726" cy="203883"/>
      </dsp:txXfrm>
    </dsp:sp>
    <dsp:sp modelId="{796A206D-0C93-4F50-996C-226E2FB57BE9}">
      <dsp:nvSpPr>
        <dsp:cNvPr id="0" name=""/>
        <dsp:cNvSpPr/>
      </dsp:nvSpPr>
      <dsp:spPr>
        <a:xfrm rot="5400000">
          <a:off x="2886696" y="-18327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Preliminary Experiment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599771"/>
        <a:ext cx="5242122" cy="398618"/>
      </dsp:txXfrm>
    </dsp:sp>
    <dsp:sp modelId="{CFCEE787-AAC5-448D-9F51-BA4E2DAA0199}">
      <dsp:nvSpPr>
        <dsp:cNvPr id="0" name=""/>
        <dsp:cNvSpPr/>
      </dsp:nvSpPr>
      <dsp:spPr>
        <a:xfrm rot="5400000">
          <a:off x="-101941" y="1257747"/>
          <a:ext cx="679609" cy="475726"/>
        </a:xfrm>
        <a:prstGeom prst="chevron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393668"/>
        <a:ext cx="475726" cy="203883"/>
      </dsp:txXfrm>
    </dsp:sp>
    <dsp:sp modelId="{178DB01A-5316-4088-8F2C-5FE0BA6F7DC4}">
      <dsp:nvSpPr>
        <dsp:cNvPr id="0" name=""/>
        <dsp:cNvSpPr/>
      </dsp:nvSpPr>
      <dsp:spPr>
        <a:xfrm rot="5400000">
          <a:off x="2886696" y="-12551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Theoretical Investigation 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1177371"/>
        <a:ext cx="5242122" cy="398618"/>
      </dsp:txXfrm>
    </dsp:sp>
    <dsp:sp modelId="{CE2C1B28-28EB-4BB7-B8FC-C791E5911715}">
      <dsp:nvSpPr>
        <dsp:cNvPr id="0" name=""/>
        <dsp:cNvSpPr/>
      </dsp:nvSpPr>
      <dsp:spPr>
        <a:xfrm rot="5400000">
          <a:off x="-101941" y="1835348"/>
          <a:ext cx="679609" cy="475726"/>
        </a:xfrm>
        <a:prstGeom prst="chevron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971269"/>
        <a:ext cx="475726" cy="203883"/>
      </dsp:txXfrm>
    </dsp:sp>
    <dsp:sp modelId="{9782A2A8-07E7-4C60-8913-2CA4B927548E}">
      <dsp:nvSpPr>
        <dsp:cNvPr id="0" name=""/>
        <dsp:cNvSpPr/>
      </dsp:nvSpPr>
      <dsp:spPr>
        <a:xfrm rot="5400000">
          <a:off x="2886696" y="-6775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1">
                  <a:lumMod val="85000"/>
                </a:schemeClr>
              </a:solidFill>
            </a:rPr>
            <a:t>Influence factors</a:t>
          </a:r>
          <a:endParaRPr lang="zh-CN" altLang="en-US" sz="2300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475726" y="1754971"/>
        <a:ext cx="5242122" cy="398618"/>
      </dsp:txXfrm>
    </dsp:sp>
    <dsp:sp modelId="{1D8E80B6-6092-465B-9080-88847A86551E}">
      <dsp:nvSpPr>
        <dsp:cNvPr id="0" name=""/>
        <dsp:cNvSpPr/>
      </dsp:nvSpPr>
      <dsp:spPr>
        <a:xfrm rot="5400000">
          <a:off x="-101941" y="2412948"/>
          <a:ext cx="679609" cy="475726"/>
        </a:xfrm>
        <a:prstGeom prst="chevron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2548869"/>
        <a:ext cx="475726" cy="203883"/>
      </dsp:txXfrm>
    </dsp:sp>
    <dsp:sp modelId="{16D24065-5D77-4A98-81CE-CF922103F604}">
      <dsp:nvSpPr>
        <dsp:cNvPr id="0" name=""/>
        <dsp:cNvSpPr/>
      </dsp:nvSpPr>
      <dsp:spPr>
        <a:xfrm rot="5400000">
          <a:off x="2886696" y="-99962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Uncertainty Analysis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332572"/>
        <a:ext cx="5242122" cy="398618"/>
      </dsp:txXfrm>
    </dsp:sp>
    <dsp:sp modelId="{EECD3B0D-C94A-4251-9B3B-68EFCC3BC3F6}">
      <dsp:nvSpPr>
        <dsp:cNvPr id="0" name=""/>
        <dsp:cNvSpPr/>
      </dsp:nvSpPr>
      <dsp:spPr>
        <a:xfrm rot="5400000">
          <a:off x="-101941" y="2990549"/>
          <a:ext cx="679609" cy="47572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3126470"/>
        <a:ext cx="475726" cy="203883"/>
      </dsp:txXfrm>
    </dsp:sp>
    <dsp:sp modelId="{C9643486-5AC3-465C-B76B-828F5DED798B}">
      <dsp:nvSpPr>
        <dsp:cNvPr id="0" name=""/>
        <dsp:cNvSpPr/>
      </dsp:nvSpPr>
      <dsp:spPr>
        <a:xfrm rot="5400000">
          <a:off x="2886696" y="477637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Conclusion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910171"/>
        <a:ext cx="5242122" cy="3986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5C468-90B5-46FC-A75F-8ACEFB111947}">
      <dsp:nvSpPr>
        <dsp:cNvPr id="0" name=""/>
        <dsp:cNvSpPr/>
      </dsp:nvSpPr>
      <dsp:spPr>
        <a:xfrm rot="5400000">
          <a:off x="-101941" y="102546"/>
          <a:ext cx="679609" cy="47572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 dirty="0"/>
        </a:p>
      </dsp:txBody>
      <dsp:txXfrm rot="-5400000">
        <a:off x="1" y="238467"/>
        <a:ext cx="475726" cy="203883"/>
      </dsp:txXfrm>
    </dsp:sp>
    <dsp:sp modelId="{94C82BDD-C9A8-4473-BABA-61E9D574A870}">
      <dsp:nvSpPr>
        <dsp:cNvPr id="0" name=""/>
        <dsp:cNvSpPr/>
      </dsp:nvSpPr>
      <dsp:spPr>
        <a:xfrm rot="5400000">
          <a:off x="2886696" y="-2410364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Experimental Setup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2170"/>
        <a:ext cx="5242122" cy="398618"/>
      </dsp:txXfrm>
    </dsp:sp>
    <dsp:sp modelId="{54BD51D9-1C8F-4487-8C68-0C10811489B9}">
      <dsp:nvSpPr>
        <dsp:cNvPr id="0" name=""/>
        <dsp:cNvSpPr/>
      </dsp:nvSpPr>
      <dsp:spPr>
        <a:xfrm rot="5400000">
          <a:off x="-101941" y="680147"/>
          <a:ext cx="679609" cy="475726"/>
        </a:xfrm>
        <a:prstGeom prst="chevron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816068"/>
        <a:ext cx="475726" cy="203883"/>
      </dsp:txXfrm>
    </dsp:sp>
    <dsp:sp modelId="{796A206D-0C93-4F50-996C-226E2FB57BE9}">
      <dsp:nvSpPr>
        <dsp:cNvPr id="0" name=""/>
        <dsp:cNvSpPr/>
      </dsp:nvSpPr>
      <dsp:spPr>
        <a:xfrm rot="5400000">
          <a:off x="2886696" y="-18327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tx1"/>
              </a:solidFill>
            </a:rPr>
            <a:t>Preliminary Experiment</a:t>
          </a:r>
          <a:endParaRPr lang="zh-CN" altLang="en-US" sz="2300" kern="1200" dirty="0">
            <a:solidFill>
              <a:schemeClr val="tx1"/>
            </a:solidFill>
          </a:endParaRPr>
        </a:p>
      </dsp:txBody>
      <dsp:txXfrm rot="-5400000">
        <a:off x="475726" y="599771"/>
        <a:ext cx="5242122" cy="398618"/>
      </dsp:txXfrm>
    </dsp:sp>
    <dsp:sp modelId="{CFCEE787-AAC5-448D-9F51-BA4E2DAA0199}">
      <dsp:nvSpPr>
        <dsp:cNvPr id="0" name=""/>
        <dsp:cNvSpPr/>
      </dsp:nvSpPr>
      <dsp:spPr>
        <a:xfrm rot="5400000">
          <a:off x="-101941" y="1257747"/>
          <a:ext cx="679609" cy="475726"/>
        </a:xfrm>
        <a:prstGeom prst="chevron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393668"/>
        <a:ext cx="475726" cy="203883"/>
      </dsp:txXfrm>
    </dsp:sp>
    <dsp:sp modelId="{178DB01A-5316-4088-8F2C-5FE0BA6F7DC4}">
      <dsp:nvSpPr>
        <dsp:cNvPr id="0" name=""/>
        <dsp:cNvSpPr/>
      </dsp:nvSpPr>
      <dsp:spPr>
        <a:xfrm rot="5400000">
          <a:off x="2886696" y="-12551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Theoretical Investigation 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1177371"/>
        <a:ext cx="5242122" cy="398618"/>
      </dsp:txXfrm>
    </dsp:sp>
    <dsp:sp modelId="{CE2C1B28-28EB-4BB7-B8FC-C791E5911715}">
      <dsp:nvSpPr>
        <dsp:cNvPr id="0" name=""/>
        <dsp:cNvSpPr/>
      </dsp:nvSpPr>
      <dsp:spPr>
        <a:xfrm rot="5400000">
          <a:off x="-101941" y="1835348"/>
          <a:ext cx="679609" cy="475726"/>
        </a:xfrm>
        <a:prstGeom prst="chevron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971269"/>
        <a:ext cx="475726" cy="203883"/>
      </dsp:txXfrm>
    </dsp:sp>
    <dsp:sp modelId="{9782A2A8-07E7-4C60-8913-2CA4B927548E}">
      <dsp:nvSpPr>
        <dsp:cNvPr id="0" name=""/>
        <dsp:cNvSpPr/>
      </dsp:nvSpPr>
      <dsp:spPr>
        <a:xfrm rot="5400000">
          <a:off x="2886696" y="-6775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1">
                  <a:lumMod val="85000"/>
                </a:schemeClr>
              </a:solidFill>
            </a:rPr>
            <a:t>Influence factors</a:t>
          </a:r>
          <a:endParaRPr lang="zh-CN" altLang="en-US" sz="2300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475726" y="1754971"/>
        <a:ext cx="5242122" cy="398618"/>
      </dsp:txXfrm>
    </dsp:sp>
    <dsp:sp modelId="{1D8E80B6-6092-465B-9080-88847A86551E}">
      <dsp:nvSpPr>
        <dsp:cNvPr id="0" name=""/>
        <dsp:cNvSpPr/>
      </dsp:nvSpPr>
      <dsp:spPr>
        <a:xfrm rot="5400000">
          <a:off x="-101941" y="2412948"/>
          <a:ext cx="679609" cy="475726"/>
        </a:xfrm>
        <a:prstGeom prst="chevron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2548869"/>
        <a:ext cx="475726" cy="203883"/>
      </dsp:txXfrm>
    </dsp:sp>
    <dsp:sp modelId="{16D24065-5D77-4A98-81CE-CF922103F604}">
      <dsp:nvSpPr>
        <dsp:cNvPr id="0" name=""/>
        <dsp:cNvSpPr/>
      </dsp:nvSpPr>
      <dsp:spPr>
        <a:xfrm rot="5400000">
          <a:off x="2886696" y="-99962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Uncertainty Analysis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332572"/>
        <a:ext cx="5242122" cy="398618"/>
      </dsp:txXfrm>
    </dsp:sp>
    <dsp:sp modelId="{EECD3B0D-C94A-4251-9B3B-68EFCC3BC3F6}">
      <dsp:nvSpPr>
        <dsp:cNvPr id="0" name=""/>
        <dsp:cNvSpPr/>
      </dsp:nvSpPr>
      <dsp:spPr>
        <a:xfrm rot="5400000">
          <a:off x="-101941" y="2990549"/>
          <a:ext cx="679609" cy="47572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3126470"/>
        <a:ext cx="475726" cy="203883"/>
      </dsp:txXfrm>
    </dsp:sp>
    <dsp:sp modelId="{C9643486-5AC3-465C-B76B-828F5DED798B}">
      <dsp:nvSpPr>
        <dsp:cNvPr id="0" name=""/>
        <dsp:cNvSpPr/>
      </dsp:nvSpPr>
      <dsp:spPr>
        <a:xfrm rot="5400000">
          <a:off x="2886696" y="477637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Conclusion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910171"/>
        <a:ext cx="5242122" cy="3986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5C468-90B5-46FC-A75F-8ACEFB111947}">
      <dsp:nvSpPr>
        <dsp:cNvPr id="0" name=""/>
        <dsp:cNvSpPr/>
      </dsp:nvSpPr>
      <dsp:spPr>
        <a:xfrm rot="5400000">
          <a:off x="-101941" y="102546"/>
          <a:ext cx="679609" cy="47572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 dirty="0"/>
        </a:p>
      </dsp:txBody>
      <dsp:txXfrm rot="-5400000">
        <a:off x="1" y="238467"/>
        <a:ext cx="475726" cy="203883"/>
      </dsp:txXfrm>
    </dsp:sp>
    <dsp:sp modelId="{94C82BDD-C9A8-4473-BABA-61E9D574A870}">
      <dsp:nvSpPr>
        <dsp:cNvPr id="0" name=""/>
        <dsp:cNvSpPr/>
      </dsp:nvSpPr>
      <dsp:spPr>
        <a:xfrm rot="5400000">
          <a:off x="2886696" y="-2410364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Experimental Setup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2170"/>
        <a:ext cx="5242122" cy="398618"/>
      </dsp:txXfrm>
    </dsp:sp>
    <dsp:sp modelId="{54BD51D9-1C8F-4487-8C68-0C10811489B9}">
      <dsp:nvSpPr>
        <dsp:cNvPr id="0" name=""/>
        <dsp:cNvSpPr/>
      </dsp:nvSpPr>
      <dsp:spPr>
        <a:xfrm rot="5400000">
          <a:off x="-101941" y="680147"/>
          <a:ext cx="679609" cy="475726"/>
        </a:xfrm>
        <a:prstGeom prst="chevron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816068"/>
        <a:ext cx="475726" cy="203883"/>
      </dsp:txXfrm>
    </dsp:sp>
    <dsp:sp modelId="{796A206D-0C93-4F50-996C-226E2FB57BE9}">
      <dsp:nvSpPr>
        <dsp:cNvPr id="0" name=""/>
        <dsp:cNvSpPr/>
      </dsp:nvSpPr>
      <dsp:spPr>
        <a:xfrm rot="5400000">
          <a:off x="2886696" y="-18327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Preliminary Experiment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599771"/>
        <a:ext cx="5242122" cy="398618"/>
      </dsp:txXfrm>
    </dsp:sp>
    <dsp:sp modelId="{CFCEE787-AAC5-448D-9F51-BA4E2DAA0199}">
      <dsp:nvSpPr>
        <dsp:cNvPr id="0" name=""/>
        <dsp:cNvSpPr/>
      </dsp:nvSpPr>
      <dsp:spPr>
        <a:xfrm rot="5400000">
          <a:off x="-101941" y="1257747"/>
          <a:ext cx="679609" cy="475726"/>
        </a:xfrm>
        <a:prstGeom prst="chevron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393668"/>
        <a:ext cx="475726" cy="203883"/>
      </dsp:txXfrm>
    </dsp:sp>
    <dsp:sp modelId="{178DB01A-5316-4088-8F2C-5FE0BA6F7DC4}">
      <dsp:nvSpPr>
        <dsp:cNvPr id="0" name=""/>
        <dsp:cNvSpPr/>
      </dsp:nvSpPr>
      <dsp:spPr>
        <a:xfrm rot="5400000">
          <a:off x="2886696" y="-12551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tx1"/>
              </a:solidFill>
            </a:rPr>
            <a:t>Theoretical Investigation </a:t>
          </a:r>
          <a:endParaRPr lang="zh-CN" altLang="en-US" sz="2300" kern="1200" dirty="0">
            <a:solidFill>
              <a:schemeClr val="tx1"/>
            </a:solidFill>
          </a:endParaRPr>
        </a:p>
      </dsp:txBody>
      <dsp:txXfrm rot="-5400000">
        <a:off x="475726" y="1177371"/>
        <a:ext cx="5242122" cy="398618"/>
      </dsp:txXfrm>
    </dsp:sp>
    <dsp:sp modelId="{CE2C1B28-28EB-4BB7-B8FC-C791E5911715}">
      <dsp:nvSpPr>
        <dsp:cNvPr id="0" name=""/>
        <dsp:cNvSpPr/>
      </dsp:nvSpPr>
      <dsp:spPr>
        <a:xfrm rot="5400000">
          <a:off x="-101941" y="1835348"/>
          <a:ext cx="679609" cy="475726"/>
        </a:xfrm>
        <a:prstGeom prst="chevron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971269"/>
        <a:ext cx="475726" cy="203883"/>
      </dsp:txXfrm>
    </dsp:sp>
    <dsp:sp modelId="{9782A2A8-07E7-4C60-8913-2CA4B927548E}">
      <dsp:nvSpPr>
        <dsp:cNvPr id="0" name=""/>
        <dsp:cNvSpPr/>
      </dsp:nvSpPr>
      <dsp:spPr>
        <a:xfrm rot="5400000">
          <a:off x="2886696" y="-6775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1">
                  <a:lumMod val="85000"/>
                </a:schemeClr>
              </a:solidFill>
            </a:rPr>
            <a:t>Influence factors</a:t>
          </a:r>
          <a:endParaRPr lang="zh-CN" altLang="en-US" sz="2300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475726" y="1754971"/>
        <a:ext cx="5242122" cy="398618"/>
      </dsp:txXfrm>
    </dsp:sp>
    <dsp:sp modelId="{1D8E80B6-6092-465B-9080-88847A86551E}">
      <dsp:nvSpPr>
        <dsp:cNvPr id="0" name=""/>
        <dsp:cNvSpPr/>
      </dsp:nvSpPr>
      <dsp:spPr>
        <a:xfrm rot="5400000">
          <a:off x="-101941" y="2412948"/>
          <a:ext cx="679609" cy="475726"/>
        </a:xfrm>
        <a:prstGeom prst="chevron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2548869"/>
        <a:ext cx="475726" cy="203883"/>
      </dsp:txXfrm>
    </dsp:sp>
    <dsp:sp modelId="{16D24065-5D77-4A98-81CE-CF922103F604}">
      <dsp:nvSpPr>
        <dsp:cNvPr id="0" name=""/>
        <dsp:cNvSpPr/>
      </dsp:nvSpPr>
      <dsp:spPr>
        <a:xfrm rot="5400000">
          <a:off x="2886696" y="-99962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Uncertainty Analysis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332572"/>
        <a:ext cx="5242122" cy="398618"/>
      </dsp:txXfrm>
    </dsp:sp>
    <dsp:sp modelId="{EECD3B0D-C94A-4251-9B3B-68EFCC3BC3F6}">
      <dsp:nvSpPr>
        <dsp:cNvPr id="0" name=""/>
        <dsp:cNvSpPr/>
      </dsp:nvSpPr>
      <dsp:spPr>
        <a:xfrm rot="5400000">
          <a:off x="-101941" y="2990549"/>
          <a:ext cx="679609" cy="47572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3126470"/>
        <a:ext cx="475726" cy="203883"/>
      </dsp:txXfrm>
    </dsp:sp>
    <dsp:sp modelId="{C9643486-5AC3-465C-B76B-828F5DED798B}">
      <dsp:nvSpPr>
        <dsp:cNvPr id="0" name=""/>
        <dsp:cNvSpPr/>
      </dsp:nvSpPr>
      <dsp:spPr>
        <a:xfrm rot="5400000">
          <a:off x="2886696" y="477637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Conclusion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910171"/>
        <a:ext cx="5242122" cy="3986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5C468-90B5-46FC-A75F-8ACEFB111947}">
      <dsp:nvSpPr>
        <dsp:cNvPr id="0" name=""/>
        <dsp:cNvSpPr/>
      </dsp:nvSpPr>
      <dsp:spPr>
        <a:xfrm rot="5400000">
          <a:off x="-101941" y="102546"/>
          <a:ext cx="679609" cy="47572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 dirty="0"/>
        </a:p>
      </dsp:txBody>
      <dsp:txXfrm rot="-5400000">
        <a:off x="1" y="238467"/>
        <a:ext cx="475726" cy="203883"/>
      </dsp:txXfrm>
    </dsp:sp>
    <dsp:sp modelId="{94C82BDD-C9A8-4473-BABA-61E9D574A870}">
      <dsp:nvSpPr>
        <dsp:cNvPr id="0" name=""/>
        <dsp:cNvSpPr/>
      </dsp:nvSpPr>
      <dsp:spPr>
        <a:xfrm rot="5400000">
          <a:off x="2886696" y="-2410364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Experimental Setup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2170"/>
        <a:ext cx="5242122" cy="398618"/>
      </dsp:txXfrm>
    </dsp:sp>
    <dsp:sp modelId="{54BD51D9-1C8F-4487-8C68-0C10811489B9}">
      <dsp:nvSpPr>
        <dsp:cNvPr id="0" name=""/>
        <dsp:cNvSpPr/>
      </dsp:nvSpPr>
      <dsp:spPr>
        <a:xfrm rot="5400000">
          <a:off x="-101941" y="680147"/>
          <a:ext cx="679609" cy="475726"/>
        </a:xfrm>
        <a:prstGeom prst="chevron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816068"/>
        <a:ext cx="475726" cy="203883"/>
      </dsp:txXfrm>
    </dsp:sp>
    <dsp:sp modelId="{796A206D-0C93-4F50-996C-226E2FB57BE9}">
      <dsp:nvSpPr>
        <dsp:cNvPr id="0" name=""/>
        <dsp:cNvSpPr/>
      </dsp:nvSpPr>
      <dsp:spPr>
        <a:xfrm rot="5400000">
          <a:off x="2886696" y="-18327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Preliminary Experiment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599771"/>
        <a:ext cx="5242122" cy="398618"/>
      </dsp:txXfrm>
    </dsp:sp>
    <dsp:sp modelId="{CFCEE787-AAC5-448D-9F51-BA4E2DAA0199}">
      <dsp:nvSpPr>
        <dsp:cNvPr id="0" name=""/>
        <dsp:cNvSpPr/>
      </dsp:nvSpPr>
      <dsp:spPr>
        <a:xfrm rot="5400000">
          <a:off x="-101941" y="1257747"/>
          <a:ext cx="679609" cy="475726"/>
        </a:xfrm>
        <a:prstGeom prst="chevron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393668"/>
        <a:ext cx="475726" cy="203883"/>
      </dsp:txXfrm>
    </dsp:sp>
    <dsp:sp modelId="{178DB01A-5316-4088-8F2C-5FE0BA6F7DC4}">
      <dsp:nvSpPr>
        <dsp:cNvPr id="0" name=""/>
        <dsp:cNvSpPr/>
      </dsp:nvSpPr>
      <dsp:spPr>
        <a:xfrm rot="5400000">
          <a:off x="2886696" y="-12551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Theoretical Investigation 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1177371"/>
        <a:ext cx="5242122" cy="398618"/>
      </dsp:txXfrm>
    </dsp:sp>
    <dsp:sp modelId="{CE2C1B28-28EB-4BB7-B8FC-C791E5911715}">
      <dsp:nvSpPr>
        <dsp:cNvPr id="0" name=""/>
        <dsp:cNvSpPr/>
      </dsp:nvSpPr>
      <dsp:spPr>
        <a:xfrm rot="5400000">
          <a:off x="-101941" y="1835348"/>
          <a:ext cx="679609" cy="475726"/>
        </a:xfrm>
        <a:prstGeom prst="chevron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971269"/>
        <a:ext cx="475726" cy="203883"/>
      </dsp:txXfrm>
    </dsp:sp>
    <dsp:sp modelId="{9782A2A8-07E7-4C60-8913-2CA4B927548E}">
      <dsp:nvSpPr>
        <dsp:cNvPr id="0" name=""/>
        <dsp:cNvSpPr/>
      </dsp:nvSpPr>
      <dsp:spPr>
        <a:xfrm rot="5400000">
          <a:off x="2886696" y="-6775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/>
            <a:t>Influence factors</a:t>
          </a:r>
          <a:endParaRPr lang="zh-CN" altLang="en-US" sz="2300" kern="1200" dirty="0">
            <a:solidFill>
              <a:schemeClr val="tx1"/>
            </a:solidFill>
          </a:endParaRPr>
        </a:p>
      </dsp:txBody>
      <dsp:txXfrm rot="-5400000">
        <a:off x="475726" y="1754971"/>
        <a:ext cx="5242122" cy="398618"/>
      </dsp:txXfrm>
    </dsp:sp>
    <dsp:sp modelId="{1D8E80B6-6092-465B-9080-88847A86551E}">
      <dsp:nvSpPr>
        <dsp:cNvPr id="0" name=""/>
        <dsp:cNvSpPr/>
      </dsp:nvSpPr>
      <dsp:spPr>
        <a:xfrm rot="5400000">
          <a:off x="-101941" y="2412948"/>
          <a:ext cx="679609" cy="475726"/>
        </a:xfrm>
        <a:prstGeom prst="chevron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2548869"/>
        <a:ext cx="475726" cy="203883"/>
      </dsp:txXfrm>
    </dsp:sp>
    <dsp:sp modelId="{16D24065-5D77-4A98-81CE-CF922103F604}">
      <dsp:nvSpPr>
        <dsp:cNvPr id="0" name=""/>
        <dsp:cNvSpPr/>
      </dsp:nvSpPr>
      <dsp:spPr>
        <a:xfrm rot="5400000">
          <a:off x="2886696" y="-99962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Uncertainty Analysis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332572"/>
        <a:ext cx="5242122" cy="398618"/>
      </dsp:txXfrm>
    </dsp:sp>
    <dsp:sp modelId="{EECD3B0D-C94A-4251-9B3B-68EFCC3BC3F6}">
      <dsp:nvSpPr>
        <dsp:cNvPr id="0" name=""/>
        <dsp:cNvSpPr/>
      </dsp:nvSpPr>
      <dsp:spPr>
        <a:xfrm rot="5400000">
          <a:off x="-101941" y="2990549"/>
          <a:ext cx="679609" cy="47572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3126470"/>
        <a:ext cx="475726" cy="203883"/>
      </dsp:txXfrm>
    </dsp:sp>
    <dsp:sp modelId="{C9643486-5AC3-465C-B76B-828F5DED798B}">
      <dsp:nvSpPr>
        <dsp:cNvPr id="0" name=""/>
        <dsp:cNvSpPr/>
      </dsp:nvSpPr>
      <dsp:spPr>
        <a:xfrm rot="5400000">
          <a:off x="2886696" y="477637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Conclusion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910171"/>
        <a:ext cx="5242122" cy="3986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5C468-90B5-46FC-A75F-8ACEFB111947}">
      <dsp:nvSpPr>
        <dsp:cNvPr id="0" name=""/>
        <dsp:cNvSpPr/>
      </dsp:nvSpPr>
      <dsp:spPr>
        <a:xfrm rot="5400000">
          <a:off x="-101941" y="102546"/>
          <a:ext cx="679609" cy="47572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 dirty="0"/>
        </a:p>
      </dsp:txBody>
      <dsp:txXfrm rot="-5400000">
        <a:off x="1" y="238467"/>
        <a:ext cx="475726" cy="203883"/>
      </dsp:txXfrm>
    </dsp:sp>
    <dsp:sp modelId="{94C82BDD-C9A8-4473-BABA-61E9D574A870}">
      <dsp:nvSpPr>
        <dsp:cNvPr id="0" name=""/>
        <dsp:cNvSpPr/>
      </dsp:nvSpPr>
      <dsp:spPr>
        <a:xfrm rot="5400000">
          <a:off x="2886696" y="-2410364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Experimental Setup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2170"/>
        <a:ext cx="5242122" cy="398618"/>
      </dsp:txXfrm>
    </dsp:sp>
    <dsp:sp modelId="{54BD51D9-1C8F-4487-8C68-0C10811489B9}">
      <dsp:nvSpPr>
        <dsp:cNvPr id="0" name=""/>
        <dsp:cNvSpPr/>
      </dsp:nvSpPr>
      <dsp:spPr>
        <a:xfrm rot="5400000">
          <a:off x="-101941" y="680147"/>
          <a:ext cx="679609" cy="475726"/>
        </a:xfrm>
        <a:prstGeom prst="chevron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816068"/>
        <a:ext cx="475726" cy="203883"/>
      </dsp:txXfrm>
    </dsp:sp>
    <dsp:sp modelId="{796A206D-0C93-4F50-996C-226E2FB57BE9}">
      <dsp:nvSpPr>
        <dsp:cNvPr id="0" name=""/>
        <dsp:cNvSpPr/>
      </dsp:nvSpPr>
      <dsp:spPr>
        <a:xfrm rot="5400000">
          <a:off x="2886696" y="-18327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Preliminary Experiment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599771"/>
        <a:ext cx="5242122" cy="398618"/>
      </dsp:txXfrm>
    </dsp:sp>
    <dsp:sp modelId="{CFCEE787-AAC5-448D-9F51-BA4E2DAA0199}">
      <dsp:nvSpPr>
        <dsp:cNvPr id="0" name=""/>
        <dsp:cNvSpPr/>
      </dsp:nvSpPr>
      <dsp:spPr>
        <a:xfrm rot="5400000">
          <a:off x="-101941" y="1257747"/>
          <a:ext cx="679609" cy="475726"/>
        </a:xfrm>
        <a:prstGeom prst="chevron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393668"/>
        <a:ext cx="475726" cy="203883"/>
      </dsp:txXfrm>
    </dsp:sp>
    <dsp:sp modelId="{178DB01A-5316-4088-8F2C-5FE0BA6F7DC4}">
      <dsp:nvSpPr>
        <dsp:cNvPr id="0" name=""/>
        <dsp:cNvSpPr/>
      </dsp:nvSpPr>
      <dsp:spPr>
        <a:xfrm rot="5400000">
          <a:off x="2886696" y="-12551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Theoretical Investigation 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1177371"/>
        <a:ext cx="5242122" cy="398618"/>
      </dsp:txXfrm>
    </dsp:sp>
    <dsp:sp modelId="{CE2C1B28-28EB-4BB7-B8FC-C791E5911715}">
      <dsp:nvSpPr>
        <dsp:cNvPr id="0" name=""/>
        <dsp:cNvSpPr/>
      </dsp:nvSpPr>
      <dsp:spPr>
        <a:xfrm rot="5400000">
          <a:off x="-101941" y="1835348"/>
          <a:ext cx="679609" cy="475726"/>
        </a:xfrm>
        <a:prstGeom prst="chevron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971269"/>
        <a:ext cx="475726" cy="203883"/>
      </dsp:txXfrm>
    </dsp:sp>
    <dsp:sp modelId="{9782A2A8-07E7-4C60-8913-2CA4B927548E}">
      <dsp:nvSpPr>
        <dsp:cNvPr id="0" name=""/>
        <dsp:cNvSpPr/>
      </dsp:nvSpPr>
      <dsp:spPr>
        <a:xfrm rot="5400000">
          <a:off x="2886696" y="-6775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Data Analysis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1754971"/>
        <a:ext cx="5242122" cy="398618"/>
      </dsp:txXfrm>
    </dsp:sp>
    <dsp:sp modelId="{1D8E80B6-6092-465B-9080-88847A86551E}">
      <dsp:nvSpPr>
        <dsp:cNvPr id="0" name=""/>
        <dsp:cNvSpPr/>
      </dsp:nvSpPr>
      <dsp:spPr>
        <a:xfrm rot="5400000">
          <a:off x="-101941" y="2412948"/>
          <a:ext cx="679609" cy="475726"/>
        </a:xfrm>
        <a:prstGeom prst="chevron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2548869"/>
        <a:ext cx="475726" cy="203883"/>
      </dsp:txXfrm>
    </dsp:sp>
    <dsp:sp modelId="{16D24065-5D77-4A98-81CE-CF922103F604}">
      <dsp:nvSpPr>
        <dsp:cNvPr id="0" name=""/>
        <dsp:cNvSpPr/>
      </dsp:nvSpPr>
      <dsp:spPr>
        <a:xfrm rot="5400000">
          <a:off x="2886696" y="-99962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tx1"/>
              </a:solidFill>
            </a:rPr>
            <a:t>Uncertainty Analysis</a:t>
          </a:r>
          <a:endParaRPr lang="zh-CN" altLang="en-US" sz="2300" kern="1200" dirty="0">
            <a:solidFill>
              <a:schemeClr val="tx1"/>
            </a:solidFill>
          </a:endParaRPr>
        </a:p>
      </dsp:txBody>
      <dsp:txXfrm rot="-5400000">
        <a:off x="475726" y="2332572"/>
        <a:ext cx="5242122" cy="398618"/>
      </dsp:txXfrm>
    </dsp:sp>
    <dsp:sp modelId="{EECD3B0D-C94A-4251-9B3B-68EFCC3BC3F6}">
      <dsp:nvSpPr>
        <dsp:cNvPr id="0" name=""/>
        <dsp:cNvSpPr/>
      </dsp:nvSpPr>
      <dsp:spPr>
        <a:xfrm rot="5400000">
          <a:off x="-101941" y="2990549"/>
          <a:ext cx="679609" cy="47572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3126470"/>
        <a:ext cx="475726" cy="203883"/>
      </dsp:txXfrm>
    </dsp:sp>
    <dsp:sp modelId="{C9643486-5AC3-465C-B76B-828F5DED798B}">
      <dsp:nvSpPr>
        <dsp:cNvPr id="0" name=""/>
        <dsp:cNvSpPr/>
      </dsp:nvSpPr>
      <dsp:spPr>
        <a:xfrm rot="5400000">
          <a:off x="2886696" y="477637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Conclusion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910171"/>
        <a:ext cx="5242122" cy="3986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5C468-90B5-46FC-A75F-8ACEFB111947}">
      <dsp:nvSpPr>
        <dsp:cNvPr id="0" name=""/>
        <dsp:cNvSpPr/>
      </dsp:nvSpPr>
      <dsp:spPr>
        <a:xfrm rot="5400000">
          <a:off x="-101941" y="102546"/>
          <a:ext cx="679609" cy="47572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 dirty="0"/>
        </a:p>
      </dsp:txBody>
      <dsp:txXfrm rot="-5400000">
        <a:off x="1" y="238467"/>
        <a:ext cx="475726" cy="203883"/>
      </dsp:txXfrm>
    </dsp:sp>
    <dsp:sp modelId="{94C82BDD-C9A8-4473-BABA-61E9D574A870}">
      <dsp:nvSpPr>
        <dsp:cNvPr id="0" name=""/>
        <dsp:cNvSpPr/>
      </dsp:nvSpPr>
      <dsp:spPr>
        <a:xfrm rot="5400000">
          <a:off x="2886696" y="-2410364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Experimental Setup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2170"/>
        <a:ext cx="5242122" cy="398618"/>
      </dsp:txXfrm>
    </dsp:sp>
    <dsp:sp modelId="{54BD51D9-1C8F-4487-8C68-0C10811489B9}">
      <dsp:nvSpPr>
        <dsp:cNvPr id="0" name=""/>
        <dsp:cNvSpPr/>
      </dsp:nvSpPr>
      <dsp:spPr>
        <a:xfrm rot="5400000">
          <a:off x="-101941" y="680147"/>
          <a:ext cx="679609" cy="475726"/>
        </a:xfrm>
        <a:prstGeom prst="chevron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816068"/>
        <a:ext cx="475726" cy="203883"/>
      </dsp:txXfrm>
    </dsp:sp>
    <dsp:sp modelId="{796A206D-0C93-4F50-996C-226E2FB57BE9}">
      <dsp:nvSpPr>
        <dsp:cNvPr id="0" name=""/>
        <dsp:cNvSpPr/>
      </dsp:nvSpPr>
      <dsp:spPr>
        <a:xfrm rot="5400000">
          <a:off x="2886696" y="-18327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Preliminary Experiment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599771"/>
        <a:ext cx="5242122" cy="398618"/>
      </dsp:txXfrm>
    </dsp:sp>
    <dsp:sp modelId="{CFCEE787-AAC5-448D-9F51-BA4E2DAA0199}">
      <dsp:nvSpPr>
        <dsp:cNvPr id="0" name=""/>
        <dsp:cNvSpPr/>
      </dsp:nvSpPr>
      <dsp:spPr>
        <a:xfrm rot="5400000">
          <a:off x="-101941" y="1257747"/>
          <a:ext cx="679609" cy="475726"/>
        </a:xfrm>
        <a:prstGeom prst="chevron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393668"/>
        <a:ext cx="475726" cy="203883"/>
      </dsp:txXfrm>
    </dsp:sp>
    <dsp:sp modelId="{178DB01A-5316-4088-8F2C-5FE0BA6F7DC4}">
      <dsp:nvSpPr>
        <dsp:cNvPr id="0" name=""/>
        <dsp:cNvSpPr/>
      </dsp:nvSpPr>
      <dsp:spPr>
        <a:xfrm rot="5400000">
          <a:off x="2886696" y="-12551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Theoretical Investigation 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1177371"/>
        <a:ext cx="5242122" cy="398618"/>
      </dsp:txXfrm>
    </dsp:sp>
    <dsp:sp modelId="{CE2C1B28-28EB-4BB7-B8FC-C791E5911715}">
      <dsp:nvSpPr>
        <dsp:cNvPr id="0" name=""/>
        <dsp:cNvSpPr/>
      </dsp:nvSpPr>
      <dsp:spPr>
        <a:xfrm rot="5400000">
          <a:off x="-101941" y="1835348"/>
          <a:ext cx="679609" cy="475726"/>
        </a:xfrm>
        <a:prstGeom prst="chevron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1971269"/>
        <a:ext cx="475726" cy="203883"/>
      </dsp:txXfrm>
    </dsp:sp>
    <dsp:sp modelId="{9782A2A8-07E7-4C60-8913-2CA4B927548E}">
      <dsp:nvSpPr>
        <dsp:cNvPr id="0" name=""/>
        <dsp:cNvSpPr/>
      </dsp:nvSpPr>
      <dsp:spPr>
        <a:xfrm rot="5400000">
          <a:off x="2886696" y="-677563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Data Analysis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1754971"/>
        <a:ext cx="5242122" cy="398618"/>
      </dsp:txXfrm>
    </dsp:sp>
    <dsp:sp modelId="{1D8E80B6-6092-465B-9080-88847A86551E}">
      <dsp:nvSpPr>
        <dsp:cNvPr id="0" name=""/>
        <dsp:cNvSpPr/>
      </dsp:nvSpPr>
      <dsp:spPr>
        <a:xfrm rot="5400000">
          <a:off x="-101941" y="2412948"/>
          <a:ext cx="679609" cy="475726"/>
        </a:xfrm>
        <a:prstGeom prst="chevron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2548869"/>
        <a:ext cx="475726" cy="203883"/>
      </dsp:txXfrm>
    </dsp:sp>
    <dsp:sp modelId="{16D24065-5D77-4A98-81CE-CF922103F604}">
      <dsp:nvSpPr>
        <dsp:cNvPr id="0" name=""/>
        <dsp:cNvSpPr/>
      </dsp:nvSpPr>
      <dsp:spPr>
        <a:xfrm rot="5400000">
          <a:off x="2886696" y="-99962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bg2"/>
              </a:solidFill>
            </a:rPr>
            <a:t>Uncertainty Analysis</a:t>
          </a:r>
          <a:endParaRPr lang="zh-CN" altLang="en-US" sz="2300" kern="1200" dirty="0">
            <a:solidFill>
              <a:schemeClr val="bg2"/>
            </a:solidFill>
          </a:endParaRPr>
        </a:p>
      </dsp:txBody>
      <dsp:txXfrm rot="-5400000">
        <a:off x="475726" y="2332572"/>
        <a:ext cx="5242122" cy="398618"/>
      </dsp:txXfrm>
    </dsp:sp>
    <dsp:sp modelId="{EECD3B0D-C94A-4251-9B3B-68EFCC3BC3F6}">
      <dsp:nvSpPr>
        <dsp:cNvPr id="0" name=""/>
        <dsp:cNvSpPr/>
      </dsp:nvSpPr>
      <dsp:spPr>
        <a:xfrm rot="5400000">
          <a:off x="-101941" y="2990549"/>
          <a:ext cx="679609" cy="47572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1" y="3126470"/>
        <a:ext cx="475726" cy="203883"/>
      </dsp:txXfrm>
    </dsp:sp>
    <dsp:sp modelId="{C9643486-5AC3-465C-B76B-828F5DED798B}">
      <dsp:nvSpPr>
        <dsp:cNvPr id="0" name=""/>
        <dsp:cNvSpPr/>
      </dsp:nvSpPr>
      <dsp:spPr>
        <a:xfrm rot="5400000">
          <a:off x="2886696" y="477637"/>
          <a:ext cx="441746" cy="526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>
              <a:solidFill>
                <a:schemeClr val="tx1"/>
              </a:solidFill>
            </a:rPr>
            <a:t>Conclusion</a:t>
          </a:r>
          <a:endParaRPr lang="zh-CN" altLang="en-US" sz="2300" kern="1200" dirty="0">
            <a:solidFill>
              <a:schemeClr val="tx1"/>
            </a:solidFill>
          </a:endParaRPr>
        </a:p>
      </dsp:txBody>
      <dsp:txXfrm rot="-5400000">
        <a:off x="475726" y="2910171"/>
        <a:ext cx="5242122" cy="398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F7D37-0606-41DA-877A-82361D23106F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3C6D7-F41B-4559-9D48-620D3ACAB5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64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First, I’m going to introduce my experimental setup and the key observation in the preliminary experiment.</a:t>
            </a:r>
          </a:p>
          <a:p>
            <a:r>
              <a:rPr lang="en-US" altLang="zh-CN" dirty="0"/>
              <a:t>Then, I’ll speak my theoretical investigation by 2 parts.</a:t>
            </a:r>
          </a:p>
          <a:p>
            <a:r>
              <a:rPr lang="en-US" altLang="zh-CN" dirty="0"/>
              <a:t>At last, I’ll come up with my conclusion and analyze the uncertainties to propose further insight.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FF446-579C-41E7-BAAC-B99934D8BA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72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Theoretical analysis </a:t>
            </a:r>
            <a:endParaRPr lang="zh-CN" altLang="en-US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50C0-E411-48F6-8448-D71052912998}" type="datetime1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Qingdao No.2 High School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3358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3912" y="837473"/>
            <a:ext cx="7811438" cy="357718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904C-B84A-4417-B7AE-5E21F9855E7B}" type="datetime1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Qingdao No.2 High School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>
            <a:cxnSpLocks/>
          </p:cNvCxnSpPr>
          <p:nvPr userDrawn="1"/>
        </p:nvCxnSpPr>
        <p:spPr>
          <a:xfrm>
            <a:off x="703912" y="762000"/>
            <a:ext cx="7811438" cy="14522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占位符 1"/>
          <p:cNvSpPr>
            <a:spLocks noGrp="1"/>
          </p:cNvSpPr>
          <p:nvPr>
            <p:ph type="title"/>
          </p:nvPr>
        </p:nvSpPr>
        <p:spPr>
          <a:xfrm>
            <a:off x="703912" y="273844"/>
            <a:ext cx="7811438" cy="427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Theoretical analysis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73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F4D7-B2BE-40F1-AB80-7F71541AA2D5}" type="datetime1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Qingdao No.2 High School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>
            <a:cxnSpLocks/>
          </p:cNvCxnSpPr>
          <p:nvPr userDrawn="1"/>
        </p:nvCxnSpPr>
        <p:spPr>
          <a:xfrm>
            <a:off x="703912" y="762000"/>
            <a:ext cx="7811438" cy="14522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占位符 1"/>
          <p:cNvSpPr>
            <a:spLocks noGrp="1"/>
          </p:cNvSpPr>
          <p:nvPr>
            <p:ph type="title"/>
          </p:nvPr>
        </p:nvSpPr>
        <p:spPr>
          <a:xfrm>
            <a:off x="703912" y="273850"/>
            <a:ext cx="7811438" cy="488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Theoretical analysis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499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9" b="14075"/>
          <a:stretch/>
        </p:blipFill>
        <p:spPr>
          <a:xfrm>
            <a:off x="0" y="4517050"/>
            <a:ext cx="9144000" cy="6264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1" y="6928"/>
            <a:ext cx="698554" cy="902893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3912" y="273846"/>
            <a:ext cx="7811438" cy="488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Theoretical analysis 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3913" y="1012214"/>
            <a:ext cx="7811437" cy="3402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0F198-A94B-40F2-967A-45BA2E9F7215}" type="datetime1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Qingdao No.2 High School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1">
                <a:solidFill>
                  <a:schemeClr val="bg1"/>
                </a:solidFill>
              </a:defRPr>
            </a:lvl1pPr>
          </a:lstStyle>
          <a:p>
            <a:fld id="{BD4A4703-0FC2-4EA4-917B-CD6E597DA5F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675" y="6927"/>
            <a:ext cx="769327" cy="760672"/>
          </a:xfrm>
          <a:prstGeom prst="ellipse">
            <a:avLst/>
          </a:prstGeom>
          <a:ln>
            <a:noFill/>
          </a:ln>
          <a:effectLst>
            <a:outerShdw dir="5400000" sx="10000" sy="10000" algn="ctr" rotWithShape="0">
              <a:schemeClr val="bg1"/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68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Calibri" panose="020F0502020204030204" pitchFamily="34" charset="0"/>
          <a:ea typeface="Microsoft JhengHei Light" panose="020B0304030504040204" pitchFamily="34" charset="-120"/>
          <a:cs typeface="Calibri" panose="020F05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9" b="14075"/>
          <a:stretch/>
        </p:blipFill>
        <p:spPr>
          <a:xfrm>
            <a:off x="0" y="4643452"/>
            <a:ext cx="9144000" cy="500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2" y="9237"/>
            <a:ext cx="931405" cy="1203857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57158" y="47069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A100F198-A94B-40F2-967A-45BA2E9F7215}" type="datetime1">
              <a:rPr lang="zh-CN" altLang="en-US" sz="2000" smtClean="0"/>
              <a:pPr/>
              <a:t>2017/6/29</a:t>
            </a:fld>
            <a:endParaRPr lang="zh-CN" altLang="en-US" sz="2000" dirty="0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2500298" y="47148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Qingdao No.2 High school 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215074" y="47069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altLang="zh-CN" sz="1800" dirty="0"/>
              <a:t>Speaker: Sheng Xin</a:t>
            </a:r>
            <a:endParaRPr lang="zh-CN" altLang="en-US" sz="1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35" y="2"/>
            <a:ext cx="1025769" cy="1014229"/>
          </a:xfrm>
          <a:prstGeom prst="ellipse">
            <a:avLst/>
          </a:prstGeom>
          <a:ln>
            <a:noFill/>
          </a:ln>
          <a:effectLst>
            <a:outerShdw dir="5400000" sx="10000" sy="10000" algn="ctr" rotWithShape="0">
              <a:schemeClr val="bg1"/>
            </a:outerShdw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1142976" y="285735"/>
            <a:ext cx="76054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Problem No.8 Tonic water in UV light</a:t>
            </a:r>
          </a:p>
          <a:p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zh-CN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664" y="1213094"/>
            <a:ext cx="7146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Tonic water glows brightly when exposed to an </a:t>
            </a:r>
            <a:r>
              <a:rPr lang="en-US" altLang="zh-CN" sz="2400" dirty="0">
                <a:solidFill>
                  <a:srgbClr val="FF0000"/>
                </a:solidFill>
              </a:rPr>
              <a:t>ultraviolet black light bulb</a:t>
            </a:r>
            <a:r>
              <a:rPr lang="en-US" altLang="zh-CN" sz="2400" dirty="0"/>
              <a:t>. It is however easy to quench the glow of tonic water by </a:t>
            </a:r>
            <a:r>
              <a:rPr lang="en-US" altLang="zh-CN" sz="2400" dirty="0">
                <a:solidFill>
                  <a:srgbClr val="FF0000"/>
                </a:solidFill>
              </a:rPr>
              <a:t>adding salt</a:t>
            </a:r>
            <a:r>
              <a:rPr lang="en-US" altLang="zh-CN" sz="2400" dirty="0"/>
              <a:t>. Investigate this effect. What </a:t>
            </a:r>
            <a:r>
              <a:rPr lang="en-US" altLang="zh-CN" sz="2400" dirty="0">
                <a:solidFill>
                  <a:srgbClr val="FF0000"/>
                </a:solidFill>
              </a:rPr>
              <a:t>other common</a:t>
            </a:r>
            <a:r>
              <a:rPr lang="en-US" altLang="zh-CN" sz="2400" dirty="0"/>
              <a:t> substances glow under UV light and </a:t>
            </a:r>
            <a:r>
              <a:rPr lang="en-US" altLang="zh-CN" sz="2400" dirty="0">
                <a:solidFill>
                  <a:srgbClr val="FF0000"/>
                </a:solidFill>
              </a:rPr>
              <a:t>how</a:t>
            </a:r>
            <a:r>
              <a:rPr lang="en-US" altLang="zh-CN" sz="2400" dirty="0"/>
              <a:t> can one influence their glow?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F584D7-0622-4C40-A824-1475620E5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128768-E17E-4B5A-9C7B-9C0D7001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7A7ADBE-E99C-436F-9391-4EFC1E24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	Primary experiment (25</a:t>
            </a:r>
            <a:r>
              <a:rPr lang="zh-CN" altLang="en-US" dirty="0"/>
              <a:t>℃</a:t>
            </a:r>
            <a:r>
              <a:rPr lang="en-US" altLang="zh-CN" dirty="0"/>
              <a:t>)</a:t>
            </a:r>
            <a:endParaRPr lang="zh-CN" altLang="en-US" dirty="0"/>
          </a:p>
        </p:txBody>
      </p:sp>
      <p:pic>
        <p:nvPicPr>
          <p:cNvPr id="13" name="图片 12" descr="图片包含 室内, 餐桌, 计算机, 物体&#10;&#10;已生成极高可信度的说明">
            <a:extLst>
              <a:ext uri="{FF2B5EF4-FFF2-40B4-BE49-F238E27FC236}">
                <a16:creationId xmlns:a16="http://schemas.microsoft.com/office/drawing/2014/main" id="{B388566C-DBFC-43A3-BCAD-AE27F6068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1" y="817744"/>
            <a:ext cx="5026973" cy="377023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202A838-292E-4540-A55C-3FD97685473C}"/>
              </a:ext>
            </a:extLst>
          </p:cNvPr>
          <p:cNvSpPr txBox="1"/>
          <p:nvPr/>
        </p:nvSpPr>
        <p:spPr>
          <a:xfrm>
            <a:off x="5845907" y="1203598"/>
            <a:ext cx="3281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5cm between </a:t>
            </a:r>
          </a:p>
          <a:p>
            <a:r>
              <a:rPr lang="en-US" altLang="zh-CN" sz="2400" b="1" dirty="0"/>
              <a:t>light and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1cm between</a:t>
            </a:r>
          </a:p>
          <a:p>
            <a:r>
              <a:rPr lang="en-US" altLang="zh-CN" sz="2400" b="1" dirty="0"/>
              <a:t>sensor and solution</a:t>
            </a:r>
          </a:p>
          <a:p>
            <a:r>
              <a:rPr lang="en-US" altLang="zh-CN" sz="2400" dirty="0"/>
              <a:t>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3775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38C452-A119-455A-8791-F4AE8C489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924A7C-A980-43B9-A661-CB33D2F5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fld id="{BD4A4703-0FC2-4EA4-917B-CD6E597DA5FE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649628F2-8344-4F2E-A8DE-AA868242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12" y="273844"/>
            <a:ext cx="7811438" cy="427211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Adding salt</a:t>
            </a:r>
            <a:endParaRPr lang="zh-CN" altLang="en-US" dirty="0"/>
          </a:p>
        </p:txBody>
      </p:sp>
      <p:pic>
        <p:nvPicPr>
          <p:cNvPr id="10" name="内容占位符 10">
            <a:extLst>
              <a:ext uri="{FF2B5EF4-FFF2-40B4-BE49-F238E27FC236}">
                <a16:creationId xmlns:a16="http://schemas.microsoft.com/office/drawing/2014/main" id="{78B752C7-C129-4E98-B627-785774D3C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2" y="836907"/>
            <a:ext cx="4990537" cy="3742903"/>
          </a:xfr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C869A8D-6431-4F5C-9D92-3BA1065F58A9}"/>
              </a:ext>
            </a:extLst>
          </p:cNvPr>
          <p:cNvSpPr txBox="1"/>
          <p:nvPr/>
        </p:nvSpPr>
        <p:spPr>
          <a:xfrm>
            <a:off x="5868144" y="1059582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The light intensity has declined obviously</a:t>
            </a:r>
          </a:p>
          <a:p>
            <a:r>
              <a:rPr lang="en-US" altLang="zh-CN" sz="2400" b="1" dirty="0"/>
              <a:t>(ONLY 0.05g)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Appear lots of small bubble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970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6C0BD4-18C6-475E-AF13-3B2E527C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4B20DC-25EE-4366-8F72-DBFDD2CC5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E025CF8-A639-4F92-B458-F3E0F8445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About spectrum</a:t>
            </a:r>
            <a:endParaRPr lang="zh-CN" altLang="en-US" dirty="0"/>
          </a:p>
        </p:txBody>
      </p:sp>
      <p:pic>
        <p:nvPicPr>
          <p:cNvPr id="15" name="内容占位符 14" descr="图片包含 浅色, 深色, 点亮&#10;&#10;已生成极高可信度的说明">
            <a:extLst>
              <a:ext uri="{FF2B5EF4-FFF2-40B4-BE49-F238E27FC236}">
                <a16:creationId xmlns:a16="http://schemas.microsoft.com/office/drawing/2014/main" id="{78B6EE4A-9CA9-4A54-BABC-F6B4D63BB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15566"/>
            <a:ext cx="4731170" cy="3548377"/>
          </a:xfr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860ECF3-41D9-4555-A7D4-212B8B330E16}"/>
              </a:ext>
            </a:extLst>
          </p:cNvPr>
          <p:cNvSpPr txBox="1"/>
          <p:nvPr/>
        </p:nvSpPr>
        <p:spPr>
          <a:xfrm>
            <a:off x="5558754" y="1131590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Measure spectrum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by spectroscope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Before and after adding salt</a:t>
            </a:r>
          </a:p>
          <a:p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12160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Qingdao No.2 High School</a:t>
            </a:r>
            <a:endParaRPr lang="en-US" altLang="zh-CN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D4A4703-0FC2-4EA4-917B-CD6E597DA5FE}" type="slidenum">
              <a: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pPr defTabSz="685800"/>
              <a:t>13</a:t>
            </a:fld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Catalog</a:t>
            </a:r>
            <a:endParaRPr lang="zh-CN" altLang="en-US" dirty="0"/>
          </a:p>
        </p:txBody>
      </p:sp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1508875238"/>
              </p:ext>
            </p:extLst>
          </p:nvPr>
        </p:nvGraphicFramePr>
        <p:xfrm>
          <a:off x="1739931" y="872238"/>
          <a:ext cx="5739413" cy="356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549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5BAF381B-EEF3-4BBD-AEEA-0B70A5587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576" y="1275606"/>
            <a:ext cx="3354218" cy="1800200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8D740C9-E5CA-465D-BFEA-7A97D2B7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Qingdao No.2 High School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2EE59-7E63-40C0-B3A0-A28845E9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6DF4FDF-C1AB-45DF-AED6-3D57D873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Theoretical Investigation 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223DA8-582E-4D73-AD78-67A2E14E1297}"/>
              </a:ext>
            </a:extLst>
          </p:cNvPr>
          <p:cNvSpPr txBox="1"/>
          <p:nvPr/>
        </p:nvSpPr>
        <p:spPr>
          <a:xfrm>
            <a:off x="1634784" y="327550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Quinine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54869D-3D63-4D1E-B964-EC271280D3F0}"/>
              </a:ext>
            </a:extLst>
          </p:cNvPr>
          <p:cNvSpPr txBox="1"/>
          <p:nvPr/>
        </p:nvSpPr>
        <p:spPr>
          <a:xfrm>
            <a:off x="3774581" y="1171799"/>
            <a:ext cx="5184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Hypothesis 1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r>
              <a:rPr lang="en-US" altLang="zh-CN" sz="2400" dirty="0"/>
              <a:t>The Nitrogen and p-electron form conjugate structure</a:t>
            </a:r>
          </a:p>
          <a:p>
            <a:endParaRPr lang="en-US" altLang="zh-CN" sz="2400" dirty="0"/>
          </a:p>
          <a:p>
            <a:r>
              <a:rPr lang="en-US" altLang="zh-CN" sz="2400" dirty="0"/>
              <a:t>Attractive to </a:t>
            </a:r>
            <a:r>
              <a:rPr lang="zh-CN" altLang="en-US" sz="2400" dirty="0"/>
              <a:t> </a:t>
            </a:r>
            <a:r>
              <a:rPr lang="en-US" altLang="zh-CN" sz="2400" dirty="0"/>
              <a:t>H</a:t>
            </a:r>
            <a:r>
              <a:rPr lang="zh-CN" altLang="en-US" sz="2400" dirty="0"/>
              <a:t>＋ </a:t>
            </a:r>
            <a:r>
              <a:rPr lang="en-US" altLang="zh-CN" sz="2400" dirty="0"/>
              <a:t>,like H-structure</a:t>
            </a:r>
          </a:p>
          <a:p>
            <a:endParaRPr lang="en-US" altLang="zh-CN" sz="2400" dirty="0"/>
          </a:p>
          <a:p>
            <a:r>
              <a:rPr lang="en-US" altLang="zh-CN" sz="2400" dirty="0"/>
              <a:t>Excite to</a:t>
            </a:r>
            <a:r>
              <a:rPr lang="zh-CN" altLang="en-US" sz="2400" dirty="0"/>
              <a:t> </a:t>
            </a:r>
            <a:r>
              <a:rPr lang="en-US" altLang="zh-CN" sz="2400" dirty="0"/>
              <a:t>excited state by UV light</a:t>
            </a:r>
          </a:p>
          <a:p>
            <a:r>
              <a:rPr lang="en-US" altLang="zh-CN" sz="2400" dirty="0"/>
              <a:t>Quantum transition 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D9CCB300-50B3-4366-B5CB-DE0F0832263C}"/>
              </a:ext>
            </a:extLst>
          </p:cNvPr>
          <p:cNvSpPr/>
          <p:nvPr/>
        </p:nvSpPr>
        <p:spPr>
          <a:xfrm>
            <a:off x="2066832" y="2740303"/>
            <a:ext cx="360040" cy="360040"/>
          </a:xfrm>
          <a:prstGeom prst="ellipse">
            <a:avLst/>
          </a:prstGeom>
          <a:ln w="5715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BDDA24D-9344-40E2-B02D-C1377F6E5A85}"/>
              </a:ext>
            </a:extLst>
          </p:cNvPr>
          <p:cNvSpPr/>
          <p:nvPr/>
        </p:nvSpPr>
        <p:spPr>
          <a:xfrm>
            <a:off x="2498880" y="1843288"/>
            <a:ext cx="360040" cy="360040"/>
          </a:xfrm>
          <a:prstGeom prst="ellipse">
            <a:avLst/>
          </a:prstGeom>
          <a:ln w="5715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5BAF381B-EEF3-4BBD-AEEA-0B70A5587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576" y="1275606"/>
            <a:ext cx="3354218" cy="1800200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8D740C9-E5CA-465D-BFEA-7A97D2B7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Qingdao No.2 High School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2EE59-7E63-40C0-B3A0-A28845E9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6DF4FDF-C1AB-45DF-AED6-3D57D873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Theoretical Investigation 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223DA8-582E-4D73-AD78-67A2E14E1297}"/>
              </a:ext>
            </a:extLst>
          </p:cNvPr>
          <p:cNvSpPr txBox="1"/>
          <p:nvPr/>
        </p:nvSpPr>
        <p:spPr>
          <a:xfrm>
            <a:off x="1634784" y="327550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Quinine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54869D-3D63-4D1E-B964-EC271280D3F0}"/>
              </a:ext>
            </a:extLst>
          </p:cNvPr>
          <p:cNvSpPr txBox="1"/>
          <p:nvPr/>
        </p:nvSpPr>
        <p:spPr>
          <a:xfrm>
            <a:off x="3774581" y="1171799"/>
            <a:ext cx="5184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Hypothesis 2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r>
              <a:rPr lang="en-US" altLang="zh-CN" sz="2400" dirty="0"/>
              <a:t>The p-electrons of</a:t>
            </a:r>
            <a:r>
              <a:rPr lang="zh-CN" altLang="en-US" sz="2400" dirty="0"/>
              <a:t> </a:t>
            </a:r>
            <a:r>
              <a:rPr lang="en-US" altLang="zh-CN" sz="2400" dirty="0"/>
              <a:t>Quinoline form huge p-bonds</a:t>
            </a:r>
          </a:p>
          <a:p>
            <a:endParaRPr lang="en-US" altLang="zh-CN" sz="2400" dirty="0"/>
          </a:p>
          <a:p>
            <a:r>
              <a:rPr lang="en-US" altLang="zh-CN" sz="2400" dirty="0"/>
              <a:t>Excite to</a:t>
            </a:r>
            <a:r>
              <a:rPr lang="zh-CN" altLang="en-US" sz="2400" dirty="0"/>
              <a:t> </a:t>
            </a:r>
            <a:r>
              <a:rPr lang="en-US" altLang="zh-CN" sz="2400" dirty="0"/>
              <a:t>excited state by UV light</a:t>
            </a:r>
          </a:p>
          <a:p>
            <a:r>
              <a:rPr lang="en-US" altLang="zh-CN" sz="2400" dirty="0"/>
              <a:t>Quantum transition </a:t>
            </a:r>
          </a:p>
          <a:p>
            <a:endParaRPr lang="en-US" altLang="zh-CN" sz="2400" b="1" dirty="0">
              <a:solidFill>
                <a:srgbClr val="FF0000"/>
              </a:solidFill>
            </a:endParaRPr>
          </a:p>
          <a:p>
            <a:r>
              <a:rPr lang="en-US" altLang="zh-CN" sz="2400" b="1" dirty="0">
                <a:solidFill>
                  <a:srgbClr val="FF0000"/>
                </a:solidFill>
              </a:rPr>
              <a:t>Combining hypothesis 1 and 2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08FD79D-CF0C-435D-BB31-60DCD9AF4F88}"/>
              </a:ext>
            </a:extLst>
          </p:cNvPr>
          <p:cNvSpPr/>
          <p:nvPr/>
        </p:nvSpPr>
        <p:spPr>
          <a:xfrm>
            <a:off x="1460544" y="2124590"/>
            <a:ext cx="1095232" cy="1095232"/>
          </a:xfrm>
          <a:prstGeom prst="ellipse">
            <a:avLst/>
          </a:prstGeom>
          <a:ln w="571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D8F15D5-919A-4206-B4A6-1D30D3857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The UV light is a single frequency light</a:t>
            </a:r>
          </a:p>
          <a:p>
            <a:r>
              <a:rPr lang="en-US" altLang="zh-CN" sz="2400" dirty="0"/>
              <a:t>The light’s</a:t>
            </a:r>
            <a:r>
              <a:rPr lang="zh-CN" altLang="en-US" sz="2400" dirty="0"/>
              <a:t> </a:t>
            </a:r>
            <a:r>
              <a:rPr lang="en-US" altLang="zh-CN" sz="2400" dirty="0"/>
              <a:t>influence is infinitesimal disturbance</a:t>
            </a:r>
          </a:p>
          <a:p>
            <a:r>
              <a:rPr lang="en-US" altLang="zh-CN" sz="2400" dirty="0"/>
              <a:t>Regard the</a:t>
            </a:r>
            <a:r>
              <a:rPr lang="zh-CN" altLang="en-US" sz="2400" dirty="0"/>
              <a:t> </a:t>
            </a:r>
            <a:r>
              <a:rPr lang="en-US" altLang="zh-CN" sz="2400" dirty="0"/>
              <a:t>solution</a:t>
            </a:r>
            <a:r>
              <a:rPr lang="zh-CN" altLang="en-US" sz="2400" dirty="0"/>
              <a:t>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 err="1"/>
              <a:t>isoconcentration</a:t>
            </a:r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5F3BA09-1F8A-4C79-8E0F-F5C9DC0C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8185EF-43CF-4F3A-ADA6-423278DE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48AD5A7-80DB-4961-A636-A9283A00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Hypothesis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1685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5D12C9D-D066-4670-9468-00CF3A2870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520" y="3001996"/>
                <a:ext cx="4176464" cy="127065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energy of</a:t>
                </a:r>
                <a:r>
                  <a:rPr lang="zh-CN" altLang="en-US" sz="2000" b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every</a:t>
                </a:r>
                <a:r>
                  <a:rPr lang="zh-CN" altLang="en-US" sz="2000" b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photon</a:t>
                </a:r>
                <a:r>
                  <a:rPr lang="zh-CN" altLang="en-US" sz="2000" b="1" dirty="0">
                    <a:latin typeface="Cambria Math" panose="02040503050406030204" pitchFamily="18" charset="0"/>
                  </a:rPr>
                  <a:t>：</a:t>
                </a:r>
                <a:endParaRPr lang="en-US" altLang="zh-CN" sz="20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altLang="zh-CN" sz="2400" b="1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400" b="1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en-US" altLang="zh-CN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d>
                      <m:dPr>
                        <m:ctrlPr>
                          <a:rPr lang="en-US" altLang="zh-CN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altLang="zh-CN" sz="2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zh-CN" sz="2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lang="en-US" altLang="zh-CN" sz="2400" b="1" i="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  <m:r>
                          <a:rPr lang="en-US" altLang="zh-CN" sz="2400" b="1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2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altLang="zh-CN" sz="2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zh-CN" sz="2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𝒈</m:t>
                                </m:r>
                              </m:sub>
                              <m:sup>
                                <m:r>
                                  <a:rPr lang="en-US" altLang="zh-CN" sz="2400" b="1" i="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endParaRPr lang="en-US" altLang="zh-CN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zh-CN" altLang="en-US" sz="2000" b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5D12C9D-D066-4670-9468-00CF3A2870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3001996"/>
                <a:ext cx="4176464" cy="1270651"/>
              </a:xfrm>
              <a:blipFill>
                <a:blip r:embed="rId2"/>
                <a:stretch>
                  <a:fillRect l="-1314" t="-57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4B0CBF-8601-4EF3-8787-E4EE8EFFE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7B044C-AC75-4D80-B03B-A0175259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AA57B6AA-CB40-47F5-9ECC-361F5E69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Theoretical Investigation </a:t>
            </a:r>
            <a:endParaRPr lang="zh-CN" altLang="en-US" dirty="0"/>
          </a:p>
        </p:txBody>
      </p:sp>
      <p:sp>
        <p:nvSpPr>
          <p:cNvPr id="14" name="流程图: 磁盘 13">
            <a:extLst>
              <a:ext uri="{FF2B5EF4-FFF2-40B4-BE49-F238E27FC236}">
                <a16:creationId xmlns:a16="http://schemas.microsoft.com/office/drawing/2014/main" id="{CE3B0177-972A-4D29-B67C-777A217BBDFC}"/>
              </a:ext>
            </a:extLst>
          </p:cNvPr>
          <p:cNvSpPr/>
          <p:nvPr/>
        </p:nvSpPr>
        <p:spPr>
          <a:xfrm>
            <a:off x="2222289" y="1419622"/>
            <a:ext cx="1296144" cy="1440160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16" name="箭头: 左 15">
            <a:extLst>
              <a:ext uri="{FF2B5EF4-FFF2-40B4-BE49-F238E27FC236}">
                <a16:creationId xmlns:a16="http://schemas.microsoft.com/office/drawing/2014/main" id="{7FEAE0D5-1968-45D5-B44C-3A7D65CE3A41}"/>
              </a:ext>
            </a:extLst>
          </p:cNvPr>
          <p:cNvSpPr/>
          <p:nvPr/>
        </p:nvSpPr>
        <p:spPr>
          <a:xfrm>
            <a:off x="3707904" y="2427734"/>
            <a:ext cx="2448272" cy="216024"/>
          </a:xfrm>
          <a:prstGeom prst="leftArrow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17" name="箭头: 左 16">
            <a:extLst>
              <a:ext uri="{FF2B5EF4-FFF2-40B4-BE49-F238E27FC236}">
                <a16:creationId xmlns:a16="http://schemas.microsoft.com/office/drawing/2014/main" id="{AFAD9FA4-DF89-464C-B3E5-217E452D78F6}"/>
              </a:ext>
            </a:extLst>
          </p:cNvPr>
          <p:cNvSpPr/>
          <p:nvPr/>
        </p:nvSpPr>
        <p:spPr>
          <a:xfrm>
            <a:off x="3707904" y="2187447"/>
            <a:ext cx="2448272" cy="216024"/>
          </a:xfrm>
          <a:prstGeom prst="leftArrow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7EF6383-E233-4C25-BBAC-0ECF5871754A}"/>
              </a:ext>
            </a:extLst>
          </p:cNvPr>
          <p:cNvSpPr txBox="1"/>
          <p:nvPr/>
        </p:nvSpPr>
        <p:spPr>
          <a:xfrm>
            <a:off x="3498555" y="1781684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The UV light</a:t>
            </a:r>
            <a:r>
              <a:rPr lang="zh-CN" altLang="en-US" sz="2000" b="1" dirty="0"/>
              <a:t>（</a:t>
            </a:r>
            <a:r>
              <a:rPr lang="en-US" altLang="zh-CN" sz="2000" b="1" dirty="0"/>
              <a:t>365mm</a:t>
            </a:r>
            <a:r>
              <a:rPr lang="zh-CN" altLang="en-US" sz="2000" b="1" dirty="0"/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A2BF954-C9F9-40FA-B6E6-4C6849567D9D}"/>
                  </a:ext>
                </a:extLst>
              </p:cNvPr>
              <p:cNvSpPr txBox="1"/>
              <p:nvPr/>
            </p:nvSpPr>
            <p:spPr>
              <a:xfrm>
                <a:off x="108579" y="1557043"/>
                <a:ext cx="23151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Cambria Math" panose="02040503050406030204" pitchFamily="18" charset="0"/>
                  </a:rPr>
                  <a:t>Electron</a:t>
                </a:r>
                <a:r>
                  <a:rPr lang="zh-CN" altLang="en-US" sz="2000" b="1" dirty="0">
                    <a:latin typeface="Cambria Math" panose="02040503050406030204" pitchFamily="18" charset="0"/>
                  </a:rPr>
                  <a:t>：</a:t>
                </a:r>
                <a:endParaRPr lang="en-US" altLang="zh-CN" sz="2000" b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zh-CN" altLang="en-US" sz="2000" b="1" i="0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zh-CN" altLang="en-US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en-US" altLang="zh-CN" sz="2400" b="1" dirty="0"/>
                  <a:t>+</a:t>
                </a:r>
                <a:r>
                  <a:rPr lang="en-US" altLang="zh-CN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photon</a:t>
                </a:r>
                <a:endParaRPr lang="zh-CN" altLang="en-US" sz="2400" b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A2BF954-C9F9-40FA-B6E6-4C6849567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9" y="1557043"/>
                <a:ext cx="2315108" cy="769441"/>
              </a:xfrm>
              <a:prstGeom prst="rect">
                <a:avLst/>
              </a:prstGeom>
              <a:blipFill>
                <a:blip r:embed="rId5"/>
                <a:stretch>
                  <a:fillRect l="-2895" t="-5512" b="-157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7821761F-929F-47EC-BC76-B9074D4B139F}"/>
                  </a:ext>
                </a:extLst>
              </p:cNvPr>
              <p:cNvSpPr/>
              <p:nvPr/>
            </p:nvSpPr>
            <p:spPr>
              <a:xfrm>
                <a:off x="107504" y="1546721"/>
                <a:ext cx="1521111" cy="736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latin typeface="Cambria Math" panose="02040503050406030204" pitchFamily="18" charset="0"/>
                  </a:rPr>
                  <a:t>Electron</a:t>
                </a:r>
                <a:r>
                  <a:rPr lang="zh-CN" altLang="en-US" sz="2000" b="1" dirty="0">
                    <a:latin typeface="Cambria Math" panose="02040503050406030204" pitchFamily="18" charset="0"/>
                  </a:rPr>
                  <a:t>：</a:t>
                </a:r>
                <a:endParaRPr lang="en-US" altLang="zh-CN" sz="2000" b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dirty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altLang="zh-CN" sz="2000" b="1" i="1" dirty="0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r>
                        <a:rPr lang="zh-CN" altLang="en-US" sz="2000" b="1" dirty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zh-CN" altLang="en-US" sz="20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dirty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altLang="zh-CN" sz="2000" b="1" i="1" dirty="0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7821761F-929F-47EC-BC76-B9074D4B13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546721"/>
                <a:ext cx="1521111" cy="736997"/>
              </a:xfrm>
              <a:prstGeom prst="rect">
                <a:avLst/>
              </a:prstGeom>
              <a:blipFill>
                <a:blip r:embed="rId6"/>
                <a:stretch>
                  <a:fillRect l="-4418" t="-6612" b="-33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流程图: 接点 22">
            <a:extLst>
              <a:ext uri="{FF2B5EF4-FFF2-40B4-BE49-F238E27FC236}">
                <a16:creationId xmlns:a16="http://schemas.microsoft.com/office/drawing/2014/main" id="{F7A0FA96-1F22-4A8B-A9FD-6D636A057C63}"/>
              </a:ext>
            </a:extLst>
          </p:cNvPr>
          <p:cNvSpPr/>
          <p:nvPr/>
        </p:nvSpPr>
        <p:spPr>
          <a:xfrm>
            <a:off x="475312" y="1054038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1">
                <a:extLst>
                  <a:ext uri="{FF2B5EF4-FFF2-40B4-BE49-F238E27FC236}">
                    <a16:creationId xmlns:a16="http://schemas.microsoft.com/office/drawing/2014/main" id="{A06F7D0E-C494-461F-8841-E8DB84C182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69718" y="3084850"/>
                <a:ext cx="4176464" cy="12706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9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total energy of the light beam</a:t>
                </a:r>
                <a:r>
                  <a:rPr lang="zh-CN" altLang="en-US" sz="29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：</a:t>
                </a:r>
                <a:endParaRPr lang="en-US" altLang="zh-CN" sz="29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3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𝜮</m:t>
                    </m:r>
                    <m:r>
                      <a:rPr lang="en-US" altLang="zh-CN" sz="3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US" altLang="zh-CN" sz="34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3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zh-CN" sz="3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altLang="zh-CN" sz="3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3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3400" b="1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3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sz="3400" b="1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altLang="zh-CN" sz="3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altLang="zh-CN" sz="3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en-US" altLang="zh-CN" sz="3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nary>
                    <m:d>
                      <m:dPr>
                        <m:ctrlPr>
                          <a:rPr lang="en-US" altLang="zh-CN" sz="3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3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3400" b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altLang="zh-CN" sz="34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34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zh-CN" sz="34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lang="en-US" altLang="zh-CN" sz="34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  <m:r>
                          <a:rPr lang="en-US" altLang="zh-CN" sz="34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3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3400" b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altLang="zh-CN" sz="34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34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zh-CN" sz="34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𝒈</m:t>
                                </m:r>
                              </m:sub>
                              <m:sup>
                                <m:r>
                                  <a:rPr lang="en-US" altLang="zh-CN" sz="34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endParaRPr lang="en-US" altLang="zh-CN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zh-CN" altLang="en-US" sz="2000" b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内容占位符 1">
                <a:extLst>
                  <a:ext uri="{FF2B5EF4-FFF2-40B4-BE49-F238E27FC236}">
                    <a16:creationId xmlns:a16="http://schemas.microsoft.com/office/drawing/2014/main" id="{A06F7D0E-C494-461F-8841-E8DB84C18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718" y="3084850"/>
                <a:ext cx="4176464" cy="1270651"/>
              </a:xfrm>
              <a:prstGeom prst="rect">
                <a:avLst/>
              </a:prstGeom>
              <a:blipFill>
                <a:blip r:embed="rId7"/>
                <a:stretch>
                  <a:fillRect l="-1314" t="-10577" r="-20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7971536-2D43-410C-A6CB-E9BF7D2DBF07}"/>
                  </a:ext>
                </a:extLst>
              </p:cNvPr>
              <p:cNvSpPr/>
              <p:nvPr/>
            </p:nvSpPr>
            <p:spPr>
              <a:xfrm>
                <a:off x="5632143" y="1065343"/>
                <a:ext cx="3275856" cy="1470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probability of transition</a:t>
                </a:r>
                <a14:m>
                  <m:oMath xmlns:m="http://schemas.openxmlformats.org/officeDocument/2006/math"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zh-CN" alt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：</a:t>
                </a:r>
                <a:endParaRPr lang="en-US" altLang="zh-CN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(Spontaneous emission)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en-US" altLang="zh-CN" sz="24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sSub>
                            <m:sSubPr>
                              <m:ctrlP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zh-CN" sz="2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p>
                            <m:sSupPr>
                              <m:ctrlP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altLang="zh-CN" sz="2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zh-CN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7971536-2D43-410C-A6CB-E9BF7D2DBF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143" y="1065343"/>
                <a:ext cx="3275856" cy="1470403"/>
              </a:xfrm>
              <a:prstGeom prst="rect">
                <a:avLst/>
              </a:prstGeom>
              <a:blipFill>
                <a:blip r:embed="rId8"/>
                <a:stretch>
                  <a:fillRect l="-1676" t="-3320" r="-85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头: 手杖形 6">
            <a:extLst>
              <a:ext uri="{FF2B5EF4-FFF2-40B4-BE49-F238E27FC236}">
                <a16:creationId xmlns:a16="http://schemas.microsoft.com/office/drawing/2014/main" id="{8A2433EA-69E0-4CE1-8AAA-801D6AB5D373}"/>
              </a:ext>
            </a:extLst>
          </p:cNvPr>
          <p:cNvSpPr/>
          <p:nvPr/>
        </p:nvSpPr>
        <p:spPr>
          <a:xfrm rot="10800000" flipH="1">
            <a:off x="653578" y="3939902"/>
            <a:ext cx="4278462" cy="276887"/>
          </a:xfrm>
          <a:prstGeom prst="uturnArrow">
            <a:avLst>
              <a:gd name="adj1" fmla="val 25000"/>
              <a:gd name="adj2" fmla="val 22093"/>
              <a:gd name="adj3" fmla="val 25000"/>
              <a:gd name="adj4" fmla="val 50000"/>
              <a:gd name="adj5" fmla="val 75000"/>
            </a:avLst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DB5CDE6D-FE7E-485E-9E77-5801918D7C75}"/>
              </a:ext>
            </a:extLst>
          </p:cNvPr>
          <p:cNvSpPr/>
          <p:nvPr/>
        </p:nvSpPr>
        <p:spPr>
          <a:xfrm rot="20701181">
            <a:off x="6579109" y="2250542"/>
            <a:ext cx="288032" cy="1248399"/>
          </a:xfrm>
          <a:prstGeom prst="downArrow">
            <a:avLst>
              <a:gd name="adj1" fmla="val 50000"/>
              <a:gd name="adj2" fmla="val 91409"/>
            </a:avLst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FFB2E66-0BED-43AD-9436-A60F736FF5D6}"/>
                  </a:ext>
                </a:extLst>
              </p:cNvPr>
              <p:cNvSpPr txBox="1"/>
              <p:nvPr/>
            </p:nvSpPr>
            <p:spPr>
              <a:xfrm>
                <a:off x="5192558" y="3945760"/>
                <a:ext cx="3715441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zh-CN" altLang="en-US" sz="2000" b="1" i="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  <m:t>𝝆</m:t>
                          </m:r>
                          <m: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  <m:t>𝑽</m:t>
                          </m:r>
                          <m:sSub>
                            <m:sSubPr>
                              <m:ctrlPr>
                                <a:rPr lang="zh-CN" altLang="en-US" sz="20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1" i="1" dirty="0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zh-CN" altLang="en-US" sz="2000" b="1" i="1" dirty="0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den>
                      </m:f>
                      <m:r>
                        <a:rPr lang="zh-CN" altLang="en-US" sz="2000" b="1" i="0" dirty="0" smtClean="0"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zh-CN" altLang="en-US" sz="2000" b="1" i="1" dirty="0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zh-CN" altLang="en-US" sz="2000" b="1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000" b="1" i="0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zh-CN" altLang="en-US" sz="2000" b="1" i="0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zh-CN" altLang="en-US" sz="2000" b="1" i="0" dirty="0" smtClean="0">
                          <a:latin typeface="Cambria Math" panose="02040503050406030204" pitchFamily="18" charset="0"/>
                        </a:rPr>
                        <m:t>𝟔𝟔𝟖</m:t>
                      </m:r>
                      <m:r>
                        <a:rPr lang="en-US" altLang="zh-CN" sz="2000" b="1" i="1" dirty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 dirty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 dirty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FFB2E66-0BED-43AD-9436-A60F736FF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58" y="3945760"/>
                <a:ext cx="3715441" cy="5741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箭头: 下 19">
            <a:extLst>
              <a:ext uri="{FF2B5EF4-FFF2-40B4-BE49-F238E27FC236}">
                <a16:creationId xmlns:a16="http://schemas.microsoft.com/office/drawing/2014/main" id="{411FCF07-1CB5-4697-8BD2-DDF8C524403B}"/>
              </a:ext>
            </a:extLst>
          </p:cNvPr>
          <p:cNvSpPr/>
          <p:nvPr/>
        </p:nvSpPr>
        <p:spPr>
          <a:xfrm rot="13047273">
            <a:off x="5384452" y="3873478"/>
            <a:ext cx="134811" cy="349490"/>
          </a:xfrm>
          <a:prstGeom prst="downArrow">
            <a:avLst>
              <a:gd name="adj1" fmla="val 50000"/>
              <a:gd name="adj2" fmla="val 91409"/>
            </a:avLst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19" name="流程图: 磁盘 18">
            <a:extLst>
              <a:ext uri="{FF2B5EF4-FFF2-40B4-BE49-F238E27FC236}">
                <a16:creationId xmlns:a16="http://schemas.microsoft.com/office/drawing/2014/main" id="{F6591977-4C36-4952-910C-A03FB211DD81}"/>
              </a:ext>
            </a:extLst>
          </p:cNvPr>
          <p:cNvSpPr/>
          <p:nvPr/>
        </p:nvSpPr>
        <p:spPr>
          <a:xfrm>
            <a:off x="2185317" y="1419622"/>
            <a:ext cx="1378571" cy="1440160"/>
          </a:xfrm>
          <a:prstGeom prst="flowChartMagneticDisk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6" grpId="0" animBg="1"/>
      <p:bldP spid="17" grpId="0" animBg="1"/>
      <p:bldP spid="18" grpId="0"/>
      <p:bldP spid="21" grpId="0"/>
      <p:bldP spid="22" grpId="0"/>
      <p:bldP spid="22" grpId="1"/>
      <p:bldP spid="23" grpId="0" animBg="1"/>
      <p:bldP spid="15" grpId="0"/>
      <p:bldP spid="6" grpId="0"/>
      <p:bldP spid="7" grpId="0" animBg="1"/>
      <p:bldP spid="8" grpId="0" animBg="1"/>
      <p:bldP spid="9" grpId="0"/>
      <p:bldP spid="20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流程图: 磁盘 23">
            <a:extLst>
              <a:ext uri="{FF2B5EF4-FFF2-40B4-BE49-F238E27FC236}">
                <a16:creationId xmlns:a16="http://schemas.microsoft.com/office/drawing/2014/main" id="{3810A771-C7B7-4C32-B27E-2CE01A357A66}"/>
              </a:ext>
            </a:extLst>
          </p:cNvPr>
          <p:cNvSpPr/>
          <p:nvPr/>
        </p:nvSpPr>
        <p:spPr>
          <a:xfrm>
            <a:off x="179512" y="1109658"/>
            <a:ext cx="1296144" cy="1440160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4B0CBF-8601-4EF3-8787-E4EE8EFFE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7B044C-AC75-4D80-B03B-A0175259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AA57B6AA-CB40-47F5-9ECC-361F5E69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Theoretical Investigation </a:t>
            </a:r>
            <a:endParaRPr lang="zh-CN" altLang="en-US" dirty="0"/>
          </a:p>
        </p:txBody>
      </p:sp>
      <p:sp>
        <p:nvSpPr>
          <p:cNvPr id="14" name="流程图: 磁盘 13">
            <a:extLst>
              <a:ext uri="{FF2B5EF4-FFF2-40B4-BE49-F238E27FC236}">
                <a16:creationId xmlns:a16="http://schemas.microsoft.com/office/drawing/2014/main" id="{CE3B0177-972A-4D29-B67C-777A217BBDFC}"/>
              </a:ext>
            </a:extLst>
          </p:cNvPr>
          <p:cNvSpPr/>
          <p:nvPr/>
        </p:nvSpPr>
        <p:spPr>
          <a:xfrm>
            <a:off x="179512" y="1109658"/>
            <a:ext cx="1296144" cy="1440160"/>
          </a:xfrm>
          <a:prstGeom prst="flowChartMagneticDisk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7EF6383-E233-4C25-BBAC-0ECF5871754A}"/>
                  </a:ext>
                </a:extLst>
              </p:cNvPr>
              <p:cNvSpPr txBox="1"/>
              <p:nvPr/>
            </p:nvSpPr>
            <p:spPr>
              <a:xfrm>
                <a:off x="1893260" y="782706"/>
                <a:ext cx="218679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/>
                  <a:t>The fluorescence</a:t>
                </a:r>
              </a:p>
              <a:p>
                <a:r>
                  <a:rPr lang="zh-CN" altLang="en-US" sz="2000" b="1" dirty="0"/>
                  <a:t>（</a:t>
                </a:r>
                <a:r>
                  <a:rPr lang="en-US" altLang="zh-CN" sz="2000" b="1" dirty="0"/>
                  <a:t>Stokes shift</a:t>
                </a:r>
                <a:r>
                  <a:rPr lang="zh-CN" altLang="en-US" sz="2000" b="1" dirty="0"/>
                  <a:t>）</a:t>
                </a:r>
                <a:endParaRPr lang="en-US" altLang="zh-CN" sz="2000" b="1" dirty="0"/>
              </a:p>
              <a:p>
                <a:r>
                  <a:rPr lang="zh-CN" altLang="en-US" sz="2000" b="1" dirty="0"/>
                  <a:t>（</a:t>
                </a:r>
                <a14:m>
                  <m:oMath xmlns:m="http://schemas.openxmlformats.org/officeDocument/2006/math">
                    <m:r>
                      <a:rPr lang="zh-CN" altLang="en-US" sz="2000" b="1" i="1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altLang="zh-CN" sz="2000" b="1"/>
                  <a:t>=425-500nm</a:t>
                </a:r>
                <a:r>
                  <a:rPr lang="zh-CN" altLang="en-US" sz="2000" b="1" dirty="0"/>
                  <a:t>）</a:t>
                </a:r>
                <a:endParaRPr lang="en-US" altLang="zh-CN" sz="20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7EF6383-E233-4C25-BBAC-0ECF58717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260" y="782706"/>
                <a:ext cx="2186793" cy="1015663"/>
              </a:xfrm>
              <a:prstGeom prst="rect">
                <a:avLst/>
              </a:prstGeom>
              <a:blipFill>
                <a:blip r:embed="rId2"/>
                <a:stretch>
                  <a:fillRect l="-3073" t="-2994" r="-14804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1">
                <a:extLst>
                  <a:ext uri="{FF2B5EF4-FFF2-40B4-BE49-F238E27FC236}">
                    <a16:creationId xmlns:a16="http://schemas.microsoft.com/office/drawing/2014/main" id="{5FD461DB-CF8C-449B-A943-73676676BB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0650" y="796735"/>
                <a:ext cx="4553837" cy="35752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b="1" dirty="0">
                    <a:latin typeface="Cambria Math" panose="02040503050406030204" pitchFamily="18" charset="0"/>
                  </a:rPr>
                  <a:t>P-bonds</a:t>
                </a:r>
                <a:r>
                  <a:rPr lang="zh-CN" altLang="en-US" sz="2000" b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000" b="1" dirty="0">
                    <a:latin typeface="Cambria Math" panose="02040503050406030204" pitchFamily="18" charset="0"/>
                  </a:rPr>
                  <a:t>have complex structure</a:t>
                </a:r>
              </a:p>
              <a:p>
                <a:r>
                  <a:rPr lang="en-US" altLang="zh-CN" sz="2000" b="1" dirty="0">
                    <a:latin typeface="Cambria Math" panose="02040503050406030204" pitchFamily="18" charset="0"/>
                  </a:rPr>
                  <a:t>Transition is like superposition and emits continuous spectrum</a:t>
                </a:r>
              </a:p>
              <a:p>
                <a:r>
                  <a:rPr lang="en-US" altLang="zh-CN" sz="2000" b="1" dirty="0">
                    <a:latin typeface="Cambria Math" panose="02040503050406030204" pitchFamily="18" charset="0"/>
                  </a:rPr>
                  <a:t>The light intensity (visible light)</a:t>
                </a:r>
                <a14:m>
                  <m:oMath xmlns:m="http://schemas.openxmlformats.org/officeDocument/2006/math">
                    <m:r>
                      <a:rPr lang="zh-CN" altLang="en-US" sz="2000" b="1" i="1" dirty="0" smtClean="0">
                        <a:latin typeface="Cambria Math" panose="02040503050406030204" pitchFamily="18" charset="0"/>
                      </a:rPr>
                      <m:t>𝜟</m:t>
                    </m:r>
                    <m:r>
                      <a:rPr lang="zh-CN" altLang="en-US" sz="2000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en-US" altLang="zh-CN" sz="2000" b="1" dirty="0">
                  <a:latin typeface="Cambria Math" panose="02040503050406030204" pitchFamily="18" charset="0"/>
                </a:endParaRPr>
              </a:p>
              <a:p>
                <a:endParaRPr lang="en-US" altLang="zh-CN" sz="2000" b="1" dirty="0">
                  <a:latin typeface="Cambria Math" panose="02040503050406030204" pitchFamily="18" charset="0"/>
                </a:endParaRPr>
              </a:p>
              <a:p>
                <a:endParaRPr lang="zh-CN" altLang="en-US" sz="2000" b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内容占位符 1">
                <a:extLst>
                  <a:ext uri="{FF2B5EF4-FFF2-40B4-BE49-F238E27FC236}">
                    <a16:creationId xmlns:a16="http://schemas.microsoft.com/office/drawing/2014/main" id="{5FD461DB-CF8C-449B-A943-73676676B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650" y="796735"/>
                <a:ext cx="4553837" cy="3575215"/>
              </a:xfrm>
              <a:prstGeom prst="rect">
                <a:avLst/>
              </a:prstGeom>
              <a:blipFill>
                <a:blip r:embed="rId3"/>
                <a:stretch>
                  <a:fillRect l="-1205" t="-18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箭头: 左 19">
            <a:extLst>
              <a:ext uri="{FF2B5EF4-FFF2-40B4-BE49-F238E27FC236}">
                <a16:creationId xmlns:a16="http://schemas.microsoft.com/office/drawing/2014/main" id="{B746C3A2-DCD3-47B7-A8D0-4F8F1E4B444C}"/>
              </a:ext>
            </a:extLst>
          </p:cNvPr>
          <p:cNvSpPr/>
          <p:nvPr/>
        </p:nvSpPr>
        <p:spPr>
          <a:xfrm rot="10800000">
            <a:off x="1907704" y="2062920"/>
            <a:ext cx="2448272" cy="216024"/>
          </a:xfrm>
          <a:prstGeom prst="leftArrow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21" name="箭头: 左 20">
            <a:extLst>
              <a:ext uri="{FF2B5EF4-FFF2-40B4-BE49-F238E27FC236}">
                <a16:creationId xmlns:a16="http://schemas.microsoft.com/office/drawing/2014/main" id="{F04A6F0D-9B40-41C6-B98E-B1878FEB553E}"/>
              </a:ext>
            </a:extLst>
          </p:cNvPr>
          <p:cNvSpPr/>
          <p:nvPr/>
        </p:nvSpPr>
        <p:spPr>
          <a:xfrm rot="10800000">
            <a:off x="1907704" y="1822633"/>
            <a:ext cx="2448272" cy="216024"/>
          </a:xfrm>
          <a:prstGeom prst="leftArrow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i="1" dirty="0">
              <a:latin typeface="Cambria Math" panose="02040503050406030204" pitchFamily="18" charset="0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586A019A-67A8-4ADE-80F2-6C0FB0EBA6E4}"/>
              </a:ext>
            </a:extLst>
          </p:cNvPr>
          <p:cNvSpPr/>
          <p:nvPr/>
        </p:nvSpPr>
        <p:spPr>
          <a:xfrm>
            <a:off x="4609631" y="4034365"/>
            <a:ext cx="3124040" cy="153002"/>
          </a:xfrm>
          <a:prstGeom prst="rightArrow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A085FF66-2ECC-4E9F-A587-FE1F88946F56}"/>
              </a:ext>
            </a:extLst>
          </p:cNvPr>
          <p:cNvSpPr/>
          <p:nvPr/>
        </p:nvSpPr>
        <p:spPr>
          <a:xfrm rot="16200000">
            <a:off x="4241175" y="3513418"/>
            <a:ext cx="1790436" cy="187201"/>
          </a:xfrm>
          <a:prstGeom prst="rightArrow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BB61EC7-5F5B-483D-89B8-171F1955CD09}"/>
              </a:ext>
            </a:extLst>
          </p:cNvPr>
          <p:cNvSpPr/>
          <p:nvPr/>
        </p:nvSpPr>
        <p:spPr>
          <a:xfrm>
            <a:off x="5423958" y="2856172"/>
            <a:ext cx="1812338" cy="1047906"/>
          </a:xfrm>
          <a:custGeom>
            <a:avLst/>
            <a:gdLst>
              <a:gd name="connsiteX0" fmla="*/ 0 w 1968690"/>
              <a:gd name="connsiteY0" fmla="*/ 735583 h 843731"/>
              <a:gd name="connsiteX1" fmla="*/ 785192 w 1968690"/>
              <a:gd name="connsiteY1" fmla="*/ 87 h 843731"/>
              <a:gd name="connsiteX2" fmla="*/ 1878496 w 1968690"/>
              <a:gd name="connsiteY2" fmla="*/ 775339 h 843731"/>
              <a:gd name="connsiteX3" fmla="*/ 1828800 w 1968690"/>
              <a:gd name="connsiteY3" fmla="*/ 755461 h 84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690" h="843731">
                <a:moveTo>
                  <a:pt x="0" y="735583"/>
                </a:moveTo>
                <a:cubicBezTo>
                  <a:pt x="236054" y="364522"/>
                  <a:pt x="472109" y="-6539"/>
                  <a:pt x="785192" y="87"/>
                </a:cubicBezTo>
                <a:cubicBezTo>
                  <a:pt x="1098275" y="6713"/>
                  <a:pt x="1704561" y="649443"/>
                  <a:pt x="1878496" y="775339"/>
                </a:cubicBezTo>
                <a:cubicBezTo>
                  <a:pt x="2052431" y="901235"/>
                  <a:pt x="1940615" y="828348"/>
                  <a:pt x="1828800" y="75546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1">
                <a:extLst>
                  <a:ext uri="{FF2B5EF4-FFF2-40B4-BE49-F238E27FC236}">
                    <a16:creationId xmlns:a16="http://schemas.microsoft.com/office/drawing/2014/main" id="{BB8230EC-D066-44CF-A80F-775736AA86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215" y="2645498"/>
                <a:ext cx="4176464" cy="18477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wavelength of the light</a:t>
                </a:r>
                <a:r>
                  <a:rPr lang="zh-CN" altLang="en-US" sz="2000" b="1" dirty="0">
                    <a:latin typeface="Cambria Math" panose="02040503050406030204" pitchFamily="18" charset="0"/>
                  </a:rPr>
                  <a:t>：</a:t>
                </a:r>
                <a:endParaRPr lang="en-US" altLang="zh-CN" sz="20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den>
                    </m:f>
                    <m:r>
                      <a:rPr lang="en-US" altLang="zh-CN" sz="2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8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b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altLang="zh-CN" sz="28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8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zh-CN" sz="28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𝒈</m:t>
                                </m:r>
                              </m:sub>
                              <m:sup>
                                <m:r>
                                  <a:rPr lang="en-US" altLang="zh-CN" sz="2800" b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  <m:r>
                          <a:rPr lang="en-US" altLang="zh-CN" sz="28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28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b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altLang="zh-CN" sz="28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8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8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>
                                <m:r>
                                  <a:rPr lang="en-US" altLang="zh-CN" sz="2800" b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endParaRPr lang="en-US" altLang="zh-CN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(R</a:t>
                </a:r>
                <a:r>
                  <a:rPr lang="zh-CN" altLang="en-US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：</a:t>
                </a:r>
                <a:r>
                  <a:rPr lang="en-US" altLang="zh-CN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Rydberg constant)</a:t>
                </a:r>
              </a:p>
            </p:txBody>
          </p:sp>
        </mc:Choice>
        <mc:Fallback xmlns="">
          <p:sp>
            <p:nvSpPr>
              <p:cNvPr id="17" name="内容占位符 1">
                <a:extLst>
                  <a:ext uri="{FF2B5EF4-FFF2-40B4-BE49-F238E27FC236}">
                    <a16:creationId xmlns:a16="http://schemas.microsoft.com/office/drawing/2014/main" id="{BB8230EC-D066-44CF-A80F-775736AA8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15" y="2645498"/>
                <a:ext cx="4176464" cy="1847721"/>
              </a:xfrm>
              <a:prstGeom prst="rect">
                <a:avLst/>
              </a:prstGeom>
              <a:blipFill>
                <a:blip r:embed="rId5"/>
                <a:stretch>
                  <a:fillRect l="-1898" t="-4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996DEC58-377B-448A-928A-690FC4015992}"/>
              </a:ext>
            </a:extLst>
          </p:cNvPr>
          <p:cNvSpPr txBox="1"/>
          <p:nvPr/>
        </p:nvSpPr>
        <p:spPr>
          <a:xfrm>
            <a:off x="5224012" y="4115856"/>
            <a:ext cx="3363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360                 550      nm</a:t>
            </a:r>
            <a:endParaRPr lang="zh-CN" altLang="en-US" sz="20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45FA90F-B3E7-444A-90F4-EB80B9F49942}"/>
              </a:ext>
            </a:extLst>
          </p:cNvPr>
          <p:cNvSpPr/>
          <p:nvPr/>
        </p:nvSpPr>
        <p:spPr>
          <a:xfrm>
            <a:off x="5796136" y="2539762"/>
            <a:ext cx="1793207" cy="1913679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E668850-64CF-4249-B967-7368F5B546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2001" y="1757477"/>
            <a:ext cx="1821465" cy="31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  <p:bldP spid="15" grpId="0"/>
      <p:bldP spid="20" grpId="1" animBg="1"/>
      <p:bldP spid="21" grpId="1" animBg="1"/>
      <p:bldP spid="6" grpId="0" animBg="1"/>
      <p:bldP spid="22" grpId="0" animBg="1"/>
      <p:bldP spid="7" grpId="0" animBg="1"/>
      <p:bldP spid="17" grpId="0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CA3BEFB-FFC7-471A-91A8-8718B2A5D2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Adding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𝐅𝐞𝐂𝐥</m:t>
                        </m:r>
                      </m:e>
                      <m:sub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zh-CN" altLang="en-US" b="1" dirty="0"/>
                  <a:t>：                 </a:t>
                </a:r>
                <a:r>
                  <a:rPr lang="en-US" altLang="zh-CN" b="1" dirty="0"/>
                  <a:t>Adding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𝐍</m:t>
                        </m:r>
                        <m:r>
                          <a:rPr lang="en-US" altLang="zh-CN" b="1" i="0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altLang="zh-CN" b="1" i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𝐒𝐎</m:t>
                        </m:r>
                      </m:e>
                      <m:sub>
                        <m:r>
                          <a:rPr lang="en-US" altLang="zh-CN" b="1" i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zh-CN" altLang="en-US" b="1" dirty="0"/>
                  <a:t>：              </a:t>
                </a:r>
                <a:r>
                  <a:rPr lang="en-US" altLang="zh-CN" b="1" dirty="0"/>
                  <a:t>Adding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altLang="zh-CN" b="1" i="0"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altLang="zh-CN" b="1" i="0">
                        <a:latin typeface="Cambria Math" panose="02040503050406030204" pitchFamily="18" charset="0"/>
                      </a:rPr>
                      <m:t>𝐥</m:t>
                    </m:r>
                  </m:oMath>
                </a14:m>
                <a:r>
                  <a:rPr lang="zh-CN" altLang="en-US" b="1" dirty="0"/>
                  <a:t>： 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CA3BEFB-FFC7-471A-91A8-8718B2A5D2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8" t="-15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FFE3B90-36B0-45B2-A62F-0A261D08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C08D0B-4B30-4319-A683-9C129788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6E25755-5FA8-4829-8395-71457E8E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Adding salt :</a:t>
            </a:r>
            <a:endParaRPr lang="zh-CN" altLang="en-US" dirty="0"/>
          </a:p>
        </p:txBody>
      </p:sp>
      <p:pic>
        <p:nvPicPr>
          <p:cNvPr id="7" name="图片 6" descr="图片包含 夜晚, 物体, 事情, 浅色&#10;&#10;已生成高可信度的说明">
            <a:extLst>
              <a:ext uri="{FF2B5EF4-FFF2-40B4-BE49-F238E27FC236}">
                <a16:creationId xmlns:a16="http://schemas.microsoft.com/office/drawing/2014/main" id="{8204871B-91F1-4991-A303-B1DA3ECE7B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419621"/>
            <a:ext cx="2160240" cy="2880321"/>
          </a:xfrm>
          <a:prstGeom prst="rect">
            <a:avLst/>
          </a:prstGeom>
        </p:spPr>
      </p:pic>
      <p:pic>
        <p:nvPicPr>
          <p:cNvPr id="9" name="图片 8" descr="图片包含 物体, 事情, 就坐, 深色&#10;&#10;已生成高可信度的说明">
            <a:extLst>
              <a:ext uri="{FF2B5EF4-FFF2-40B4-BE49-F238E27FC236}">
                <a16:creationId xmlns:a16="http://schemas.microsoft.com/office/drawing/2014/main" id="{07FA7F42-74B8-4368-86F4-338E3E462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1419622"/>
            <a:ext cx="2160241" cy="2880321"/>
          </a:xfrm>
          <a:prstGeom prst="rect">
            <a:avLst/>
          </a:prstGeom>
        </p:spPr>
      </p:pic>
      <p:pic>
        <p:nvPicPr>
          <p:cNvPr id="11" name="图片 10" descr="图片包含 浅色, 物体, 就坐, 事情&#10;&#10;已生成极高可信度的说明">
            <a:extLst>
              <a:ext uri="{FF2B5EF4-FFF2-40B4-BE49-F238E27FC236}">
                <a16:creationId xmlns:a16="http://schemas.microsoft.com/office/drawing/2014/main" id="{B84F3BED-F16C-4E93-93C1-E50A31DD17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419621"/>
            <a:ext cx="2160241" cy="28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Qingdao No.2 High School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D4A4703-0FC2-4EA4-917B-CD6E597DA5FE}" type="slidenum">
              <a: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pPr defTabSz="685800"/>
              <a:t>2</a:t>
            </a:fld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Catalog</a:t>
            </a:r>
            <a:endParaRPr lang="zh-CN" altLang="en-US" dirty="0"/>
          </a:p>
        </p:txBody>
      </p:sp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2008512646"/>
              </p:ext>
            </p:extLst>
          </p:nvPr>
        </p:nvGraphicFramePr>
        <p:xfrm>
          <a:off x="1739931" y="872238"/>
          <a:ext cx="5739413" cy="356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1621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FCFEAFAD-1FD3-4383-ACB5-DA9F741D97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𝜮</m:t>
                      </m:r>
                      <m:r>
                        <a:rPr lang="en-US" altLang="zh-CN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altLang="zh-CN" sz="20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en-US" altLang="zh-CN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/>
                              <m:aln/>
                            </m:r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altLang="zh-CN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</m:nary>
                      <m:d>
                        <m:dPr>
                          <m:ctrl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altLang="zh-CN" sz="20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𝒈</m:t>
                                  </m:r>
                                </m:sub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altLang="zh-CN" sz="2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en-US" altLang="zh-CN" sz="2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 algn="ctr">
                  <a:buNone/>
                </a:pPr>
                <a:r>
                  <a:rPr lang="en-US" altLang="zh-CN" sz="2000" b="1" dirty="0"/>
                  <a:t>                   Fluorescence quenching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FCFEAFAD-1FD3-4383-ACB5-DA9F741D97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0A293A-221F-431D-B203-C1BA43804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1C4D3-956B-4A4B-9F71-1D56C7D5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54D0B82-19A0-47F9-AB80-00C55FD0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Adding salt</a:t>
            </a:r>
            <a:r>
              <a:rPr lang="zh-CN" altLang="en-US" dirty="0"/>
              <a:t>（</a:t>
            </a:r>
            <a:r>
              <a:rPr lang="en-US" altLang="zh-CN" dirty="0" err="1"/>
              <a:t>NaCl</a:t>
            </a:r>
            <a:r>
              <a:rPr lang="zh-CN" altLang="en-US" dirty="0"/>
              <a:t>）</a:t>
            </a:r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BA42C0CA-F7F9-4C99-8891-0B0D8E2B4DA8}"/>
              </a:ext>
            </a:extLst>
          </p:cNvPr>
          <p:cNvSpPr/>
          <p:nvPr/>
        </p:nvSpPr>
        <p:spPr>
          <a:xfrm>
            <a:off x="4788024" y="1923678"/>
            <a:ext cx="576064" cy="792088"/>
          </a:xfrm>
          <a:prstGeom prst="downArrow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pic>
        <p:nvPicPr>
          <p:cNvPr id="8" name="图片 7" descr="图片包含 物体&#10;&#10;已生成高可信度的说明">
            <a:extLst>
              <a:ext uri="{FF2B5EF4-FFF2-40B4-BE49-F238E27FC236}">
                <a16:creationId xmlns:a16="http://schemas.microsoft.com/office/drawing/2014/main" id="{AE90BEF8-419B-4F8F-89ED-00A6B5233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87849"/>
            <a:ext cx="3779912" cy="1328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A6251E-5853-4E00-BA64-0EAC1846D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832" y="2239951"/>
            <a:ext cx="1656182" cy="2895848"/>
          </a:xfrm>
          <a:prstGeom prst="rect">
            <a:avLst/>
          </a:prstGeom>
        </p:spPr>
      </p:pic>
      <p:sp>
        <p:nvSpPr>
          <p:cNvPr id="10" name="箭头: 下 9">
            <a:extLst>
              <a:ext uri="{FF2B5EF4-FFF2-40B4-BE49-F238E27FC236}">
                <a16:creationId xmlns:a16="http://schemas.microsoft.com/office/drawing/2014/main" id="{B9D69EC5-FEAD-4722-81E9-F63A2278B404}"/>
              </a:ext>
            </a:extLst>
          </p:cNvPr>
          <p:cNvSpPr/>
          <p:nvPr/>
        </p:nvSpPr>
        <p:spPr>
          <a:xfrm rot="16200000">
            <a:off x="3734407" y="3466434"/>
            <a:ext cx="576064" cy="792088"/>
          </a:xfrm>
          <a:prstGeom prst="downArrow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68F3D0E-6DE6-4F7D-8EC6-1954A4938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912" y="837473"/>
            <a:ext cx="8188568" cy="3577187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Fluorescence quenching</a:t>
            </a:r>
            <a:r>
              <a:rPr lang="zh-CN" altLang="en-US" sz="2000" b="1" dirty="0"/>
              <a:t>：</a:t>
            </a:r>
            <a:endParaRPr lang="en-US" altLang="zh-CN" sz="2000" b="1" dirty="0"/>
          </a:p>
          <a:p>
            <a:r>
              <a:rPr lang="en-US" altLang="zh-CN" sz="2000" b="1" dirty="0"/>
              <a:t>(1) Collision </a:t>
            </a:r>
            <a:r>
              <a:rPr lang="zh-CN" altLang="en-US" sz="2000" b="1" dirty="0">
                <a:solidFill>
                  <a:srgbClr val="FF0000"/>
                </a:solidFill>
              </a:rPr>
              <a:t>√ </a:t>
            </a:r>
            <a:r>
              <a:rPr lang="en-US" altLang="zh-CN" sz="2000" b="1" dirty="0">
                <a:solidFill>
                  <a:srgbClr val="FF0000"/>
                </a:solidFill>
              </a:rPr>
              <a:t>(dynamic)</a:t>
            </a:r>
            <a:endParaRPr lang="en-US" altLang="zh-CN" sz="2000" b="1" dirty="0"/>
          </a:p>
          <a:p>
            <a:r>
              <a:rPr lang="en-US" altLang="zh-CN" sz="2000" b="1" dirty="0"/>
              <a:t>(2) Combination (No spectrum changes)</a:t>
            </a:r>
          </a:p>
          <a:p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en-US" altLang="zh-CN" sz="2000" b="1" dirty="0">
                <a:solidFill>
                  <a:srgbClr val="FF0000"/>
                </a:solidFill>
              </a:rPr>
              <a:t>Halide</a:t>
            </a:r>
            <a:r>
              <a:rPr lang="zh-CN" altLang="en-US" sz="2000" b="1" dirty="0">
                <a:solidFill>
                  <a:srgbClr val="FF0000"/>
                </a:solidFill>
              </a:rPr>
              <a:t>（</a:t>
            </a:r>
            <a:r>
              <a:rPr lang="en-US" altLang="zh-CN" sz="2000" b="1" dirty="0">
                <a:solidFill>
                  <a:srgbClr val="FF0000"/>
                </a:solidFill>
              </a:rPr>
              <a:t>Cl-</a:t>
            </a:r>
            <a:r>
              <a:rPr lang="zh-CN" altLang="en-US" sz="2000" b="1" dirty="0">
                <a:solidFill>
                  <a:srgbClr val="FF0000"/>
                </a:solidFill>
              </a:rPr>
              <a:t>）</a:t>
            </a:r>
            <a:r>
              <a:rPr lang="en-US" altLang="zh-CN" sz="2000" b="1" dirty="0">
                <a:solidFill>
                  <a:srgbClr val="FF0000"/>
                </a:solidFill>
              </a:rPr>
              <a:t>play an important role</a:t>
            </a:r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pPr marL="0" indent="0">
              <a:buNone/>
            </a:pPr>
            <a:endParaRPr lang="en-US" altLang="zh-CN" sz="2000" b="1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08DE96-AF57-4BE1-85E2-B56255FD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D345EC-9D01-42E4-977F-FA04B619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9318504-CF86-45B7-A503-E42D848E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Adding salt</a:t>
            </a:r>
            <a:r>
              <a:rPr lang="zh-CN" altLang="en-US" dirty="0"/>
              <a:t>（</a:t>
            </a:r>
            <a:r>
              <a:rPr lang="en-US" altLang="zh-CN" dirty="0" err="1"/>
              <a:t>NaCl</a:t>
            </a:r>
            <a:r>
              <a:rPr lang="zh-CN" altLang="en-US" dirty="0"/>
              <a:t>）</a:t>
            </a:r>
          </a:p>
        </p:txBody>
      </p:sp>
      <p:pic>
        <p:nvPicPr>
          <p:cNvPr id="8" name="图片 7" descr="图片包含 物体&#10;&#10;已生成高可信度的说明">
            <a:extLst>
              <a:ext uri="{FF2B5EF4-FFF2-40B4-BE49-F238E27FC236}">
                <a16:creationId xmlns:a16="http://schemas.microsoft.com/office/drawing/2014/main" id="{4CC23537-D7C8-4165-B57F-104CC64D0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32" y="3086543"/>
            <a:ext cx="3779912" cy="1328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4DA55BD-A024-4533-BFF4-5FA69EE5A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300" y="937825"/>
            <a:ext cx="1306974" cy="22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368F3D0E-6DE6-4F7D-8EC6-1954A4938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3912" y="837473"/>
                <a:ext cx="8188568" cy="357718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b="1" dirty="0"/>
                  <a:t>Fluorescence quenching</a:t>
                </a:r>
                <a:r>
                  <a:rPr lang="zh-CN" altLang="en-US" sz="2000" b="1" dirty="0"/>
                  <a:t>：</a:t>
                </a:r>
                <a:endParaRPr lang="en-US" altLang="zh-CN" sz="2000" b="1" dirty="0"/>
              </a:p>
              <a:p>
                <a:r>
                  <a:rPr lang="en-US" altLang="zh-CN" sz="2000" b="1" dirty="0"/>
                  <a:t>According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to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Stern-</a:t>
                </a:r>
                <a:r>
                  <a:rPr lang="en-US" altLang="zh-CN" sz="2000" b="1" dirty="0" err="1"/>
                  <a:t>Volmer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equation :</a:t>
                </a:r>
              </a:p>
              <a:p>
                <a:endParaRPr lang="en-US" altLang="zh-CN" sz="20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den>
                      </m:f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𝒕𝑸</m:t>
                      </m:r>
                    </m:oMath>
                  </m:oMathPara>
                </a14:m>
                <a:endParaRPr lang="en-US" altLang="zh-CN" sz="2000" b="1" dirty="0"/>
              </a:p>
              <a:p>
                <a:pPr marL="0" indent="0">
                  <a:buNone/>
                </a:pPr>
                <a:endParaRPr lang="en-US" altLang="zh-CN" sz="2000" b="1" dirty="0"/>
              </a:p>
              <a:p>
                <a:r>
                  <a:rPr lang="en-US" altLang="zh-CN" sz="2000" b="1" dirty="0"/>
                  <a:t>Experiment: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𝟕𝟐</m:t>
                    </m:r>
                  </m:oMath>
                </a14:m>
                <a:r>
                  <a:rPr lang="en-US" altLang="zh-CN" sz="2000" b="1" i="1" dirty="0"/>
                  <a:t>lx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𝟏𝟑</m:t>
                    </m:r>
                  </m:oMath>
                </a14:m>
                <a:r>
                  <a:rPr lang="en-US" altLang="zh-CN" sz="2000" b="1" i="1" dirty="0"/>
                  <a:t>lx  </a:t>
                </a: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altLang="zh-CN" sz="2000" b="1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000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dirty="0">
                        <a:latin typeface="Cambria Math" panose="02040503050406030204" pitchFamily="18" charset="0"/>
                      </a:rPr>
                      <m:t>𝟓</m:t>
                    </m:r>
                    <m:f>
                      <m:fPr>
                        <m:type m:val="lin"/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𝒈</m:t>
                        </m:r>
                      </m:num>
                      <m:den>
                        <m: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</m:oMath>
                </a14:m>
                <a:endParaRPr lang="en-US" altLang="zh-CN" sz="2000" b="1" i="1" dirty="0"/>
              </a:p>
              <a:p>
                <a:r>
                  <a:rPr lang="en-US" altLang="zh-CN" sz="2000" b="1" dirty="0"/>
                  <a:t>Result : </a:t>
                </a:r>
                <a:r>
                  <a:rPr lang="en-US" altLang="zh-CN" sz="2000" b="1" dirty="0" err="1"/>
                  <a:t>NaCl</a:t>
                </a:r>
                <a:r>
                  <a:rPr lang="en-US" altLang="zh-CN" sz="2000" b="1" dirty="0"/>
                  <a:t> in Quinine,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𝐪</m:t>
                        </m:r>
                      </m:sub>
                    </m:sSub>
                  </m:oMath>
                </a14:m>
                <a:r>
                  <a:rPr lang="en-US" altLang="zh-CN" sz="2000" b="1" dirty="0"/>
                  <a:t>=4.7×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en-US" altLang="zh-CN" sz="2000" b="1" i="0" dirty="0" smtClean="0">
                        <a:latin typeface="Cambria Math" panose="02040503050406030204" pitchFamily="18" charset="0"/>
                      </a:rPr>
                      <m:t>𝐦𝐥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en-US" altLang="zh-CN" sz="2000" b="1" i="1" dirty="0" smtClean="0">
                        <a:latin typeface="Cambria Math" panose="02040503050406030204" pitchFamily="18" charset="0"/>
                      </a:rPr>
                      <m:t>·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en-US" altLang="zh-CN" sz="2000" b="1" dirty="0"/>
                  <a:t>=</a:t>
                </a: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altLang="zh-CN" sz="2000" b="1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  <m:t>𝟗</m:t>
                        </m:r>
                      </m:sup>
                    </m:sSup>
                    <m:r>
                      <a:rPr lang="en-US" altLang="zh-CN" sz="2000" b="1" i="0" dirty="0" smtClean="0">
                        <a:latin typeface="Cambria Math" panose="02040503050406030204" pitchFamily="18" charset="0"/>
                      </a:rPr>
                      <m:t>𝐋</m:t>
                    </m:r>
                    <m:r>
                      <a:rPr lang="en-US" altLang="zh-CN" sz="2000" b="1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 i="1" dirty="0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zh-CN" sz="2000" b="1" i="1" dirty="0" smtClean="0">
                        <a:latin typeface="Cambria Math" panose="02040503050406030204" pitchFamily="18" charset="0"/>
                      </a:rPr>
                      <m:t>·</m:t>
                    </m:r>
                    <m:r>
                      <a:rPr lang="en-US" altLang="zh-CN" sz="2000" b="1" i="1" dirty="0" smtClean="0">
                        <a:latin typeface="Cambria Math" panose="02040503050406030204" pitchFamily="18" charset="0"/>
                      </a:rPr>
                      <m:t>𝒎𝒐𝒍</m:t>
                    </m:r>
                  </m:oMath>
                </a14:m>
                <a:endParaRPr lang="en-US" altLang="zh-CN" sz="2000" b="1" dirty="0"/>
              </a:p>
              <a:p>
                <a:pPr marL="0" indent="0">
                  <a:buNone/>
                </a:pPr>
                <a:endParaRPr lang="en-US" altLang="zh-CN" sz="2000" b="1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368F3D0E-6DE6-4F7D-8EC6-1954A4938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3912" y="837473"/>
                <a:ext cx="8188568" cy="3577187"/>
              </a:xfrm>
              <a:blipFill>
                <a:blip r:embed="rId2"/>
                <a:stretch>
                  <a:fillRect l="-670" t="-1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08DE96-AF57-4BE1-85E2-B56255FD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D345EC-9D01-42E4-977F-FA04B619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9318504-CF86-45B7-A503-E42D848E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Adding salt</a:t>
            </a:r>
            <a:r>
              <a:rPr lang="zh-CN" altLang="en-US" dirty="0"/>
              <a:t>（</a:t>
            </a:r>
            <a:r>
              <a:rPr lang="en-US" altLang="zh-CN" dirty="0" err="1"/>
              <a:t>NaCl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2569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BFDC3E5-E696-4851-A6C9-83D7581F8A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2000" b="1" dirty="0"/>
                  <a:t>Without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 err="1"/>
                  <a:t>NaCl</a:t>
                </a:r>
                <a:r>
                  <a:rPr lang="en-US" altLang="zh-CN" sz="2000" b="1" dirty="0"/>
                  <a:t> (distance: 2cm; volume: 100ml) : 72 lx</a:t>
                </a:r>
              </a:p>
              <a:p>
                <a:r>
                  <a:rPr lang="en-US" altLang="zh-CN" sz="2000" b="1" dirty="0"/>
                  <a:t>Adding 0.05g </a:t>
                </a:r>
                <a:r>
                  <a:rPr lang="en-US" altLang="zh-CN" sz="2000" b="1" dirty="0" err="1"/>
                  <a:t>NaCl</a:t>
                </a:r>
                <a:r>
                  <a:rPr lang="en-US" altLang="zh-CN" sz="2000" b="1" dirty="0"/>
                  <a:t> : 13 lx</a:t>
                </a:r>
              </a:p>
              <a:p>
                <a:r>
                  <a:rPr lang="en-US" altLang="zh-CN" sz="2000" b="1" dirty="0"/>
                  <a:t>Adding 0.1g </a:t>
                </a:r>
                <a:r>
                  <a:rPr lang="en-US" altLang="zh-CN" sz="2000" b="1" dirty="0" err="1"/>
                  <a:t>NaCl</a:t>
                </a:r>
                <a:r>
                  <a:rPr lang="en-US" altLang="zh-CN" sz="2000" b="1" dirty="0"/>
                  <a:t> :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altLang="zh-CN" sz="2000" b="1" dirty="0"/>
                  <a:t> lx</a:t>
                </a:r>
              </a:p>
              <a:p>
                <a:endParaRPr lang="en-US" altLang="zh-CN" sz="2000" b="1" dirty="0"/>
              </a:p>
              <a:p>
                <a:r>
                  <a:rPr lang="en-US" altLang="zh-CN" sz="2000" b="1" dirty="0"/>
                  <a:t>Taking in Stern-</a:t>
                </a:r>
                <a:r>
                  <a:rPr lang="en-US" altLang="zh-CN" sz="2000" b="1" dirty="0" err="1"/>
                  <a:t>Volmer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equation </a:t>
                </a:r>
              </a:p>
              <a:p>
                <a:r>
                  <a:rPr lang="en-US" altLang="zh-CN" sz="2000" b="1" dirty="0"/>
                  <a:t>Adding 0.1g </a:t>
                </a:r>
                <a:r>
                  <a:rPr lang="en-US" altLang="zh-CN" sz="2000" b="1" dirty="0" err="1"/>
                  <a:t>NaCl</a:t>
                </a:r>
                <a:r>
                  <a:rPr lang="en-US" altLang="zh-CN" sz="2000" b="1" dirty="0"/>
                  <a:t>: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altLang="zh-CN" sz="2000" b="1" i="1" dirty="0"/>
                  <a:t>.01lx</a:t>
                </a:r>
              </a:p>
              <a:p>
                <a:endParaRPr lang="en-US" altLang="zh-CN" sz="2000" b="1" dirty="0"/>
              </a:p>
              <a:p>
                <a:r>
                  <a:rPr lang="zh-CN" altLang="en-US" sz="5400" b="1" dirty="0">
                    <a:solidFill>
                      <a:srgbClr val="FF0000"/>
                    </a:solidFill>
                  </a:rPr>
                  <a:t>√</a:t>
                </a:r>
                <a:endParaRPr lang="en-US" altLang="zh-CN" sz="5400" b="1" dirty="0">
                  <a:solidFill>
                    <a:srgbClr val="FF0000"/>
                  </a:solidFill>
                </a:endParaRPr>
              </a:p>
              <a:p>
                <a:endParaRPr lang="en-US" altLang="zh-CN" sz="2000" b="1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BFDC3E5-E696-4851-A6C9-83D7581F8A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44" t="-1704" b="-7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6D1C633-E74A-470F-B1CE-5F61EDC8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386639-4360-40E7-9193-4F9D91D3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FBE7A48-F6AA-45AF-A26B-02B8D6C0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1.The influence of </a:t>
            </a:r>
            <a:r>
              <a:rPr lang="en-US" altLang="zh-CN" dirty="0" err="1"/>
              <a:t>NaCl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57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Qingdao No.2 High School</a:t>
            </a:r>
            <a:endParaRPr lang="en-US" altLang="zh-CN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D4A4703-0FC2-4EA4-917B-CD6E597DA5FE}" type="slidenum">
              <a: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pPr defTabSz="685800"/>
              <a:t>24</a:t>
            </a:fld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Catalog</a:t>
            </a:r>
            <a:endParaRPr lang="zh-CN" altLang="en-US" dirty="0"/>
          </a:p>
        </p:txBody>
      </p:sp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2554154895"/>
              </p:ext>
            </p:extLst>
          </p:nvPr>
        </p:nvGraphicFramePr>
        <p:xfrm>
          <a:off x="1739931" y="872238"/>
          <a:ext cx="5739413" cy="356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4580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01D03B5-F828-45A3-B06C-296C1E063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912" y="837473"/>
            <a:ext cx="2643952" cy="3577187"/>
          </a:xfrm>
        </p:spPr>
        <p:txBody>
          <a:bodyPr/>
          <a:lstStyle/>
          <a:p>
            <a:r>
              <a:rPr lang="en-US" altLang="zh-CN" sz="2000" b="1" dirty="0"/>
              <a:t>(1)Bleached paper:      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C121ED-5E6B-4A67-A687-FD78E522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D27698-775E-4134-8CFE-E4E4C62FE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fld id="{BD4A4703-0FC2-4EA4-917B-CD6E597DA5FE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BBB9AF0-F2B9-4F53-9797-D036DAB9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12" y="273844"/>
            <a:ext cx="7811438" cy="42721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Other substances</a:t>
            </a:r>
            <a:endParaRPr lang="zh-CN" altLang="en-US" dirty="0"/>
          </a:p>
        </p:txBody>
      </p:sp>
      <p:pic>
        <p:nvPicPr>
          <p:cNvPr id="7" name="图片 6" descr="图片包含 笔记本电脑, 监视器, 计算机, 屏幕&#10;&#10;已生成极高可信度的说明">
            <a:extLst>
              <a:ext uri="{FF2B5EF4-FFF2-40B4-BE49-F238E27FC236}">
                <a16:creationId xmlns:a16="http://schemas.microsoft.com/office/drawing/2014/main" id="{A08A8C46-E02C-4876-A661-5D86D422E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8" y="1275606"/>
            <a:ext cx="2319734" cy="3092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3353A3C-981E-4118-8D82-124AE0266D84}"/>
                  </a:ext>
                </a:extLst>
              </p:cNvPr>
              <p:cNvSpPr txBox="1"/>
              <p:nvPr/>
            </p:nvSpPr>
            <p:spPr>
              <a:xfrm>
                <a:off x="3563888" y="771550"/>
                <a:ext cx="5184576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Principle like quinine (VBL)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FF0000"/>
                    </a:solidFill>
                  </a:rPr>
                  <a:t>Factors</a:t>
                </a:r>
                <a:r>
                  <a:rPr lang="zh-CN" altLang="en-US" sz="2400" b="1" dirty="0">
                    <a:solidFill>
                      <a:srgbClr val="FF0000"/>
                    </a:solidFill>
                  </a:rPr>
                  <a:t>：</a:t>
                </a:r>
                <a:endParaRPr lang="en-US" altLang="zh-CN" sz="2400" b="1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FF0000"/>
                    </a:solidFill>
                  </a:rPr>
                  <a:t>(1)</a:t>
                </a:r>
                <a:r>
                  <a:rPr lang="zh-CN" alt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The UV light’s luminance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FF0000"/>
                    </a:solidFill>
                  </a:rPr>
                  <a:t>(2) Distance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endParaRPr lang="en-US" altLang="zh-CN" sz="2400" b="1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rgbClr val="FF0000"/>
                  </a:solidFill>
                </a:endParaRPr>
              </a:p>
              <a:p>
                <a:endParaRPr lang="en-US" altLang="zh-CN" sz="2400" b="1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3353A3C-981E-4118-8D82-124AE0266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771550"/>
                <a:ext cx="5184576" cy="5262979"/>
              </a:xfrm>
              <a:prstGeom prst="rect">
                <a:avLst/>
              </a:prstGeom>
              <a:blipFill>
                <a:blip r:embed="rId3"/>
                <a:stretch>
                  <a:fillRect l="-1647" t="-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>
            <a:extLst>
              <a:ext uri="{FF2B5EF4-FFF2-40B4-BE49-F238E27FC236}">
                <a16:creationId xmlns:a16="http://schemas.microsoft.com/office/drawing/2014/main" id="{B39706AD-98F7-4A28-B6D8-60E7A7D67570}"/>
              </a:ext>
            </a:extLst>
          </p:cNvPr>
          <p:cNvGrpSpPr/>
          <p:nvPr/>
        </p:nvGrpSpPr>
        <p:grpSpPr>
          <a:xfrm>
            <a:off x="3347864" y="1373631"/>
            <a:ext cx="5473432" cy="1563153"/>
            <a:chOff x="4211960" y="1543225"/>
            <a:chExt cx="4104455" cy="1172188"/>
          </a:xfrm>
        </p:grpSpPr>
        <p:pic>
          <p:nvPicPr>
            <p:cNvPr id="21" name="图片 20" descr="图片包含 事情&#10;&#10;已生成高可信度的说明">
              <a:extLst>
                <a:ext uri="{FF2B5EF4-FFF2-40B4-BE49-F238E27FC236}">
                  <a16:creationId xmlns:a16="http://schemas.microsoft.com/office/drawing/2014/main" id="{B0F6188E-91DE-4072-BACF-123EF06FE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382" y="1543225"/>
              <a:ext cx="4100033" cy="879764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1FF8512-3F4A-4E6D-ACB8-434C5D3BC760}"/>
                </a:ext>
              </a:extLst>
            </p:cNvPr>
            <p:cNvSpPr/>
            <p:nvPr/>
          </p:nvSpPr>
          <p:spPr>
            <a:xfrm>
              <a:off x="4211960" y="2139702"/>
              <a:ext cx="864096" cy="5757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400" i="1">
                <a:latin typeface="Cambria Math" panose="02040503050406030204" pitchFamily="18" charset="0"/>
              </a:endParaRPr>
            </a:p>
          </p:txBody>
        </p:sp>
      </p:grpSp>
      <p:sp>
        <p:nvSpPr>
          <p:cNvPr id="24" name="椭圆 23">
            <a:extLst>
              <a:ext uri="{FF2B5EF4-FFF2-40B4-BE49-F238E27FC236}">
                <a16:creationId xmlns:a16="http://schemas.microsoft.com/office/drawing/2014/main" id="{2839A599-1426-41CE-9C4E-397B94B9CC11}"/>
              </a:ext>
            </a:extLst>
          </p:cNvPr>
          <p:cNvSpPr/>
          <p:nvPr/>
        </p:nvSpPr>
        <p:spPr>
          <a:xfrm>
            <a:off x="4150239" y="1774811"/>
            <a:ext cx="380397" cy="380397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3436B4E-4F21-49F1-A8A4-285BC93839B2}"/>
              </a:ext>
            </a:extLst>
          </p:cNvPr>
          <p:cNvSpPr/>
          <p:nvPr/>
        </p:nvSpPr>
        <p:spPr>
          <a:xfrm>
            <a:off x="5132441" y="1237213"/>
            <a:ext cx="1965218" cy="106144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3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AC821DE-0F89-49CA-B198-97309371A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b="1" dirty="0"/>
              <a:t>(2)Soap</a:t>
            </a:r>
            <a:endParaRPr lang="zh-CN" altLang="en-US" sz="2000" b="1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C0576FA-7FBE-42C4-A262-D8FFAB55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DFBD79-53E1-444F-89D1-981C80D2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5D46741-E072-4983-A3CD-04203A2D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Other substances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84A2FAB-4D16-4460-BD78-9DD77BAB4BCB}"/>
              </a:ext>
            </a:extLst>
          </p:cNvPr>
          <p:cNvGrpSpPr/>
          <p:nvPr/>
        </p:nvGrpSpPr>
        <p:grpSpPr>
          <a:xfrm>
            <a:off x="3887353" y="1296649"/>
            <a:ext cx="4455394" cy="1350460"/>
            <a:chOff x="3635896" y="1275606"/>
            <a:chExt cx="4455394" cy="135046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2DB53D4-4E40-4F1F-97E5-732A117B6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75606"/>
              <a:ext cx="4311378" cy="1174367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0A09F20-E527-4769-8A0B-761E92738F93}"/>
                </a:ext>
              </a:extLst>
            </p:cNvPr>
            <p:cNvSpPr/>
            <p:nvPr/>
          </p:nvSpPr>
          <p:spPr>
            <a:xfrm>
              <a:off x="3635896" y="2139702"/>
              <a:ext cx="1080120" cy="4863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2400" i="1" dirty="0">
                <a:latin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8655E54-4E58-42B2-9005-008933C70437}"/>
                  </a:ext>
                </a:extLst>
              </p:cNvPr>
              <p:cNvSpPr txBox="1"/>
              <p:nvPr/>
            </p:nvSpPr>
            <p:spPr>
              <a:xfrm>
                <a:off x="3996178" y="837473"/>
                <a:ext cx="518457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Principle like quinine (CBS)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FF0000"/>
                    </a:solidFill>
                  </a:rPr>
                  <a:t>Factors</a:t>
                </a:r>
                <a:r>
                  <a:rPr lang="zh-CN" altLang="en-US" sz="2400" b="1" dirty="0">
                    <a:solidFill>
                      <a:srgbClr val="FF0000"/>
                    </a:solidFill>
                  </a:rPr>
                  <a:t>：</a:t>
                </a:r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FF0000"/>
                    </a:solidFill>
                  </a:rPr>
                  <a:t>(3)Concentration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en-US" altLang="zh-CN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altLang="zh-CN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8655E54-4E58-42B2-9005-008933C70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178" y="837473"/>
                <a:ext cx="5184576" cy="3416320"/>
              </a:xfrm>
              <a:prstGeom prst="rect">
                <a:avLst/>
              </a:prstGeom>
              <a:blipFill>
                <a:blip r:embed="rId3"/>
                <a:stretch>
                  <a:fillRect l="-1647" t="-12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 descr="图片包含 物体, 事情, 浅色&#10;&#10;已生成极高可信度的说明">
            <a:extLst>
              <a:ext uri="{FF2B5EF4-FFF2-40B4-BE49-F238E27FC236}">
                <a16:creationId xmlns:a16="http://schemas.microsoft.com/office/drawing/2014/main" id="{829FDAE2-BEAC-4F5E-BE25-784220BBC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4" y="1371714"/>
            <a:ext cx="3714255" cy="27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ACA42B1-CB81-4393-90C5-9B8CCC3B4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2217" y="1451436"/>
            <a:ext cx="3182210" cy="2386657"/>
          </a:xfr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6543FF-BE80-4CEA-8326-81EFD5B41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566140-03EF-4035-85E1-7E3E245F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D53FD633-53CE-4702-8E15-B66D35022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Other substances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1">
                <a:extLst>
                  <a:ext uri="{FF2B5EF4-FFF2-40B4-BE49-F238E27FC236}">
                    <a16:creationId xmlns:a16="http://schemas.microsoft.com/office/drawing/2014/main" id="{FC0969A6-0452-4979-BC40-E9EE02DD60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912" y="837473"/>
                <a:ext cx="7811438" cy="35771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b="1" dirty="0"/>
                  <a:t>(3)Clothes</a:t>
                </a:r>
              </a:p>
              <a:p>
                <a:r>
                  <a:rPr lang="en-US" altLang="zh-CN" sz="2000" b="1" dirty="0"/>
                  <a:t>Principle like (1)(2)</a:t>
                </a:r>
              </a:p>
              <a:p>
                <a:endParaRPr lang="en-US" altLang="zh-CN" sz="2400" b="1" dirty="0"/>
              </a:p>
              <a:p>
                <a:r>
                  <a:rPr lang="en-US" altLang="zh-CN" sz="2400" b="1" dirty="0">
                    <a:solidFill>
                      <a:srgbClr val="FF0000"/>
                    </a:solidFill>
                  </a:rPr>
                  <a:t>Factors</a:t>
                </a:r>
                <a:r>
                  <a:rPr lang="zh-CN" altLang="en-US" sz="2400" b="1" dirty="0">
                    <a:solidFill>
                      <a:srgbClr val="FF0000"/>
                    </a:solidFill>
                  </a:rPr>
                  <a:t>：</a:t>
                </a:r>
                <a:endParaRPr lang="en-US" altLang="zh-CN" sz="2400" b="1" dirty="0"/>
              </a:p>
              <a:p>
                <a:r>
                  <a:rPr lang="en-US" altLang="zh-CN" sz="2400" b="1" dirty="0">
                    <a:solidFill>
                      <a:srgbClr val="FF0000"/>
                    </a:solidFill>
                  </a:rPr>
                  <a:t>(4)Square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en-US" altLang="zh-CN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内容占位符 1">
                <a:extLst>
                  <a:ext uri="{FF2B5EF4-FFF2-40B4-BE49-F238E27FC236}">
                    <a16:creationId xmlns:a16="http://schemas.microsoft.com/office/drawing/2014/main" id="{FC0969A6-0452-4979-BC40-E9EE02DD6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12" y="837473"/>
                <a:ext cx="7811438" cy="3577187"/>
              </a:xfrm>
              <a:prstGeom prst="rect">
                <a:avLst/>
              </a:prstGeom>
              <a:blipFill>
                <a:blip r:embed="rId4"/>
                <a:stretch>
                  <a:fillRect l="-1014" t="-1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0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6608990-778B-44F7-BF2B-3644C3436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(4)Slipper</a:t>
            </a:r>
            <a:endParaRPr lang="zh-CN" altLang="en-US" b="1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F033F1-4152-408E-BCDA-AEB2F6E4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6571DE-207D-4CD7-8705-9F627348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1194B37-4616-45E0-BF54-1D8977E7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Other substances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6C0616-C445-4A0B-BDDA-065457E92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87" y="1275606"/>
            <a:ext cx="2232248" cy="297633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8A87B57-8A89-44F1-AB4F-968010A9EF74}"/>
              </a:ext>
            </a:extLst>
          </p:cNvPr>
          <p:cNvSpPr txBox="1"/>
          <p:nvPr/>
        </p:nvSpPr>
        <p:spPr>
          <a:xfrm>
            <a:off x="3324994" y="987574"/>
            <a:ext cx="5580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333333"/>
                </a:solidFill>
                <a:latin typeface="+mn-ea"/>
              </a:rPr>
              <a:t>Photoluminescence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333333"/>
                </a:solidFill>
                <a:latin typeface="+mn-ea"/>
              </a:rPr>
              <a:t>(1) Absorb the sunlight and store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333333"/>
                </a:solidFill>
                <a:latin typeface="+mn-ea"/>
              </a:rPr>
              <a:t>(2) Release the energy slowly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Factors</a:t>
            </a:r>
            <a:r>
              <a:rPr lang="zh-CN" altLang="en-US" sz="2400" b="1" dirty="0">
                <a:solidFill>
                  <a:srgbClr val="FF0000"/>
                </a:solidFill>
              </a:rPr>
              <a:t>：</a:t>
            </a:r>
            <a:endParaRPr lang="en-US" altLang="zh-CN" sz="2400" b="1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(5) Time of sunlight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888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C53ED12C-9DB5-49BD-B4EE-C5C430FE0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𝜮</m:t>
                      </m:r>
                      <m:r>
                        <a:rPr lang="en-US" altLang="zh-CN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altLang="zh-CN" sz="20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/>
                              <m:aln/>
                            </m:r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</m:nary>
                      <m:d>
                        <m:dPr>
                          <m:ctrlPr>
                            <a:rPr lang="en-US" altLang="zh-CN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altLang="zh-CN" sz="20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𝒈</m:t>
                                  </m:r>
                                </m:sub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sz="20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0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</a:rPr>
                  <a:t> Concentration ; Square ; pH</a:t>
                </a:r>
              </a:p>
              <a:p>
                <a:endParaRPr lang="en-US" altLang="zh-CN" sz="2000" dirty="0"/>
              </a:p>
              <a:p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The UV light’s luminance ; Distance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C53ED12C-9DB5-49BD-B4EE-C5C430FE0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ACACB5-7F51-4817-AF77-0894885C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9E70A8-7BD6-4717-A7E5-19E3C712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7E27214-9532-4855-ACC0-D050A8D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Influence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341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Qingdao No.2 High School</a:t>
            </a:r>
            <a:endParaRPr lang="en-US" altLang="zh-CN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D4A4703-0FC2-4EA4-917B-CD6E597DA5FE}" type="slidenum">
              <a: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pPr defTabSz="685800"/>
              <a:t>3</a:t>
            </a:fld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Catalog</a:t>
            </a:r>
            <a:endParaRPr lang="zh-CN" altLang="en-US" dirty="0"/>
          </a:p>
        </p:txBody>
      </p:sp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199086244"/>
              </p:ext>
            </p:extLst>
          </p:nvPr>
        </p:nvGraphicFramePr>
        <p:xfrm>
          <a:off x="1739931" y="872238"/>
          <a:ext cx="5739413" cy="356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3210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Qingdao No.2 High School</a:t>
            </a:r>
            <a:endParaRPr lang="en-US" altLang="zh-CN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D4A4703-0FC2-4EA4-917B-CD6E597DA5FE}" type="slidenum">
              <a: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pPr defTabSz="685800"/>
              <a:t>30</a:t>
            </a:fld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Catalog</a:t>
            </a:r>
            <a:endParaRPr lang="zh-CN" altLang="en-US" dirty="0"/>
          </a:p>
        </p:txBody>
      </p:sp>
      <p:graphicFrame>
        <p:nvGraphicFramePr>
          <p:cNvPr id="13" name="图示 12"/>
          <p:cNvGraphicFramePr/>
          <p:nvPr>
            <p:extLst/>
          </p:nvPr>
        </p:nvGraphicFramePr>
        <p:xfrm>
          <a:off x="1739931" y="872238"/>
          <a:ext cx="5739413" cy="356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3564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2F89AD2-E5C5-4E24-8710-CA149150F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059582"/>
            <a:ext cx="5629275" cy="2057400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035B77-E83E-4ACA-95F8-8BEE7183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569F11-90F9-4F86-985F-E43AA9ECD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297CAF50-9BF8-464F-A1B2-0AC44261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1.The time-dependent pH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7F0508D-864E-4C16-B0A5-6DFFADEE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02" y="1044724"/>
            <a:ext cx="6086475" cy="2095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C4A54C9-D904-43C3-900D-34A58DE73FFD}"/>
              </a:ext>
            </a:extLst>
          </p:cNvPr>
          <p:cNvSpPr txBox="1"/>
          <p:nvPr/>
        </p:nvSpPr>
        <p:spPr>
          <a:xfrm>
            <a:off x="1475656" y="329183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The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pH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not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stable (4.6-5.4)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Influence the fluorescence </a:t>
            </a:r>
          </a:p>
        </p:txBody>
      </p:sp>
    </p:spTree>
    <p:extLst>
      <p:ext uri="{BB962C8B-B14F-4D97-AF65-F5344CB8AC3E}">
        <p14:creationId xmlns:p14="http://schemas.microsoft.com/office/powerpoint/2010/main" val="344621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2CF811-04A0-46D7-9972-5CB039C9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06C837-0713-46B5-A77D-3E887C86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26A0FF5-3230-4BE7-9835-998C3376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2.Visible light disturb</a:t>
            </a:r>
            <a:endParaRPr lang="zh-CN" altLang="en-US" dirty="0"/>
          </a:p>
        </p:txBody>
      </p:sp>
      <p:pic>
        <p:nvPicPr>
          <p:cNvPr id="6" name="内容占位符 6" descr="图片包含 地面, 室内, 地板, 餐桌&#10;&#10;已生成极高可信度的说明">
            <a:extLst>
              <a:ext uri="{FF2B5EF4-FFF2-40B4-BE49-F238E27FC236}">
                <a16:creationId xmlns:a16="http://schemas.microsoft.com/office/drawing/2014/main" id="{BD11C508-F628-4787-BCBD-8CE0F1799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2" y="1131590"/>
            <a:ext cx="3645117" cy="2733044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111F02-1905-4334-8578-25869EF3D680}"/>
              </a:ext>
            </a:extLst>
          </p:cNvPr>
          <p:cNvSpPr txBox="1"/>
          <p:nvPr/>
        </p:nvSpPr>
        <p:spPr>
          <a:xfrm>
            <a:off x="4644008" y="1275606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The black UV light emits visible light, too.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Not bright(</a:t>
            </a:r>
            <a:r>
              <a:rPr lang="zh-CN" altLang="en-US" sz="2400" b="1" dirty="0"/>
              <a:t>≈</a:t>
            </a:r>
            <a:r>
              <a:rPr lang="en-US" altLang="zh-CN" sz="2400" b="1" dirty="0"/>
              <a:t>0lx over 1cm)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83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Qingdao No.2 High School</a:t>
            </a:r>
            <a:endParaRPr lang="en-US" altLang="zh-CN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D4A4703-0FC2-4EA4-917B-CD6E597DA5FE}" type="slidenum">
              <a: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pPr defTabSz="685800"/>
              <a:t>33</a:t>
            </a:fld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Catalog</a:t>
            </a:r>
            <a:endParaRPr lang="zh-CN" altLang="en-US" dirty="0"/>
          </a:p>
        </p:txBody>
      </p:sp>
      <p:graphicFrame>
        <p:nvGraphicFramePr>
          <p:cNvPr id="13" name="图示 12"/>
          <p:cNvGraphicFramePr/>
          <p:nvPr>
            <p:extLst/>
          </p:nvPr>
        </p:nvGraphicFramePr>
        <p:xfrm>
          <a:off x="1739931" y="872238"/>
          <a:ext cx="5739413" cy="356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3828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F5D834A8-43F2-4DA0-BB54-DCB135C592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sz="2000" b="1" dirty="0"/>
                  <a:t>Fluorescence is caused by </a:t>
                </a:r>
                <a:r>
                  <a:rPr lang="en-US" altLang="zh-CN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quantum transition</a:t>
                </a:r>
              </a:p>
              <a:p>
                <a:r>
                  <a:rPr lang="en-US" altLang="zh-CN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Fluorescence quenching</a:t>
                </a:r>
                <a:r>
                  <a:rPr lang="zh-CN" altLang="en-US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（</a:t>
                </a:r>
                <a:r>
                  <a:rPr lang="en-US" altLang="zh-CN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Collision</a:t>
                </a:r>
                <a:r>
                  <a:rPr lang="zh-CN" altLang="en-US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）</a:t>
                </a:r>
                <a:r>
                  <a:rPr lang="en-US" altLang="zh-CN" sz="2000" b="1" dirty="0"/>
                  <a:t>happens after adding salt</a:t>
                </a:r>
              </a:p>
              <a:p>
                <a:r>
                  <a:rPr lang="en-US" altLang="zh-CN" sz="2000" b="1" dirty="0"/>
                  <a:t>Other fluorescent substances :</a:t>
                </a:r>
              </a:p>
              <a:p>
                <a:pPr marL="0" indent="0">
                  <a:buNone/>
                </a:pPr>
                <a:r>
                  <a:rPr lang="en-US" altLang="zh-CN" sz="2000" b="1" dirty="0"/>
                  <a:t> paper, soap, clothes, slipper……</a:t>
                </a:r>
                <a:r>
                  <a:rPr lang="zh-CN" altLang="en-US" sz="2000" b="1" dirty="0"/>
                  <a:t>（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things has fluorescent agent</a:t>
                </a:r>
                <a:r>
                  <a:rPr lang="zh-CN" altLang="en-US" sz="2000" b="1" dirty="0"/>
                  <a:t>）</a:t>
                </a:r>
                <a:endParaRPr lang="en-US" altLang="zh-CN" sz="2000" b="1" dirty="0"/>
              </a:p>
              <a:p>
                <a:endParaRPr lang="en-US" altLang="zh-CN" sz="2000" b="1" dirty="0"/>
              </a:p>
              <a:p>
                <a:endParaRPr lang="en-US" altLang="zh-CN" sz="2000" b="1" dirty="0"/>
              </a:p>
              <a:p>
                <a:r>
                  <a:rPr lang="en-US" altLang="zh-CN" sz="2000" b="1" dirty="0"/>
                  <a:t>Influence factors : 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zh-CN" alt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zh-CN" altLang="en-US" sz="20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zh-CN" altLang="en-US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000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</m:d>
                  </m:oMath>
                </a14:m>
                <a:endParaRPr lang="en-US" altLang="zh-CN" sz="2000" b="1" dirty="0"/>
              </a:p>
              <a:p>
                <a:endParaRPr lang="zh-CN" altLang="en-US" b="1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F5D834A8-43F2-4DA0-BB54-DCB135C592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02" t="-1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C3938A-75A3-45FF-896C-9932DE4D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7773F-6D4C-40A3-AF68-030387FE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06A8DAD-9E7B-4B62-ADA3-55632B658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F00BC18-8C82-468D-8B21-3FFABA3C9124}"/>
                  </a:ext>
                </a:extLst>
              </p:cNvPr>
              <p:cNvSpPr txBox="1"/>
              <p:nvPr/>
            </p:nvSpPr>
            <p:spPr>
              <a:xfrm>
                <a:off x="4361885" y="2798422"/>
                <a:ext cx="46085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zh-CN" altLang="en-US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zh-CN" alt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/>
                  <a:t>: Concentration ; Square ; pH</a:t>
                </a:r>
              </a:p>
              <a:p>
                <a:endParaRPr lang="en-US" altLang="zh-CN" sz="2000" b="1" dirty="0"/>
              </a:p>
              <a:p>
                <a14:m>
                  <m:oMath xmlns:m="http://schemas.openxmlformats.org/officeDocument/2006/math">
                    <m:r>
                      <a:rPr lang="zh-CN" altLang="en-US" sz="2000" b="1" i="1">
                        <a:latin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altLang="zh-CN" sz="2000" b="1" dirty="0"/>
                  <a:t> : The UV light’s luminance ; Distance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F00BC18-8C82-468D-8B21-3FFABA3C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885" y="2798422"/>
                <a:ext cx="4608512" cy="1015663"/>
              </a:xfrm>
              <a:prstGeom prst="rect">
                <a:avLst/>
              </a:prstGeom>
              <a:blipFill>
                <a:blip r:embed="rId3"/>
                <a:stretch>
                  <a:fillRect t="-2994" r="-926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左大括号 6">
            <a:extLst>
              <a:ext uri="{FF2B5EF4-FFF2-40B4-BE49-F238E27FC236}">
                <a16:creationId xmlns:a16="http://schemas.microsoft.com/office/drawing/2014/main" id="{4DC95935-8F0E-4C7A-B82C-AD42205013DC}"/>
              </a:ext>
            </a:extLst>
          </p:cNvPr>
          <p:cNvSpPr/>
          <p:nvPr/>
        </p:nvSpPr>
        <p:spPr>
          <a:xfrm>
            <a:off x="4211960" y="2795325"/>
            <a:ext cx="144016" cy="1008112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5CD43B0-7BAD-45FF-8044-9220EDBE6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b="1" dirty="0"/>
              <a:t>[1] Jonathan H. </a:t>
            </a:r>
            <a:r>
              <a:rPr lang="en-US" altLang="zh-CN" b="1" dirty="0" err="1"/>
              <a:t>Gutow</a:t>
            </a:r>
            <a:r>
              <a:rPr lang="en-US" altLang="zh-CN" b="1" dirty="0"/>
              <a:t>. </a:t>
            </a:r>
            <a:r>
              <a:rPr lang="en-US" altLang="zh-CN" b="1" i="1" dirty="0"/>
              <a:t>Halide (Cl–) Quenching of Quinine Sulfate Fluorescence: W A Time-Resolved Fluorescence Experiment for Physical Chemistry</a:t>
            </a:r>
            <a:r>
              <a:rPr lang="en-US" altLang="zh-CN" b="1" dirty="0"/>
              <a:t> [J] Journal of Chemical Education, Vol. 82 No. 2 February 2005 302-305</a:t>
            </a:r>
          </a:p>
          <a:p>
            <a:r>
              <a:rPr lang="en-US" altLang="zh-CN" b="1" dirty="0"/>
              <a:t>[2] </a:t>
            </a:r>
            <a:r>
              <a:rPr lang="en-US" altLang="zh-CN" b="1" i="1" dirty="0"/>
              <a:t>Basic knowledge of fluorescence probe </a:t>
            </a:r>
            <a:r>
              <a:rPr lang="en-US" altLang="zh-CN" b="1" dirty="0"/>
              <a:t>[OL] </a:t>
            </a:r>
          </a:p>
          <a:p>
            <a:r>
              <a:rPr lang="en-US" altLang="zh-CN" b="1" dirty="0"/>
              <a:t>[3] David J. Griffiths. </a:t>
            </a:r>
            <a:r>
              <a:rPr lang="en-US" altLang="zh-CN" b="1" i="1" dirty="0"/>
              <a:t>Introduction to quantum mechanics </a:t>
            </a:r>
            <a:r>
              <a:rPr lang="en-US" altLang="zh-CN" b="1" dirty="0"/>
              <a:t>[M] China Machine Press</a:t>
            </a:r>
            <a:r>
              <a:rPr lang="zh-CN" altLang="en-US" b="1" dirty="0"/>
              <a:t>，</a:t>
            </a:r>
            <a:r>
              <a:rPr lang="en-US" altLang="zh-CN" b="1" dirty="0"/>
              <a:t>2009</a:t>
            </a:r>
          </a:p>
          <a:p>
            <a:r>
              <a:rPr lang="en-US" altLang="zh-CN" b="1" dirty="0"/>
              <a:t>[4] </a:t>
            </a:r>
            <a:r>
              <a:rPr lang="en-US" altLang="zh-CN" b="1" i="1" dirty="0"/>
              <a:t>Dynamic fluorescence quenching</a:t>
            </a:r>
            <a:r>
              <a:rPr lang="en-US" altLang="zh-CN" b="1" dirty="0"/>
              <a:t> [OL]</a:t>
            </a:r>
          </a:p>
          <a:p>
            <a:r>
              <a:rPr lang="en-US" altLang="zh-CN" b="1" dirty="0"/>
              <a:t>[5] Li Bing, Wei </a:t>
            </a:r>
            <a:r>
              <a:rPr lang="en-US" altLang="zh-CN" b="1" dirty="0" err="1"/>
              <a:t>Yongju</a:t>
            </a:r>
            <a:r>
              <a:rPr lang="en-US" altLang="zh-CN" b="1" dirty="0"/>
              <a:t>. </a:t>
            </a:r>
            <a:r>
              <a:rPr lang="en-US" altLang="zh-CN" b="1" i="1" dirty="0"/>
              <a:t>Study on Fluorescent Properties and Analytical Methods of Quinine Alkaloids </a:t>
            </a:r>
            <a:r>
              <a:rPr lang="en-US" altLang="zh-CN" b="1" dirty="0"/>
              <a:t>[D]. Hebei province, China: Hebei Normal University 2012</a:t>
            </a:r>
          </a:p>
          <a:p>
            <a:r>
              <a:rPr lang="en-US" altLang="zh-CN" b="1" dirty="0"/>
              <a:t>[6] Tan </a:t>
            </a:r>
            <a:r>
              <a:rPr lang="en-US" altLang="zh-CN" b="1" dirty="0" err="1"/>
              <a:t>Zhongyin</a:t>
            </a:r>
            <a:r>
              <a:rPr lang="en-US" altLang="zh-CN" b="1" dirty="0"/>
              <a:t>, Yu </a:t>
            </a:r>
            <a:r>
              <a:rPr lang="en-US" altLang="zh-CN" b="1" dirty="0" err="1"/>
              <a:t>Yingtao</a:t>
            </a:r>
            <a:r>
              <a:rPr lang="en-US" altLang="zh-CN" b="1" dirty="0"/>
              <a:t>. </a:t>
            </a:r>
            <a:r>
              <a:rPr lang="en-US" altLang="zh-CN" b="1" i="1" dirty="0"/>
              <a:t>Determination of quinine in Tonic water by molecular Fluorimetry </a:t>
            </a:r>
            <a:r>
              <a:rPr lang="en-US" altLang="zh-CN" b="1" dirty="0"/>
              <a:t>[J] Natural Science Journal of Liaoning Natural University 1991,No.14 151-153</a:t>
            </a:r>
            <a:endParaRPr lang="zh-CN" altLang="en-US" b="1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8508E9-DA5D-4CDD-B418-035ADED7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41697D-337D-45DC-B141-74F15B97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5FB0D869-BB98-417F-83B4-2A47525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Reference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5617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1D14BA-58A5-4942-86E3-6BA3D2B8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C89684-8A16-4221-86A7-15F95EFB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446222B-F955-49D4-A9ED-5B3D4A461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828" y="2139702"/>
            <a:ext cx="3096344" cy="42721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Thanks for listening!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4064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E1175D8-7CD2-4DA6-81E3-0AFACEB85E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2000" b="1" i="1" dirty="0"/>
                  <a:t>Transition has two parts :</a:t>
                </a:r>
                <a:r>
                  <a:rPr lang="zh-CN" altLang="en-US" sz="2000" b="1" i="1" dirty="0"/>
                  <a:t> </a:t>
                </a:r>
                <a:r>
                  <a:rPr lang="en-US" altLang="zh-CN" sz="2000" b="1" i="1" dirty="0"/>
                  <a:t>spontaneous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𝒔𝒑</m:t>
                        </m:r>
                      </m:sub>
                    </m:sSub>
                  </m:oMath>
                </a14:m>
                <a:r>
                  <a:rPr lang="en-US" altLang="zh-CN" sz="2000" b="1" i="1" dirty="0"/>
                  <a:t>) and stimulated emission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r>
                  <a:rPr lang="en-US" altLang="zh-CN" sz="2000" b="1" i="1" dirty="0"/>
                  <a:t>)</a:t>
                </a:r>
              </a:p>
              <a:p>
                <a:r>
                  <a:rPr lang="en-US" altLang="zh-CN" sz="2000" b="1" i="1" dirty="0"/>
                  <a:t>Easy to know: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𝒔𝒑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𝒔𝒕</m:t>
                              </m:r>
                            </m:sub>
                          </m:sSub>
                        </m:den>
                      </m:f>
                      <m:r>
                        <a:rPr lang="en-US" altLang="zh-CN" sz="20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dirty="0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20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 dirty="0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altLang="zh-CN" sz="2000" b="1" i="1" dirty="0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1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altLang="zh-CN" sz="2000" b="1" i="1" dirty="0"/>
              </a:p>
              <a:p>
                <a:pPr marL="0" indent="0">
                  <a:buNone/>
                </a:pPr>
                <a:r>
                  <a:rPr lang="en-US" altLang="zh-CN" sz="2000" b="1" i="1" dirty="0"/>
                  <a:t>If T</a:t>
                </a:r>
                <a:r>
                  <a:rPr lang="zh-CN" altLang="en-US" sz="2000" b="1" i="1" dirty="0"/>
                  <a:t>＝</a:t>
                </a:r>
                <a:r>
                  <a:rPr lang="en-US" altLang="zh-CN" sz="2000" b="1" i="1" dirty="0"/>
                  <a:t>298K</a:t>
                </a:r>
                <a:r>
                  <a:rPr lang="zh-CN" altLang="en-US" sz="2000" b="1" i="1" dirty="0"/>
                  <a:t>（</a:t>
                </a:r>
                <a:r>
                  <a:rPr lang="en-US" altLang="zh-CN" sz="2000" b="1" i="1" dirty="0"/>
                  <a:t>25</a:t>
                </a:r>
                <a:r>
                  <a:rPr lang="zh-CN" altLang="en-US" sz="2000" b="1" i="1" dirty="0"/>
                  <a:t>℃ ），</a:t>
                </a:r>
                <a:r>
                  <a:rPr lang="en-US" altLang="zh-CN" sz="2000" b="1" i="1" dirty="0"/>
                  <a:t>v</a:t>
                </a:r>
                <a:r>
                  <a:rPr lang="zh-CN" altLang="en-US" sz="2000" b="1" i="1" dirty="0"/>
                  <a:t>＞</a:t>
                </a:r>
                <a:r>
                  <a:rPr lang="en-US" altLang="zh-CN" sz="2000" b="1" i="1" dirty="0"/>
                  <a:t>43×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zh-CN" altLang="en-US" sz="2000" b="1" i="1" dirty="0"/>
                  <a:t>（＜</a:t>
                </a:r>
                <a:r>
                  <a:rPr lang="en-US" altLang="zh-CN" sz="2000" b="1" i="1" dirty="0"/>
                  <a:t>6976nm</a:t>
                </a:r>
                <a:r>
                  <a:rPr lang="zh-CN" altLang="en-US" sz="2000" b="1" i="1" dirty="0"/>
                  <a:t>），</a:t>
                </a:r>
                <a:r>
                  <a:rPr lang="en-US" altLang="zh-CN" sz="2000" b="1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𝒔𝒑</m:t>
                        </m:r>
                      </m:sub>
                    </m:sSub>
                  </m:oMath>
                </a14:m>
                <a:r>
                  <a:rPr lang="zh-CN" altLang="en-US" sz="2000" b="1" i="1" dirty="0"/>
                  <a:t>＞</a:t>
                </a:r>
                <a:r>
                  <a:rPr lang="en-US" altLang="zh-CN" sz="2000" b="1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endParaRPr lang="en-US" altLang="zh-CN" sz="2000" b="1" i="1" dirty="0"/>
              </a:p>
              <a:p>
                <a:pPr marL="0" indent="0">
                  <a:buNone/>
                </a:pPr>
                <a:r>
                  <a:rPr lang="en-US" altLang="zh-CN" sz="2000" b="1" i="1" dirty="0"/>
                  <a:t>In this problem : v=425-500nm, much less than 6976nm</a:t>
                </a:r>
              </a:p>
              <a:p>
                <a:pPr marL="0" indent="0">
                  <a:buNone/>
                </a:pPr>
                <a:endParaRPr lang="en-US" altLang="zh-CN" sz="2000" b="1" i="1" dirty="0"/>
              </a:p>
              <a:p>
                <a:pPr marL="0" indent="0">
                  <a:buNone/>
                </a:pPr>
                <a:endParaRPr lang="en-US" altLang="zh-CN" sz="2000" b="1" i="1" dirty="0"/>
              </a:p>
              <a:p>
                <a:pPr marL="0" indent="0">
                  <a:buNone/>
                </a:pPr>
                <a:endParaRPr lang="en-US" altLang="zh-CN" sz="2000" b="1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E1175D8-7CD2-4DA6-81E3-0AFACEB85E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80" t="-15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9064583-5F64-4D7D-B12A-24B0A22C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8D81EB-B37B-45FC-BA86-979C94CA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64064035-25D4-4B98-A883-A2CF87F4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Why is spontaneous emission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2732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6158776-95F7-40F2-95E0-EC465EC4E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err="1"/>
              <a:t>NaCl</a:t>
            </a:r>
            <a:r>
              <a:rPr lang="en-US" altLang="zh-CN" b="1" dirty="0"/>
              <a:t> has declined the CO2’s solubility (“Squeeze out” CO2)</a:t>
            </a:r>
            <a:endParaRPr lang="zh-CN" altLang="en-US" b="1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A28C47-69E2-4B29-A494-58117E20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DB9427-ECC1-4AB0-9233-B30FB4DA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5DFEBBE-6113-45F5-986D-9D86DE66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Bubbles</a:t>
            </a:r>
            <a:endParaRPr lang="zh-CN" altLang="en-US" dirty="0"/>
          </a:p>
        </p:txBody>
      </p:sp>
      <p:pic>
        <p:nvPicPr>
          <p:cNvPr id="6" name="VID_20170628_161605">
            <a:hlinkClick r:id="" action="ppaction://media"/>
            <a:extLst>
              <a:ext uri="{FF2B5EF4-FFF2-40B4-BE49-F238E27FC236}">
                <a16:creationId xmlns:a16="http://schemas.microsoft.com/office/drawing/2014/main" id="{4F577E28-D075-4756-8A95-88AE2FC915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65" end="107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19" y="1340190"/>
            <a:ext cx="5005751" cy="28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5FCE909-1C2F-4675-98B2-B325246ED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9044E5-69F3-4769-8A24-F43DFC97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893B60A1-6AE4-479E-B90F-0B07B88FB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Experimental Setup (Software’s name: Dis Lab.) </a:t>
            </a:r>
            <a:endParaRPr lang="zh-CN" altLang="en-US" dirty="0"/>
          </a:p>
        </p:txBody>
      </p:sp>
      <p:pic>
        <p:nvPicPr>
          <p:cNvPr id="7" name="图片 6" descr="图片包含 地板, 室内, 墙壁, 餐桌&#10;&#10;已生成极高可信度的说明">
            <a:extLst>
              <a:ext uri="{FF2B5EF4-FFF2-40B4-BE49-F238E27FC236}">
                <a16:creationId xmlns:a16="http://schemas.microsoft.com/office/drawing/2014/main" id="{9EC1A456-6DD5-4882-BA6C-4E6EEE0AB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3494"/>
            <a:ext cx="5417840" cy="406338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B59DEE5-E546-4581-BEF6-F6B37C20B936}"/>
              </a:ext>
            </a:extLst>
          </p:cNvPr>
          <p:cNvSpPr/>
          <p:nvPr/>
        </p:nvSpPr>
        <p:spPr>
          <a:xfrm>
            <a:off x="611560" y="3383549"/>
            <a:ext cx="2721707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zh-CN" sz="2400" i="1" dirty="0">
                <a:solidFill>
                  <a:schemeClr val="bg1"/>
                </a:solidFill>
                <a:latin typeface="Cambria Math" panose="02040503050406030204" pitchFamily="18" charset="0"/>
              </a:rPr>
              <a:t>UV black light  bulb</a:t>
            </a:r>
            <a:endParaRPr lang="zh-CN" altLang="en-US" sz="2400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AAF87C4-312B-4FFE-8868-F0696F8DAD64}"/>
              </a:ext>
            </a:extLst>
          </p:cNvPr>
          <p:cNvSpPr/>
          <p:nvPr/>
        </p:nvSpPr>
        <p:spPr>
          <a:xfrm>
            <a:off x="1619672" y="1779662"/>
            <a:ext cx="864096" cy="1440160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55EAB0-5DAE-443C-B4EA-5CD608DAD48E}"/>
              </a:ext>
            </a:extLst>
          </p:cNvPr>
          <p:cNvSpPr/>
          <p:nvPr/>
        </p:nvSpPr>
        <p:spPr>
          <a:xfrm>
            <a:off x="3028950" y="1141446"/>
            <a:ext cx="606946" cy="1070264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i="1">
              <a:latin typeface="Cambria Math" panose="020405030504060302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B95A291-2E76-4895-8853-5E36729173BC}"/>
              </a:ext>
            </a:extLst>
          </p:cNvPr>
          <p:cNvSpPr/>
          <p:nvPr/>
        </p:nvSpPr>
        <p:spPr>
          <a:xfrm>
            <a:off x="3779912" y="1025905"/>
            <a:ext cx="3059171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zh-CN" sz="2400" i="1" dirty="0">
                <a:solidFill>
                  <a:schemeClr val="bg1"/>
                </a:solidFill>
                <a:latin typeface="Cambria Math" panose="02040503050406030204" pitchFamily="18" charset="0"/>
              </a:rPr>
              <a:t>Tonic water (45 ppm)</a:t>
            </a:r>
            <a:endParaRPr lang="zh-CN" altLang="en-US" sz="2400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1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FDDD19-3111-42E0-AB4D-AC1B7078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58BBF1-4FB0-4688-8AEB-6517231A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8196CAE-0A08-4DBE-8706-DC6BDA2C4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Measuring instrument (Dis Lab.)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47266AF-79C4-44B6-AEE5-D6BABC9BD511}"/>
              </a:ext>
            </a:extLst>
          </p:cNvPr>
          <p:cNvSpPr/>
          <p:nvPr/>
        </p:nvSpPr>
        <p:spPr>
          <a:xfrm>
            <a:off x="3419872" y="1390005"/>
            <a:ext cx="283661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zh-CN" sz="2400" i="1" dirty="0">
                <a:solidFill>
                  <a:schemeClr val="bg1"/>
                </a:solidFill>
                <a:latin typeface="Cambria Math" panose="02040503050406030204" pitchFamily="18" charset="0"/>
              </a:rPr>
              <a:t>Temperature sensor</a:t>
            </a:r>
            <a:endParaRPr lang="zh-CN" altLang="en-US" sz="2400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pic>
        <p:nvPicPr>
          <p:cNvPr id="8" name="图片 7" descr="图片包含 事情, 室内, 餐桌&#10;&#10;已生成极高可信度的说明">
            <a:extLst>
              <a:ext uri="{FF2B5EF4-FFF2-40B4-BE49-F238E27FC236}">
                <a16:creationId xmlns:a16="http://schemas.microsoft.com/office/drawing/2014/main" id="{C7FEC3EA-EEAC-457D-ADA5-69A3C1C85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67692"/>
            <a:ext cx="3009799" cy="2257349"/>
          </a:xfrm>
          <a:prstGeom prst="rect">
            <a:avLst/>
          </a:prstGeom>
        </p:spPr>
      </p:pic>
      <p:pic>
        <p:nvPicPr>
          <p:cNvPr id="10" name="图片 9" descr="图片包含 电子产品&#10;&#10;已生成高可信度的说明">
            <a:extLst>
              <a:ext uri="{FF2B5EF4-FFF2-40B4-BE49-F238E27FC236}">
                <a16:creationId xmlns:a16="http://schemas.microsoft.com/office/drawing/2014/main" id="{23EC2793-E608-4A94-8723-A652D89C8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738" y="1691469"/>
            <a:ext cx="2257348" cy="300979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7A93706-A078-49D3-BC8E-4AB839B75108}"/>
              </a:ext>
            </a:extLst>
          </p:cNvPr>
          <p:cNvSpPr/>
          <p:nvPr/>
        </p:nvSpPr>
        <p:spPr>
          <a:xfrm>
            <a:off x="698497" y="1419622"/>
            <a:ext cx="1787669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zh-CN" sz="2400" i="1" dirty="0">
                <a:solidFill>
                  <a:schemeClr val="bg1"/>
                </a:solidFill>
                <a:latin typeface="Cambria Math" panose="02040503050406030204" pitchFamily="18" charset="0"/>
              </a:rPr>
              <a:t>solar sensor</a:t>
            </a:r>
            <a:endParaRPr lang="zh-CN" altLang="en-US" sz="2400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pic>
        <p:nvPicPr>
          <p:cNvPr id="9" name="内容占位符 6" descr="图片包含 墙壁, 室内, 物体&#10;&#10;已生成极高可信度的说明">
            <a:extLst>
              <a:ext uri="{FF2B5EF4-FFF2-40B4-BE49-F238E27FC236}">
                <a16:creationId xmlns:a16="http://schemas.microsoft.com/office/drawing/2014/main" id="{81F29364-7D01-4443-9965-AD5A5258C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635646"/>
            <a:ext cx="2107961" cy="2810615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58F04FB-7A3B-44EA-93E3-E0A82FBE65A4}"/>
              </a:ext>
            </a:extLst>
          </p:cNvPr>
          <p:cNvSpPr/>
          <p:nvPr/>
        </p:nvSpPr>
        <p:spPr>
          <a:xfrm>
            <a:off x="7013313" y="1034418"/>
            <a:ext cx="1513556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zh-CN" sz="2400" i="1" dirty="0">
                <a:solidFill>
                  <a:schemeClr val="bg1"/>
                </a:solidFill>
                <a:latin typeface="Cambria Math" panose="02040503050406030204" pitchFamily="18" charset="0"/>
              </a:rPr>
              <a:t>pH sensor</a:t>
            </a:r>
            <a:endParaRPr lang="zh-CN" altLang="en-US" sz="2400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FDDD19-3111-42E0-AB4D-AC1B7078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58BBF1-4FB0-4688-8AEB-6517231A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8196CAE-0A08-4DBE-8706-DC6BDA2C4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Measuring instrument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7A93706-A078-49D3-BC8E-4AB839B75108}"/>
              </a:ext>
            </a:extLst>
          </p:cNvPr>
          <p:cNvSpPr/>
          <p:nvPr/>
        </p:nvSpPr>
        <p:spPr>
          <a:xfrm>
            <a:off x="1047549" y="1096476"/>
            <a:ext cx="194027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zh-CN" sz="2400" i="1" dirty="0">
                <a:solidFill>
                  <a:schemeClr val="bg1"/>
                </a:solidFill>
                <a:latin typeface="Cambria Math" panose="02040503050406030204" pitchFamily="18" charset="0"/>
              </a:rPr>
              <a:t>Spectroscope</a:t>
            </a:r>
            <a:endParaRPr lang="zh-CN" altLang="en-US" sz="2400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pic>
        <p:nvPicPr>
          <p:cNvPr id="14" name="内容占位符 13" descr="图片包含 室内, 就坐, 餐桌&#10;&#10;已生成极高可信度的说明">
            <a:extLst>
              <a:ext uri="{FF2B5EF4-FFF2-40B4-BE49-F238E27FC236}">
                <a16:creationId xmlns:a16="http://schemas.microsoft.com/office/drawing/2014/main" id="{B5EAD3C0-8EAA-4497-9218-8CF9C00CB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46" y="1101997"/>
            <a:ext cx="4367154" cy="3275366"/>
          </a:xfrm>
        </p:spPr>
      </p:pic>
    </p:spTree>
    <p:extLst>
      <p:ext uri="{BB962C8B-B14F-4D97-AF65-F5344CB8AC3E}">
        <p14:creationId xmlns:p14="http://schemas.microsoft.com/office/powerpoint/2010/main" val="112674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 descr="图片包含 地面, 室内, 地板, 餐桌&#10;&#10;已生成极高可信度的说明">
            <a:extLst>
              <a:ext uri="{FF2B5EF4-FFF2-40B4-BE49-F238E27FC236}">
                <a16:creationId xmlns:a16="http://schemas.microsoft.com/office/drawing/2014/main" id="{7EE7A754-6584-40BD-94AE-9766AD689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81" y="838200"/>
            <a:ext cx="4768850" cy="3576638"/>
          </a:xfr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F47ADF-4DB6-4740-BD5F-0C358E56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0239E4-C1D3-47D7-8AE8-6DCA1A09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3C6FACF1-7865-4C25-95E5-97A3524C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Equipment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6715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6C0BD4-18C6-475E-AF13-3B2E527C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No.2 High School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4B20DC-25EE-4366-8F72-DBFDD2CC5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4703-0FC2-4EA4-917B-CD6E597DA5FE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E025CF8-A639-4F92-B458-F3E0F8445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About spectrum</a:t>
            </a:r>
            <a:endParaRPr lang="zh-CN" altLang="en-US" dirty="0"/>
          </a:p>
        </p:txBody>
      </p:sp>
      <p:pic>
        <p:nvPicPr>
          <p:cNvPr id="15" name="内容占位符 14" descr="图片包含 浅色, 深色, 点亮&#10;&#10;已生成极高可信度的说明">
            <a:extLst>
              <a:ext uri="{FF2B5EF4-FFF2-40B4-BE49-F238E27FC236}">
                <a16:creationId xmlns:a16="http://schemas.microsoft.com/office/drawing/2014/main" id="{78B6EE4A-9CA9-4A54-BABC-F6B4D63BB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42" y="915566"/>
            <a:ext cx="4731170" cy="3548377"/>
          </a:xfrm>
        </p:spPr>
      </p:pic>
    </p:spTree>
    <p:extLst>
      <p:ext uri="{BB962C8B-B14F-4D97-AF65-F5344CB8AC3E}">
        <p14:creationId xmlns:p14="http://schemas.microsoft.com/office/powerpoint/2010/main" val="294716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Qingdao No.2 High School</a:t>
            </a:r>
            <a:endParaRPr lang="en-US" altLang="zh-CN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D4A4703-0FC2-4EA4-917B-CD6E597DA5FE}" type="slidenum">
              <a: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pPr defTabSz="685800"/>
              <a:t>9</a:t>
            </a:fld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Catalog</a:t>
            </a:r>
            <a:endParaRPr lang="zh-CN" altLang="en-US" dirty="0"/>
          </a:p>
        </p:txBody>
      </p:sp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1160868190"/>
              </p:ext>
            </p:extLst>
          </p:nvPr>
        </p:nvGraphicFramePr>
        <p:xfrm>
          <a:off x="1739931" y="872238"/>
          <a:ext cx="5739413" cy="356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4786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>
          <a:defRPr sz="2400" i="1">
            <a:latin typeface="Cambria Math" panose="02040503050406030204" pitchFamily="18" charset="0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1277</Words>
  <Application>Microsoft Office PowerPoint</Application>
  <PresentationFormat>全屏显示(16:9)</PresentationFormat>
  <Paragraphs>319</Paragraphs>
  <Slides>38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47" baseType="lpstr">
      <vt:lpstr>Microsoft JhengHei Light</vt:lpstr>
      <vt:lpstr>等线</vt:lpstr>
      <vt:lpstr>宋体</vt:lpstr>
      <vt:lpstr>Arial</vt:lpstr>
      <vt:lpstr>Calibri</vt:lpstr>
      <vt:lpstr>Cambria Math</vt:lpstr>
      <vt:lpstr>Times New Roman</vt:lpstr>
      <vt:lpstr>Office 主题</vt:lpstr>
      <vt:lpstr>Office 主题​​</vt:lpstr>
      <vt:lpstr>PowerPoint 演示文稿</vt:lpstr>
      <vt:lpstr>Catalog</vt:lpstr>
      <vt:lpstr>Catalog</vt:lpstr>
      <vt:lpstr>Experimental Setup (Software’s name: Dis Lab.) </vt:lpstr>
      <vt:lpstr>Measuring instrument (Dis Lab.)</vt:lpstr>
      <vt:lpstr>Measuring instrument</vt:lpstr>
      <vt:lpstr>Equipment</vt:lpstr>
      <vt:lpstr>About spectrum</vt:lpstr>
      <vt:lpstr>Catalog</vt:lpstr>
      <vt:lpstr> Primary experiment (25℃)</vt:lpstr>
      <vt:lpstr>Adding salt</vt:lpstr>
      <vt:lpstr>About spectrum</vt:lpstr>
      <vt:lpstr>Catalog</vt:lpstr>
      <vt:lpstr>Theoretical Investigation </vt:lpstr>
      <vt:lpstr>Theoretical Investigation </vt:lpstr>
      <vt:lpstr>Hypothesis</vt:lpstr>
      <vt:lpstr>Theoretical Investigation </vt:lpstr>
      <vt:lpstr>Theoretical Investigation </vt:lpstr>
      <vt:lpstr>Adding salt :</vt:lpstr>
      <vt:lpstr>Adding salt（NaCl）</vt:lpstr>
      <vt:lpstr>Adding salt（NaCl）</vt:lpstr>
      <vt:lpstr>Adding salt（NaCl）</vt:lpstr>
      <vt:lpstr>1.The influence of NaCl</vt:lpstr>
      <vt:lpstr>Catalog</vt:lpstr>
      <vt:lpstr>Other substances</vt:lpstr>
      <vt:lpstr>Other substances</vt:lpstr>
      <vt:lpstr>Other substances</vt:lpstr>
      <vt:lpstr>Other substances</vt:lpstr>
      <vt:lpstr>Influence</vt:lpstr>
      <vt:lpstr>Catalog</vt:lpstr>
      <vt:lpstr>1.The time-dependent pH</vt:lpstr>
      <vt:lpstr>2.Visible light disturb</vt:lpstr>
      <vt:lpstr>Catalog</vt:lpstr>
      <vt:lpstr>Conclusion</vt:lpstr>
      <vt:lpstr>Reference</vt:lpstr>
      <vt:lpstr>Thanks for listening!</vt:lpstr>
      <vt:lpstr>Why is spontaneous emission </vt:lpstr>
      <vt:lpstr>Bubbles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shengxin20010624@outlook.com</cp:lastModifiedBy>
  <cp:revision>204</cp:revision>
  <dcterms:created xsi:type="dcterms:W3CDTF">2017-02-18T00:30:23Z</dcterms:created>
  <dcterms:modified xsi:type="dcterms:W3CDTF">2017-06-29T02:24:37Z</dcterms:modified>
</cp:coreProperties>
</file>