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64" r:id="rId3"/>
    <p:sldId id="265" r:id="rId4"/>
    <p:sldId id="293" r:id="rId5"/>
    <p:sldId id="266" r:id="rId6"/>
    <p:sldId id="270" r:id="rId7"/>
    <p:sldId id="269" r:id="rId8"/>
    <p:sldId id="328" r:id="rId9"/>
    <p:sldId id="327" r:id="rId10"/>
    <p:sldId id="300" r:id="rId11"/>
    <p:sldId id="330" r:id="rId12"/>
    <p:sldId id="329" r:id="rId13"/>
    <p:sldId id="292" r:id="rId14"/>
    <p:sldId id="272" r:id="rId15"/>
    <p:sldId id="332" r:id="rId16"/>
    <p:sldId id="333" r:id="rId17"/>
    <p:sldId id="331" r:id="rId18"/>
    <p:sldId id="261" r:id="rId19"/>
    <p:sldId id="297" r:id="rId20"/>
    <p:sldId id="271" r:id="rId21"/>
    <p:sldId id="295" r:id="rId22"/>
    <p:sldId id="290" r:id="rId23"/>
    <p:sldId id="294" r:id="rId24"/>
    <p:sldId id="262" r:id="rId25"/>
    <p:sldId id="298" r:id="rId26"/>
    <p:sldId id="291" r:id="rId27"/>
    <p:sldId id="296" r:id="rId28"/>
    <p:sldId id="275" r:id="rId29"/>
    <p:sldId id="276" r:id="rId30"/>
    <p:sldId id="278" r:id="rId31"/>
    <p:sldId id="334" r:id="rId32"/>
    <p:sldId id="279" r:id="rId33"/>
    <p:sldId id="274" r:id="rId34"/>
    <p:sldId id="277" r:id="rId35"/>
    <p:sldId id="280" r:id="rId36"/>
    <p:sldId id="335"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995" autoAdjust="0"/>
    <p:restoredTop sz="94660"/>
  </p:normalViewPr>
  <p:slideViewPr>
    <p:cSldViewPr snapToGrid="0">
      <p:cViewPr varScale="1">
        <p:scale>
          <a:sx n="83" d="100"/>
          <a:sy n="83" d="100"/>
        </p:scale>
        <p:origin x="106" y="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notesMaster" Target="notesMasters/notesMaster1.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04C8B5E-0A09-4292-BD67-E9CA531A6DEC}"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zh-CN" altLang="en-US"/>
        </a:p>
      </dgm:t>
    </dgm:pt>
    <dgm:pt modelId="{271FDF0A-35A4-4CC5-A8E5-1661C358A277}">
      <dgm:prSet phldrT="[文本]" phldr="1"/>
      <dgm:spPr/>
      <dgm:t>
        <a:bodyPr/>
        <a:lstStyle/>
        <a:p>
          <a:endParaRPr lang="zh-CN" altLang="en-US" dirty="0"/>
        </a:p>
      </dgm:t>
    </dgm:pt>
    <dgm:pt modelId="{23EA900B-E3B0-4098-862D-EBF3B1FB3766}" cxnId="{A353CA9A-4117-4330-AA46-54A9FBFFA68A}" type="parTrans">
      <dgm:prSet/>
      <dgm:spPr/>
      <dgm:t>
        <a:bodyPr/>
        <a:lstStyle/>
        <a:p>
          <a:endParaRPr lang="zh-CN" altLang="en-US"/>
        </a:p>
      </dgm:t>
    </dgm:pt>
    <dgm:pt modelId="{5CF3BC8E-96FA-4700-A20B-9FEC4D92901D}" cxnId="{A353CA9A-4117-4330-AA46-54A9FBFFA68A}" type="sibTrans">
      <dgm:prSet/>
      <dgm:spPr/>
      <dgm:t>
        <a:bodyPr/>
        <a:lstStyle/>
        <a:p>
          <a:endParaRPr lang="zh-CN" altLang="en-US"/>
        </a:p>
      </dgm:t>
    </dgm:pt>
    <dgm:pt modelId="{659FB7A8-E6F3-4942-BC0C-92EF56650CC7}">
      <dgm:prSet phldrT="[文本]"/>
      <dgm:spPr/>
      <dgm:t>
        <a:bodyPr/>
        <a:lstStyle/>
        <a:p>
          <a:r>
            <a:rPr lang="en-US" altLang="zh-CN" dirty="0"/>
            <a:t>Experimental Setup</a:t>
          </a:r>
          <a:endParaRPr lang="zh-CN" altLang="en-US" dirty="0"/>
        </a:p>
      </dgm:t>
    </dgm:pt>
    <dgm:pt modelId="{F26F4EDD-5F3E-4581-B5E7-6B9C8276D044}" cxnId="{5B075288-7AA3-4EED-9405-C12FBFABA7A8}" type="parTrans">
      <dgm:prSet/>
      <dgm:spPr/>
      <dgm:t>
        <a:bodyPr/>
        <a:lstStyle/>
        <a:p>
          <a:endParaRPr lang="zh-CN" altLang="en-US"/>
        </a:p>
      </dgm:t>
    </dgm:pt>
    <dgm:pt modelId="{61577BCD-40FB-4176-A8C3-E3E19BAE18B9}" cxnId="{5B075288-7AA3-4EED-9405-C12FBFABA7A8}" type="sibTrans">
      <dgm:prSet/>
      <dgm:spPr/>
      <dgm:t>
        <a:bodyPr/>
        <a:lstStyle/>
        <a:p>
          <a:endParaRPr lang="zh-CN" altLang="en-US"/>
        </a:p>
      </dgm:t>
    </dgm:pt>
    <dgm:pt modelId="{28357CBB-8925-4E56-A614-6BBEC11CB7C2}">
      <dgm:prSet phldrT="[文本]" phldr="1"/>
      <dgm:spPr/>
      <dgm:t>
        <a:bodyPr/>
        <a:lstStyle/>
        <a:p>
          <a:endParaRPr lang="zh-CN" altLang="en-US"/>
        </a:p>
      </dgm:t>
    </dgm:pt>
    <dgm:pt modelId="{AD922AE4-EEE2-46BF-A760-ED3933320530}" cxnId="{F0E55B31-844B-4617-BBB2-FBB16B87BB74}" type="parTrans">
      <dgm:prSet/>
      <dgm:spPr/>
      <dgm:t>
        <a:bodyPr/>
        <a:lstStyle/>
        <a:p>
          <a:endParaRPr lang="zh-CN" altLang="en-US"/>
        </a:p>
      </dgm:t>
    </dgm:pt>
    <dgm:pt modelId="{48AE910B-E290-455E-AF09-1144EBB9EF44}" cxnId="{F0E55B31-844B-4617-BBB2-FBB16B87BB74}" type="sibTrans">
      <dgm:prSet/>
      <dgm:spPr/>
      <dgm:t>
        <a:bodyPr/>
        <a:lstStyle/>
        <a:p>
          <a:endParaRPr lang="zh-CN" altLang="en-US"/>
        </a:p>
      </dgm:t>
    </dgm:pt>
    <dgm:pt modelId="{2352CD0D-1144-4D9A-8DFF-2773D344AF25}">
      <dgm:prSet phldrT="[文本]"/>
      <dgm:spPr/>
      <dgm:t>
        <a:bodyPr/>
        <a:lstStyle/>
        <a:p>
          <a:r>
            <a:rPr lang="en-US" altLang="zh-CN" dirty="0"/>
            <a:t>Preliminary Experiment</a:t>
          </a:r>
          <a:endParaRPr lang="zh-CN" altLang="en-US" dirty="0"/>
        </a:p>
      </dgm:t>
    </dgm:pt>
    <dgm:pt modelId="{8CD12442-2378-4850-ABBC-C46D710B7285}" cxnId="{3783A9EE-7C3F-4E27-8C2F-60B39C6EEC5C}" type="parTrans">
      <dgm:prSet/>
      <dgm:spPr/>
      <dgm:t>
        <a:bodyPr/>
        <a:lstStyle/>
        <a:p>
          <a:endParaRPr lang="zh-CN" altLang="en-US"/>
        </a:p>
      </dgm:t>
    </dgm:pt>
    <dgm:pt modelId="{0417F223-FB3D-425A-8590-57B627BDA2C8}" cxnId="{3783A9EE-7C3F-4E27-8C2F-60B39C6EEC5C}" type="sibTrans">
      <dgm:prSet/>
      <dgm:spPr/>
      <dgm:t>
        <a:bodyPr/>
        <a:lstStyle/>
        <a:p>
          <a:endParaRPr lang="zh-CN" altLang="en-US"/>
        </a:p>
      </dgm:t>
    </dgm:pt>
    <dgm:pt modelId="{285E3CBE-8174-4BA8-B031-7C5391EB556D}">
      <dgm:prSet phldrT="[文本]" phldr="1"/>
      <dgm:spPr/>
      <dgm:t>
        <a:bodyPr/>
        <a:lstStyle/>
        <a:p>
          <a:endParaRPr lang="zh-CN" altLang="en-US"/>
        </a:p>
      </dgm:t>
    </dgm:pt>
    <dgm:pt modelId="{13135DB8-195B-450A-A673-10B3B62E88BA}" cxnId="{0350EA5B-A9F0-4342-8161-237762A42DAE}" type="parTrans">
      <dgm:prSet/>
      <dgm:spPr/>
      <dgm:t>
        <a:bodyPr/>
        <a:lstStyle/>
        <a:p>
          <a:endParaRPr lang="zh-CN" altLang="en-US"/>
        </a:p>
      </dgm:t>
    </dgm:pt>
    <dgm:pt modelId="{46F337A2-BDF2-4F1E-A3AD-66173301C951}" cxnId="{0350EA5B-A9F0-4342-8161-237762A42DAE}" type="sibTrans">
      <dgm:prSet/>
      <dgm:spPr/>
      <dgm:t>
        <a:bodyPr/>
        <a:lstStyle/>
        <a:p>
          <a:endParaRPr lang="zh-CN" altLang="en-US"/>
        </a:p>
      </dgm:t>
    </dgm:pt>
    <dgm:pt modelId="{CEADC05F-90C8-4BE6-8838-F7DEF64CA3D0}">
      <dgm:prSet phldrT="[文本]"/>
      <dgm:spPr/>
      <dgm:t>
        <a:bodyPr/>
        <a:lstStyle/>
        <a:p>
          <a:r>
            <a:rPr lang="en-US" altLang="zh-CN" dirty="0"/>
            <a:t>Theoretical Investigation </a:t>
          </a:r>
          <a:endParaRPr lang="zh-CN" altLang="en-US" dirty="0"/>
        </a:p>
      </dgm:t>
    </dgm:pt>
    <dgm:pt modelId="{DA77E2BF-B333-4694-86F0-FA324BC62C52}" cxnId="{D3D7F0BF-B210-4F53-AE7A-09D2E42BFABE}" type="parTrans">
      <dgm:prSet/>
      <dgm:spPr/>
      <dgm:t>
        <a:bodyPr/>
        <a:lstStyle/>
        <a:p>
          <a:endParaRPr lang="zh-CN" altLang="en-US"/>
        </a:p>
      </dgm:t>
    </dgm:pt>
    <dgm:pt modelId="{F20193AF-E203-4C77-88C6-CE45D1AF7F71}" cxnId="{D3D7F0BF-B210-4F53-AE7A-09D2E42BFABE}" type="sibTrans">
      <dgm:prSet/>
      <dgm:spPr/>
      <dgm:t>
        <a:bodyPr/>
        <a:lstStyle/>
        <a:p>
          <a:endParaRPr lang="zh-CN" altLang="en-US"/>
        </a:p>
      </dgm:t>
    </dgm:pt>
    <dgm:pt modelId="{269C692C-EC32-4029-9045-12738DCD8B4F}">
      <dgm:prSet/>
      <dgm:spPr/>
      <dgm:t>
        <a:bodyPr/>
        <a:lstStyle/>
        <a:p>
          <a:endParaRPr lang="zh-CN" altLang="en-US"/>
        </a:p>
      </dgm:t>
    </dgm:pt>
    <dgm:pt modelId="{6EE9047B-9AEE-4E2E-BDA4-3C401873F9F2}" cxnId="{102A6763-AC34-4859-A9D5-821B4DBFA81C}" type="parTrans">
      <dgm:prSet/>
      <dgm:spPr/>
      <dgm:t>
        <a:bodyPr/>
        <a:lstStyle/>
        <a:p>
          <a:endParaRPr lang="zh-CN" altLang="en-US"/>
        </a:p>
      </dgm:t>
    </dgm:pt>
    <dgm:pt modelId="{A67D5B8E-FCDA-4B09-8775-D02A09267A00}" cxnId="{102A6763-AC34-4859-A9D5-821B4DBFA81C}" type="sibTrans">
      <dgm:prSet/>
      <dgm:spPr/>
      <dgm:t>
        <a:bodyPr/>
        <a:lstStyle/>
        <a:p>
          <a:endParaRPr lang="zh-CN" altLang="en-US"/>
        </a:p>
      </dgm:t>
    </dgm:pt>
    <dgm:pt modelId="{DB5E1EFE-BBEB-4B69-A7B4-6EACACF4F285}">
      <dgm:prSet/>
      <dgm:spPr/>
      <dgm:t>
        <a:bodyPr/>
        <a:lstStyle/>
        <a:p>
          <a:endParaRPr lang="zh-CN" altLang="en-US"/>
        </a:p>
      </dgm:t>
    </dgm:pt>
    <dgm:pt modelId="{221A99A0-77C7-47FC-ADAF-E28BB1CD61F9}" cxnId="{CEB09069-62B7-4CB3-B81D-BBCA59CF8F11}" type="parTrans">
      <dgm:prSet/>
      <dgm:spPr/>
      <dgm:t>
        <a:bodyPr/>
        <a:lstStyle/>
        <a:p>
          <a:endParaRPr lang="zh-CN" altLang="en-US"/>
        </a:p>
      </dgm:t>
    </dgm:pt>
    <dgm:pt modelId="{3E42A202-21FE-4E07-A0BB-1114B42B0555}" cxnId="{CEB09069-62B7-4CB3-B81D-BBCA59CF8F11}" type="sibTrans">
      <dgm:prSet/>
      <dgm:spPr/>
      <dgm:t>
        <a:bodyPr/>
        <a:lstStyle/>
        <a:p>
          <a:endParaRPr lang="zh-CN" altLang="en-US"/>
        </a:p>
      </dgm:t>
    </dgm:pt>
    <dgm:pt modelId="{337BA0AA-9E13-4359-8906-7526A46C8D03}">
      <dgm:prSet/>
      <dgm:spPr/>
      <dgm:t>
        <a:bodyPr/>
        <a:lstStyle/>
        <a:p>
          <a:endParaRPr lang="zh-CN" altLang="en-US"/>
        </a:p>
      </dgm:t>
    </dgm:pt>
    <dgm:pt modelId="{BD5FDAA5-5F15-4863-9800-0FF56DCD7D1B}" cxnId="{A9F4EA3D-953C-4C5C-8CBC-ED45709F2812}" type="parTrans">
      <dgm:prSet/>
      <dgm:spPr/>
      <dgm:t>
        <a:bodyPr/>
        <a:lstStyle/>
        <a:p>
          <a:endParaRPr lang="zh-CN" altLang="en-US"/>
        </a:p>
      </dgm:t>
    </dgm:pt>
    <dgm:pt modelId="{4247B095-CD5C-436F-868A-DE51BAB62E64}" cxnId="{A9F4EA3D-953C-4C5C-8CBC-ED45709F2812}" type="sibTrans">
      <dgm:prSet/>
      <dgm:spPr/>
      <dgm:t>
        <a:bodyPr/>
        <a:lstStyle/>
        <a:p>
          <a:endParaRPr lang="zh-CN" altLang="en-US"/>
        </a:p>
      </dgm:t>
    </dgm:pt>
    <dgm:pt modelId="{489D9FE5-84C4-4D3A-B5BC-E4CD279D34C3}">
      <dgm:prSet/>
      <dgm:spPr/>
      <dgm:t>
        <a:bodyPr/>
        <a:lstStyle/>
        <a:p>
          <a:r>
            <a:rPr lang="en-US" altLang="zh-CN" dirty="0"/>
            <a:t>Data Analysis</a:t>
          </a:r>
          <a:endParaRPr lang="zh-CN" altLang="en-US" dirty="0"/>
        </a:p>
      </dgm:t>
    </dgm:pt>
    <dgm:pt modelId="{683A6F90-1CAF-4526-9EB4-8031E92C1325}" cxnId="{12AE2EAB-1E0E-4DE0-B4AC-0829DBCFCBE7}" type="parTrans">
      <dgm:prSet/>
      <dgm:spPr/>
      <dgm:t>
        <a:bodyPr/>
        <a:lstStyle/>
        <a:p>
          <a:endParaRPr lang="zh-CN" altLang="en-US"/>
        </a:p>
      </dgm:t>
    </dgm:pt>
    <dgm:pt modelId="{754EAAC4-2A5D-4B60-8041-2A82AC6A13E4}" cxnId="{12AE2EAB-1E0E-4DE0-B4AC-0829DBCFCBE7}" type="sibTrans">
      <dgm:prSet/>
      <dgm:spPr/>
      <dgm:t>
        <a:bodyPr/>
        <a:lstStyle/>
        <a:p>
          <a:endParaRPr lang="zh-CN" altLang="en-US"/>
        </a:p>
      </dgm:t>
    </dgm:pt>
    <dgm:pt modelId="{EEED9F81-062F-42B9-BBD3-CAA5782F8F96}">
      <dgm:prSet/>
      <dgm:spPr/>
      <dgm:t>
        <a:bodyPr/>
        <a:lstStyle/>
        <a:p>
          <a:r>
            <a:rPr lang="en-US" altLang="zh-CN" dirty="0"/>
            <a:t>Conclusion</a:t>
          </a:r>
          <a:endParaRPr lang="zh-CN" altLang="en-US" dirty="0"/>
        </a:p>
      </dgm:t>
    </dgm:pt>
    <dgm:pt modelId="{FDCB47B7-AEFE-4A28-9907-49447465C537}" cxnId="{483336B3-CC31-4808-8744-B8E2822EC1C9}" type="parTrans">
      <dgm:prSet/>
      <dgm:spPr/>
      <dgm:t>
        <a:bodyPr/>
        <a:lstStyle/>
        <a:p>
          <a:endParaRPr lang="zh-CN" altLang="en-US"/>
        </a:p>
      </dgm:t>
    </dgm:pt>
    <dgm:pt modelId="{80901547-799F-43D5-9347-C57F7CB3C468}" cxnId="{483336B3-CC31-4808-8744-B8E2822EC1C9}" type="sibTrans">
      <dgm:prSet/>
      <dgm:spPr/>
      <dgm:t>
        <a:bodyPr/>
        <a:lstStyle/>
        <a:p>
          <a:endParaRPr lang="zh-CN" altLang="en-US"/>
        </a:p>
      </dgm:t>
    </dgm:pt>
    <dgm:pt modelId="{233E3A6F-50D0-4A5E-8465-4554628EEA5F}">
      <dgm:prSet/>
      <dgm:spPr/>
      <dgm:t>
        <a:bodyPr/>
        <a:lstStyle/>
        <a:p>
          <a:r>
            <a:rPr lang="en-US" altLang="zh-CN" dirty="0"/>
            <a:t>Uncertainty Analysis</a:t>
          </a:r>
          <a:endParaRPr lang="zh-CN" altLang="en-US" dirty="0"/>
        </a:p>
      </dgm:t>
    </dgm:pt>
    <dgm:pt modelId="{D468BBBD-CF49-4792-84BF-A2A6FBEEFFC4}" cxnId="{D0A44D3C-2FC0-48F2-855B-8A0952A49F44}" type="parTrans">
      <dgm:prSet/>
      <dgm:spPr/>
      <dgm:t>
        <a:bodyPr/>
        <a:lstStyle/>
        <a:p>
          <a:endParaRPr lang="zh-CN" altLang="en-US"/>
        </a:p>
      </dgm:t>
    </dgm:pt>
    <dgm:pt modelId="{59A1052B-4101-4E53-AF1C-71963CDB009F}" cxnId="{D0A44D3C-2FC0-48F2-855B-8A0952A49F44}" type="sibTrans">
      <dgm:prSet/>
      <dgm:spPr/>
      <dgm:t>
        <a:bodyPr/>
        <a:lstStyle/>
        <a:p>
          <a:endParaRPr lang="zh-CN" altLang="en-US"/>
        </a:p>
      </dgm:t>
    </dgm:pt>
    <dgm:pt modelId="{CCA04622-C8F8-4D9D-848F-6CFA614007EF}" type="pres">
      <dgm:prSet presAssocID="{204C8B5E-0A09-4292-BD67-E9CA531A6DEC}" presName="linearFlow" presStyleCnt="0">
        <dgm:presLayoutVars>
          <dgm:dir/>
          <dgm:animLvl val="lvl"/>
          <dgm:resizeHandles val="exact"/>
        </dgm:presLayoutVars>
      </dgm:prSet>
      <dgm:spPr/>
    </dgm:pt>
    <dgm:pt modelId="{684E0C5A-8C9A-45D4-B16F-391660A59BC8}" type="pres">
      <dgm:prSet presAssocID="{271FDF0A-35A4-4CC5-A8E5-1661C358A277}" presName="composite" presStyleCnt="0"/>
      <dgm:spPr/>
    </dgm:pt>
    <dgm:pt modelId="{0995C468-90B5-46FC-A75F-8ACEFB111947}" type="pres">
      <dgm:prSet presAssocID="{271FDF0A-35A4-4CC5-A8E5-1661C358A277}" presName="parentText" presStyleLbl="alignNode1" presStyleIdx="0" presStyleCnt="6">
        <dgm:presLayoutVars>
          <dgm:chMax val="1"/>
          <dgm:bulletEnabled val="1"/>
        </dgm:presLayoutVars>
      </dgm:prSet>
      <dgm:spPr/>
    </dgm:pt>
    <dgm:pt modelId="{94C82BDD-C9A8-4473-BABA-61E9D574A870}" type="pres">
      <dgm:prSet presAssocID="{271FDF0A-35A4-4CC5-A8E5-1661C358A277}" presName="descendantText" presStyleLbl="alignAcc1" presStyleIdx="0" presStyleCnt="6">
        <dgm:presLayoutVars>
          <dgm:bulletEnabled val="1"/>
        </dgm:presLayoutVars>
      </dgm:prSet>
      <dgm:spPr/>
    </dgm:pt>
    <dgm:pt modelId="{7F9A91A0-9A84-4AE2-9045-343AC1DF6C95}" type="pres">
      <dgm:prSet presAssocID="{5CF3BC8E-96FA-4700-A20B-9FEC4D92901D}" presName="sp" presStyleCnt="0"/>
      <dgm:spPr/>
    </dgm:pt>
    <dgm:pt modelId="{C965481C-3C61-4D37-97CA-24CF5251DFD4}" type="pres">
      <dgm:prSet presAssocID="{28357CBB-8925-4E56-A614-6BBEC11CB7C2}" presName="composite" presStyleCnt="0"/>
      <dgm:spPr/>
    </dgm:pt>
    <dgm:pt modelId="{54BD51D9-1C8F-4487-8C68-0C10811489B9}" type="pres">
      <dgm:prSet presAssocID="{28357CBB-8925-4E56-A614-6BBEC11CB7C2}" presName="parentText" presStyleLbl="alignNode1" presStyleIdx="1" presStyleCnt="6">
        <dgm:presLayoutVars>
          <dgm:chMax val="1"/>
          <dgm:bulletEnabled val="1"/>
        </dgm:presLayoutVars>
      </dgm:prSet>
      <dgm:spPr/>
    </dgm:pt>
    <dgm:pt modelId="{796A206D-0C93-4F50-996C-226E2FB57BE9}" type="pres">
      <dgm:prSet presAssocID="{28357CBB-8925-4E56-A614-6BBEC11CB7C2}" presName="descendantText" presStyleLbl="alignAcc1" presStyleIdx="1" presStyleCnt="6">
        <dgm:presLayoutVars>
          <dgm:bulletEnabled val="1"/>
        </dgm:presLayoutVars>
      </dgm:prSet>
      <dgm:spPr/>
    </dgm:pt>
    <dgm:pt modelId="{5090D062-E78B-46E0-94B0-58122125B066}" type="pres">
      <dgm:prSet presAssocID="{48AE910B-E290-455E-AF09-1144EBB9EF44}" presName="sp" presStyleCnt="0"/>
      <dgm:spPr/>
    </dgm:pt>
    <dgm:pt modelId="{F6658EBB-30A3-4D7E-9455-A7FDAFCBF7F8}" type="pres">
      <dgm:prSet presAssocID="{285E3CBE-8174-4BA8-B031-7C5391EB556D}" presName="composite" presStyleCnt="0"/>
      <dgm:spPr/>
    </dgm:pt>
    <dgm:pt modelId="{CFCEE787-AAC5-448D-9F51-BA4E2DAA0199}" type="pres">
      <dgm:prSet presAssocID="{285E3CBE-8174-4BA8-B031-7C5391EB556D}" presName="parentText" presStyleLbl="alignNode1" presStyleIdx="2" presStyleCnt="6">
        <dgm:presLayoutVars>
          <dgm:chMax val="1"/>
          <dgm:bulletEnabled val="1"/>
        </dgm:presLayoutVars>
      </dgm:prSet>
      <dgm:spPr/>
    </dgm:pt>
    <dgm:pt modelId="{178DB01A-5316-4088-8F2C-5FE0BA6F7DC4}" type="pres">
      <dgm:prSet presAssocID="{285E3CBE-8174-4BA8-B031-7C5391EB556D}" presName="descendantText" presStyleLbl="alignAcc1" presStyleIdx="2" presStyleCnt="6">
        <dgm:presLayoutVars>
          <dgm:bulletEnabled val="1"/>
        </dgm:presLayoutVars>
      </dgm:prSet>
      <dgm:spPr/>
    </dgm:pt>
    <dgm:pt modelId="{E7107186-BC38-4AEB-ACBC-01AEC9FB4361}" type="pres">
      <dgm:prSet presAssocID="{46F337A2-BDF2-4F1E-A3AD-66173301C951}" presName="sp" presStyleCnt="0"/>
      <dgm:spPr/>
    </dgm:pt>
    <dgm:pt modelId="{7BC2AA26-D482-4B48-ABD1-E3E1CC649AF2}" type="pres">
      <dgm:prSet presAssocID="{269C692C-EC32-4029-9045-12738DCD8B4F}" presName="composite" presStyleCnt="0"/>
      <dgm:spPr/>
    </dgm:pt>
    <dgm:pt modelId="{CE2C1B28-28EB-4BB7-B8FC-C791E5911715}" type="pres">
      <dgm:prSet presAssocID="{269C692C-EC32-4029-9045-12738DCD8B4F}" presName="parentText" presStyleLbl="alignNode1" presStyleIdx="3" presStyleCnt="6">
        <dgm:presLayoutVars>
          <dgm:chMax val="1"/>
          <dgm:bulletEnabled val="1"/>
        </dgm:presLayoutVars>
      </dgm:prSet>
      <dgm:spPr/>
    </dgm:pt>
    <dgm:pt modelId="{9782A2A8-07E7-4C60-8913-2CA4B927548E}" type="pres">
      <dgm:prSet presAssocID="{269C692C-EC32-4029-9045-12738DCD8B4F}" presName="descendantText" presStyleLbl="alignAcc1" presStyleIdx="3" presStyleCnt="6" custLinFactNeighborY="0">
        <dgm:presLayoutVars>
          <dgm:bulletEnabled val="1"/>
        </dgm:presLayoutVars>
      </dgm:prSet>
      <dgm:spPr/>
    </dgm:pt>
    <dgm:pt modelId="{C950AAD9-877D-4DF6-975E-AF11C8BF9858}" type="pres">
      <dgm:prSet presAssocID="{A67D5B8E-FCDA-4B09-8775-D02A09267A00}" presName="sp" presStyleCnt="0"/>
      <dgm:spPr/>
    </dgm:pt>
    <dgm:pt modelId="{AC9DF390-B76F-4EB6-96A2-2FD8B68E9383}" type="pres">
      <dgm:prSet presAssocID="{DB5E1EFE-BBEB-4B69-A7B4-6EACACF4F285}" presName="composite" presStyleCnt="0"/>
      <dgm:spPr/>
    </dgm:pt>
    <dgm:pt modelId="{1D8E80B6-6092-465B-9080-88847A86551E}" type="pres">
      <dgm:prSet presAssocID="{DB5E1EFE-BBEB-4B69-A7B4-6EACACF4F285}" presName="parentText" presStyleLbl="alignNode1" presStyleIdx="4" presStyleCnt="6">
        <dgm:presLayoutVars>
          <dgm:chMax val="1"/>
          <dgm:bulletEnabled val="1"/>
        </dgm:presLayoutVars>
      </dgm:prSet>
      <dgm:spPr/>
    </dgm:pt>
    <dgm:pt modelId="{16D24065-5D77-4A98-81CE-CF922103F604}" type="pres">
      <dgm:prSet presAssocID="{DB5E1EFE-BBEB-4B69-A7B4-6EACACF4F285}" presName="descendantText" presStyleLbl="alignAcc1" presStyleIdx="4" presStyleCnt="6">
        <dgm:presLayoutVars>
          <dgm:bulletEnabled val="1"/>
        </dgm:presLayoutVars>
      </dgm:prSet>
      <dgm:spPr/>
    </dgm:pt>
    <dgm:pt modelId="{427E42DC-1DF1-45F2-9759-6E74E393E107}" type="pres">
      <dgm:prSet presAssocID="{3E42A202-21FE-4E07-A0BB-1114B42B0555}" presName="sp" presStyleCnt="0"/>
      <dgm:spPr/>
    </dgm:pt>
    <dgm:pt modelId="{5C544F3B-6659-4D9D-B7D2-5DAAAFAB67BF}" type="pres">
      <dgm:prSet presAssocID="{337BA0AA-9E13-4359-8906-7526A46C8D03}" presName="composite" presStyleCnt="0"/>
      <dgm:spPr/>
    </dgm:pt>
    <dgm:pt modelId="{EECD3B0D-C94A-4251-9B3B-68EFCC3BC3F6}" type="pres">
      <dgm:prSet presAssocID="{337BA0AA-9E13-4359-8906-7526A46C8D03}" presName="parentText" presStyleLbl="alignNode1" presStyleIdx="5" presStyleCnt="6">
        <dgm:presLayoutVars>
          <dgm:chMax val="1"/>
          <dgm:bulletEnabled val="1"/>
        </dgm:presLayoutVars>
      </dgm:prSet>
      <dgm:spPr/>
    </dgm:pt>
    <dgm:pt modelId="{C9643486-5AC3-465C-B76B-828F5DED798B}" type="pres">
      <dgm:prSet presAssocID="{337BA0AA-9E13-4359-8906-7526A46C8D03}" presName="descendantText" presStyleLbl="alignAcc1" presStyleIdx="5" presStyleCnt="6">
        <dgm:presLayoutVars>
          <dgm:bulletEnabled val="1"/>
        </dgm:presLayoutVars>
      </dgm:prSet>
      <dgm:spPr/>
    </dgm:pt>
  </dgm:ptLst>
  <dgm:cxnLst>
    <dgm:cxn modelId="{A353CA9A-4117-4330-AA46-54A9FBFFA68A}" srcId="{204C8B5E-0A09-4292-BD67-E9CA531A6DEC}" destId="{271FDF0A-35A4-4CC5-A8E5-1661C358A277}" srcOrd="0" destOrd="0" parTransId="{23EA900B-E3B0-4098-862D-EBF3B1FB3766}" sibTransId="{5CF3BC8E-96FA-4700-A20B-9FEC4D92901D}"/>
    <dgm:cxn modelId="{3783A9EE-7C3F-4E27-8C2F-60B39C6EEC5C}" srcId="{28357CBB-8925-4E56-A614-6BBEC11CB7C2}" destId="{2352CD0D-1144-4D9A-8DFF-2773D344AF25}" srcOrd="0" destOrd="0" parTransId="{8CD12442-2378-4850-ABBC-C46D710B7285}" sibTransId="{0417F223-FB3D-425A-8590-57B627BDA2C8}"/>
    <dgm:cxn modelId="{483336B3-CC31-4808-8744-B8E2822EC1C9}" srcId="{337BA0AA-9E13-4359-8906-7526A46C8D03}" destId="{EEED9F81-062F-42B9-BBD3-CAA5782F8F96}" srcOrd="0" destOrd="0" parTransId="{FDCB47B7-AEFE-4A28-9907-49447465C537}" sibTransId="{80901547-799F-43D5-9347-C57F7CB3C468}"/>
    <dgm:cxn modelId="{8956AB06-EF02-4DBE-97CD-829B1FA186BF}" type="presOf" srcId="{2352CD0D-1144-4D9A-8DFF-2773D344AF25}" destId="{796A206D-0C93-4F50-996C-226E2FB57BE9}" srcOrd="0" destOrd="0" presId="urn:microsoft.com/office/officeart/2005/8/layout/chevron2"/>
    <dgm:cxn modelId="{5B075288-7AA3-4EED-9405-C12FBFABA7A8}" srcId="{271FDF0A-35A4-4CC5-A8E5-1661C358A277}" destId="{659FB7A8-E6F3-4942-BC0C-92EF56650CC7}" srcOrd="0" destOrd="0" parTransId="{F26F4EDD-5F3E-4581-B5E7-6B9C8276D044}" sibTransId="{61577BCD-40FB-4176-A8C3-E3E19BAE18B9}"/>
    <dgm:cxn modelId="{D0A44D3C-2FC0-48F2-855B-8A0952A49F44}" srcId="{DB5E1EFE-BBEB-4B69-A7B4-6EACACF4F285}" destId="{233E3A6F-50D0-4A5E-8465-4554628EEA5F}" srcOrd="0" destOrd="0" parTransId="{D468BBBD-CF49-4792-84BF-A2A6FBEEFFC4}" sibTransId="{59A1052B-4101-4E53-AF1C-71963CDB009F}"/>
    <dgm:cxn modelId="{12AE2EAB-1E0E-4DE0-B4AC-0829DBCFCBE7}" srcId="{269C692C-EC32-4029-9045-12738DCD8B4F}" destId="{489D9FE5-84C4-4D3A-B5BC-E4CD279D34C3}" srcOrd="0" destOrd="0" parTransId="{683A6F90-1CAF-4526-9EB4-8031E92C1325}" sibTransId="{754EAAC4-2A5D-4B60-8041-2A82AC6A13E4}"/>
    <dgm:cxn modelId="{6D8E47A4-81A8-454C-AD1A-346B931693B3}" type="presOf" srcId="{659FB7A8-E6F3-4942-BC0C-92EF56650CC7}" destId="{94C82BDD-C9A8-4473-BABA-61E9D574A870}" srcOrd="0" destOrd="0" presId="urn:microsoft.com/office/officeart/2005/8/layout/chevron2"/>
    <dgm:cxn modelId="{CEB09069-62B7-4CB3-B81D-BBCA59CF8F11}" srcId="{204C8B5E-0A09-4292-BD67-E9CA531A6DEC}" destId="{DB5E1EFE-BBEB-4B69-A7B4-6EACACF4F285}" srcOrd="4" destOrd="0" parTransId="{221A99A0-77C7-47FC-ADAF-E28BB1CD61F9}" sibTransId="{3E42A202-21FE-4E07-A0BB-1114B42B0555}"/>
    <dgm:cxn modelId="{C230EC00-78A8-45BD-98E1-1D2FC90413F4}" type="presOf" srcId="{337BA0AA-9E13-4359-8906-7526A46C8D03}" destId="{EECD3B0D-C94A-4251-9B3B-68EFCC3BC3F6}" srcOrd="0" destOrd="0" presId="urn:microsoft.com/office/officeart/2005/8/layout/chevron2"/>
    <dgm:cxn modelId="{47BE38B1-7B7B-4CD3-A8CC-481DDBE17D93}" type="presOf" srcId="{489D9FE5-84C4-4D3A-B5BC-E4CD279D34C3}" destId="{9782A2A8-07E7-4C60-8913-2CA4B927548E}" srcOrd="0" destOrd="0" presId="urn:microsoft.com/office/officeart/2005/8/layout/chevron2"/>
    <dgm:cxn modelId="{D3D7F0BF-B210-4F53-AE7A-09D2E42BFABE}" srcId="{285E3CBE-8174-4BA8-B031-7C5391EB556D}" destId="{CEADC05F-90C8-4BE6-8838-F7DEF64CA3D0}" srcOrd="0" destOrd="0" parTransId="{DA77E2BF-B333-4694-86F0-FA324BC62C52}" sibTransId="{F20193AF-E203-4C77-88C6-CE45D1AF7F71}"/>
    <dgm:cxn modelId="{F0E55B31-844B-4617-BBB2-FBB16B87BB74}" srcId="{204C8B5E-0A09-4292-BD67-E9CA531A6DEC}" destId="{28357CBB-8925-4E56-A614-6BBEC11CB7C2}" srcOrd="1" destOrd="0" parTransId="{AD922AE4-EEE2-46BF-A760-ED3933320530}" sibTransId="{48AE910B-E290-455E-AF09-1144EBB9EF44}"/>
    <dgm:cxn modelId="{FA4BDB6C-CAF3-44D6-BAAE-F0A49B330E65}" type="presOf" srcId="{CEADC05F-90C8-4BE6-8838-F7DEF64CA3D0}" destId="{178DB01A-5316-4088-8F2C-5FE0BA6F7DC4}" srcOrd="0" destOrd="0" presId="urn:microsoft.com/office/officeart/2005/8/layout/chevron2"/>
    <dgm:cxn modelId="{820E7DDA-EB6E-46C2-BA04-FA1DEE16EDA2}" type="presOf" srcId="{269C692C-EC32-4029-9045-12738DCD8B4F}" destId="{CE2C1B28-28EB-4BB7-B8FC-C791E5911715}" srcOrd="0" destOrd="0" presId="urn:microsoft.com/office/officeart/2005/8/layout/chevron2"/>
    <dgm:cxn modelId="{EEBF95CC-BCEB-4170-95B5-CD0289B07940}" type="presOf" srcId="{271FDF0A-35A4-4CC5-A8E5-1661C358A277}" destId="{0995C468-90B5-46FC-A75F-8ACEFB111947}" srcOrd="0" destOrd="0" presId="urn:microsoft.com/office/officeart/2005/8/layout/chevron2"/>
    <dgm:cxn modelId="{7EF18399-B7B5-4F52-A3A8-D7EF8F6C8D16}" type="presOf" srcId="{204C8B5E-0A09-4292-BD67-E9CA531A6DEC}" destId="{CCA04622-C8F8-4D9D-848F-6CFA614007EF}" srcOrd="0" destOrd="0" presId="urn:microsoft.com/office/officeart/2005/8/layout/chevron2"/>
    <dgm:cxn modelId="{102A6763-AC34-4859-A9D5-821B4DBFA81C}" srcId="{204C8B5E-0A09-4292-BD67-E9CA531A6DEC}" destId="{269C692C-EC32-4029-9045-12738DCD8B4F}" srcOrd="3" destOrd="0" parTransId="{6EE9047B-9AEE-4E2E-BDA4-3C401873F9F2}" sibTransId="{A67D5B8E-FCDA-4B09-8775-D02A09267A00}"/>
    <dgm:cxn modelId="{6B678E43-B788-413B-96EB-110861B4909D}" type="presOf" srcId="{285E3CBE-8174-4BA8-B031-7C5391EB556D}" destId="{CFCEE787-AAC5-448D-9F51-BA4E2DAA0199}" srcOrd="0" destOrd="0" presId="urn:microsoft.com/office/officeart/2005/8/layout/chevron2"/>
    <dgm:cxn modelId="{70F044D3-1C54-4B6E-BB27-7C5B7719CE83}" type="presOf" srcId="{EEED9F81-062F-42B9-BBD3-CAA5782F8F96}" destId="{C9643486-5AC3-465C-B76B-828F5DED798B}" srcOrd="0" destOrd="0" presId="urn:microsoft.com/office/officeart/2005/8/layout/chevron2"/>
    <dgm:cxn modelId="{0350EA5B-A9F0-4342-8161-237762A42DAE}" srcId="{204C8B5E-0A09-4292-BD67-E9CA531A6DEC}" destId="{285E3CBE-8174-4BA8-B031-7C5391EB556D}" srcOrd="2" destOrd="0" parTransId="{13135DB8-195B-450A-A673-10B3B62E88BA}" sibTransId="{46F337A2-BDF2-4F1E-A3AD-66173301C951}"/>
    <dgm:cxn modelId="{115B9923-55CC-4312-94A3-466713534A6E}" type="presOf" srcId="{233E3A6F-50D0-4A5E-8465-4554628EEA5F}" destId="{16D24065-5D77-4A98-81CE-CF922103F604}" srcOrd="0" destOrd="0" presId="urn:microsoft.com/office/officeart/2005/8/layout/chevron2"/>
    <dgm:cxn modelId="{0AF3E581-9FE5-4395-8D7E-6B2F5DB80254}" type="presOf" srcId="{28357CBB-8925-4E56-A614-6BBEC11CB7C2}" destId="{54BD51D9-1C8F-4487-8C68-0C10811489B9}" srcOrd="0" destOrd="0" presId="urn:microsoft.com/office/officeart/2005/8/layout/chevron2"/>
    <dgm:cxn modelId="{A9F4EA3D-953C-4C5C-8CBC-ED45709F2812}" srcId="{204C8B5E-0A09-4292-BD67-E9CA531A6DEC}" destId="{337BA0AA-9E13-4359-8906-7526A46C8D03}" srcOrd="5" destOrd="0" parTransId="{BD5FDAA5-5F15-4863-9800-0FF56DCD7D1B}" sibTransId="{4247B095-CD5C-436F-868A-DE51BAB62E64}"/>
    <dgm:cxn modelId="{68842474-05CC-4D74-AE64-52E0C574209F}" type="presOf" srcId="{DB5E1EFE-BBEB-4B69-A7B4-6EACACF4F285}" destId="{1D8E80B6-6092-465B-9080-88847A86551E}" srcOrd="0" destOrd="0" presId="urn:microsoft.com/office/officeart/2005/8/layout/chevron2"/>
    <dgm:cxn modelId="{6179E0CA-EA48-4032-AFAB-9CDADEA35FAF}" type="presParOf" srcId="{CCA04622-C8F8-4D9D-848F-6CFA614007EF}" destId="{684E0C5A-8C9A-45D4-B16F-391660A59BC8}" srcOrd="0" destOrd="0" presId="urn:microsoft.com/office/officeart/2005/8/layout/chevron2"/>
    <dgm:cxn modelId="{F3D40DAB-EFD0-4384-A94E-87DE98D2D314}" type="presParOf" srcId="{684E0C5A-8C9A-45D4-B16F-391660A59BC8}" destId="{0995C468-90B5-46FC-A75F-8ACEFB111947}" srcOrd="0" destOrd="0" presId="urn:microsoft.com/office/officeart/2005/8/layout/chevron2"/>
    <dgm:cxn modelId="{7043E907-F5E5-4325-A157-38194773222D}" type="presParOf" srcId="{684E0C5A-8C9A-45D4-B16F-391660A59BC8}" destId="{94C82BDD-C9A8-4473-BABA-61E9D574A870}" srcOrd="1" destOrd="0" presId="urn:microsoft.com/office/officeart/2005/8/layout/chevron2"/>
    <dgm:cxn modelId="{5F84FF02-C803-44A7-9204-51CEF48EE55E}" type="presParOf" srcId="{CCA04622-C8F8-4D9D-848F-6CFA614007EF}" destId="{7F9A91A0-9A84-4AE2-9045-343AC1DF6C95}" srcOrd="1" destOrd="0" presId="urn:microsoft.com/office/officeart/2005/8/layout/chevron2"/>
    <dgm:cxn modelId="{7A4DF1FF-86CF-48E0-A5F2-BB8D846A3B61}" type="presParOf" srcId="{CCA04622-C8F8-4D9D-848F-6CFA614007EF}" destId="{C965481C-3C61-4D37-97CA-24CF5251DFD4}" srcOrd="2" destOrd="0" presId="urn:microsoft.com/office/officeart/2005/8/layout/chevron2"/>
    <dgm:cxn modelId="{784ABA6E-8A14-41A8-BDDE-69B1CC8CDBFF}" type="presParOf" srcId="{C965481C-3C61-4D37-97CA-24CF5251DFD4}" destId="{54BD51D9-1C8F-4487-8C68-0C10811489B9}" srcOrd="0" destOrd="0" presId="urn:microsoft.com/office/officeart/2005/8/layout/chevron2"/>
    <dgm:cxn modelId="{E44AFBD3-C958-4A09-915E-7A29A21CC334}" type="presParOf" srcId="{C965481C-3C61-4D37-97CA-24CF5251DFD4}" destId="{796A206D-0C93-4F50-996C-226E2FB57BE9}" srcOrd="1" destOrd="0" presId="urn:microsoft.com/office/officeart/2005/8/layout/chevron2"/>
    <dgm:cxn modelId="{3FBD7150-0246-4BC5-BBA7-671E0247BC8C}" type="presParOf" srcId="{CCA04622-C8F8-4D9D-848F-6CFA614007EF}" destId="{5090D062-E78B-46E0-94B0-58122125B066}" srcOrd="3" destOrd="0" presId="urn:microsoft.com/office/officeart/2005/8/layout/chevron2"/>
    <dgm:cxn modelId="{6AFCFFCB-83B8-42F1-B67B-8334161E210E}" type="presParOf" srcId="{CCA04622-C8F8-4D9D-848F-6CFA614007EF}" destId="{F6658EBB-30A3-4D7E-9455-A7FDAFCBF7F8}" srcOrd="4" destOrd="0" presId="urn:microsoft.com/office/officeart/2005/8/layout/chevron2"/>
    <dgm:cxn modelId="{23793A54-EC7A-4BED-B17A-F8E6DDFB4676}" type="presParOf" srcId="{F6658EBB-30A3-4D7E-9455-A7FDAFCBF7F8}" destId="{CFCEE787-AAC5-448D-9F51-BA4E2DAA0199}" srcOrd="0" destOrd="0" presId="urn:microsoft.com/office/officeart/2005/8/layout/chevron2"/>
    <dgm:cxn modelId="{8094D41B-CD6A-465D-9B20-E4E73AD3DDDF}" type="presParOf" srcId="{F6658EBB-30A3-4D7E-9455-A7FDAFCBF7F8}" destId="{178DB01A-5316-4088-8F2C-5FE0BA6F7DC4}" srcOrd="1" destOrd="0" presId="urn:microsoft.com/office/officeart/2005/8/layout/chevron2"/>
    <dgm:cxn modelId="{4863B931-9AB3-4FDB-9B46-65CA0FA7115D}" type="presParOf" srcId="{CCA04622-C8F8-4D9D-848F-6CFA614007EF}" destId="{E7107186-BC38-4AEB-ACBC-01AEC9FB4361}" srcOrd="5" destOrd="0" presId="urn:microsoft.com/office/officeart/2005/8/layout/chevron2"/>
    <dgm:cxn modelId="{F43AB7BD-5E3B-4624-A309-BEDA4BCEF0F2}" type="presParOf" srcId="{CCA04622-C8F8-4D9D-848F-6CFA614007EF}" destId="{7BC2AA26-D482-4B48-ABD1-E3E1CC649AF2}" srcOrd="6" destOrd="0" presId="urn:microsoft.com/office/officeart/2005/8/layout/chevron2"/>
    <dgm:cxn modelId="{F41E3DBA-F055-47C6-A267-DA6D56B31E62}" type="presParOf" srcId="{7BC2AA26-D482-4B48-ABD1-E3E1CC649AF2}" destId="{CE2C1B28-28EB-4BB7-B8FC-C791E5911715}" srcOrd="0" destOrd="0" presId="urn:microsoft.com/office/officeart/2005/8/layout/chevron2"/>
    <dgm:cxn modelId="{CB340BD0-16AB-4DBB-9875-D80998077EAC}" type="presParOf" srcId="{7BC2AA26-D482-4B48-ABD1-E3E1CC649AF2}" destId="{9782A2A8-07E7-4C60-8913-2CA4B927548E}" srcOrd="1" destOrd="0" presId="urn:microsoft.com/office/officeart/2005/8/layout/chevron2"/>
    <dgm:cxn modelId="{9C641CA5-6CEB-404E-8835-4389D3653F5D}" type="presParOf" srcId="{CCA04622-C8F8-4D9D-848F-6CFA614007EF}" destId="{C950AAD9-877D-4DF6-975E-AF11C8BF9858}" srcOrd="7" destOrd="0" presId="urn:microsoft.com/office/officeart/2005/8/layout/chevron2"/>
    <dgm:cxn modelId="{E894CD10-68FB-4104-BA98-79233C6316E4}" type="presParOf" srcId="{CCA04622-C8F8-4D9D-848F-6CFA614007EF}" destId="{AC9DF390-B76F-4EB6-96A2-2FD8B68E9383}" srcOrd="8" destOrd="0" presId="urn:microsoft.com/office/officeart/2005/8/layout/chevron2"/>
    <dgm:cxn modelId="{2D9BF630-E7FC-473B-9597-ED769CE3148B}" type="presParOf" srcId="{AC9DF390-B76F-4EB6-96A2-2FD8B68E9383}" destId="{1D8E80B6-6092-465B-9080-88847A86551E}" srcOrd="0" destOrd="0" presId="urn:microsoft.com/office/officeart/2005/8/layout/chevron2"/>
    <dgm:cxn modelId="{8318BBBE-3041-49F0-A079-DE671113EEFB}" type="presParOf" srcId="{AC9DF390-B76F-4EB6-96A2-2FD8B68E9383}" destId="{16D24065-5D77-4A98-81CE-CF922103F604}" srcOrd="1" destOrd="0" presId="urn:microsoft.com/office/officeart/2005/8/layout/chevron2"/>
    <dgm:cxn modelId="{1CD67347-7F86-45EA-A45A-ACA44D2DB25C}" type="presParOf" srcId="{CCA04622-C8F8-4D9D-848F-6CFA614007EF}" destId="{427E42DC-1DF1-45F2-9759-6E74E393E107}" srcOrd="9" destOrd="0" presId="urn:microsoft.com/office/officeart/2005/8/layout/chevron2"/>
    <dgm:cxn modelId="{A088038D-01BD-4858-9A15-735FB83F5BE3}" type="presParOf" srcId="{CCA04622-C8F8-4D9D-848F-6CFA614007EF}" destId="{5C544F3B-6659-4D9D-B7D2-5DAAAFAB67BF}" srcOrd="10" destOrd="0" presId="urn:microsoft.com/office/officeart/2005/8/layout/chevron2"/>
    <dgm:cxn modelId="{9A8217DB-CF9E-406A-A526-086D11A7AC06}" type="presParOf" srcId="{5C544F3B-6659-4D9D-B7D2-5DAAAFAB67BF}" destId="{EECD3B0D-C94A-4251-9B3B-68EFCC3BC3F6}" srcOrd="0" destOrd="0" presId="urn:microsoft.com/office/officeart/2005/8/layout/chevron2"/>
    <dgm:cxn modelId="{889535A9-ECDA-4B47-AA12-D3462884EDA4}" type="presParOf" srcId="{5C544F3B-6659-4D9D-B7D2-5DAAAFAB67BF}" destId="{C9643486-5AC3-465C-B76B-828F5DED798B}"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4C8B5E-0A09-4292-BD67-E9CA531A6DEC}"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zh-CN" altLang="en-US"/>
        </a:p>
      </dgm:t>
    </dgm:pt>
    <dgm:pt modelId="{271FDF0A-35A4-4CC5-A8E5-1661C358A277}">
      <dgm:prSet phldrT="[文本]" phldr="1"/>
      <dgm:spPr/>
      <dgm:t>
        <a:bodyPr/>
        <a:lstStyle/>
        <a:p>
          <a:endParaRPr lang="zh-CN" altLang="en-US" dirty="0"/>
        </a:p>
      </dgm:t>
    </dgm:pt>
    <dgm:pt modelId="{23EA900B-E3B0-4098-862D-EBF3B1FB3766}" cxnId="{A353CA9A-4117-4330-AA46-54A9FBFFA68A}" type="parTrans">
      <dgm:prSet/>
      <dgm:spPr/>
      <dgm:t>
        <a:bodyPr/>
        <a:lstStyle/>
        <a:p>
          <a:endParaRPr lang="zh-CN" altLang="en-US"/>
        </a:p>
      </dgm:t>
    </dgm:pt>
    <dgm:pt modelId="{5CF3BC8E-96FA-4700-A20B-9FEC4D92901D}" cxnId="{A353CA9A-4117-4330-AA46-54A9FBFFA68A}" type="sibTrans">
      <dgm:prSet/>
      <dgm:spPr/>
      <dgm:t>
        <a:bodyPr/>
        <a:lstStyle/>
        <a:p>
          <a:endParaRPr lang="zh-CN" altLang="en-US"/>
        </a:p>
      </dgm:t>
    </dgm:pt>
    <dgm:pt modelId="{659FB7A8-E6F3-4942-BC0C-92EF56650CC7}">
      <dgm:prSet phldrT="[文本]"/>
      <dgm:spPr/>
      <dgm:t>
        <a:bodyPr/>
        <a:lstStyle/>
        <a:p>
          <a:r>
            <a:rPr lang="en-US" altLang="zh-CN" dirty="0"/>
            <a:t>Experimental Setup</a:t>
          </a:r>
          <a:endParaRPr lang="zh-CN" altLang="en-US" dirty="0"/>
        </a:p>
      </dgm:t>
    </dgm:pt>
    <dgm:pt modelId="{F26F4EDD-5F3E-4581-B5E7-6B9C8276D044}" cxnId="{5B075288-7AA3-4EED-9405-C12FBFABA7A8}" type="parTrans">
      <dgm:prSet/>
      <dgm:spPr/>
      <dgm:t>
        <a:bodyPr/>
        <a:lstStyle/>
        <a:p>
          <a:endParaRPr lang="zh-CN" altLang="en-US"/>
        </a:p>
      </dgm:t>
    </dgm:pt>
    <dgm:pt modelId="{61577BCD-40FB-4176-A8C3-E3E19BAE18B9}" cxnId="{5B075288-7AA3-4EED-9405-C12FBFABA7A8}" type="sibTrans">
      <dgm:prSet/>
      <dgm:spPr/>
      <dgm:t>
        <a:bodyPr/>
        <a:lstStyle/>
        <a:p>
          <a:endParaRPr lang="zh-CN" altLang="en-US"/>
        </a:p>
      </dgm:t>
    </dgm:pt>
    <dgm:pt modelId="{28357CBB-8925-4E56-A614-6BBEC11CB7C2}">
      <dgm:prSet phldrT="[文本]" phldr="1"/>
      <dgm:spPr/>
      <dgm:t>
        <a:bodyPr/>
        <a:lstStyle/>
        <a:p>
          <a:endParaRPr lang="zh-CN" altLang="en-US"/>
        </a:p>
      </dgm:t>
    </dgm:pt>
    <dgm:pt modelId="{AD922AE4-EEE2-46BF-A760-ED3933320530}" cxnId="{F0E55B31-844B-4617-BBB2-FBB16B87BB74}" type="parTrans">
      <dgm:prSet/>
      <dgm:spPr/>
      <dgm:t>
        <a:bodyPr/>
        <a:lstStyle/>
        <a:p>
          <a:endParaRPr lang="zh-CN" altLang="en-US"/>
        </a:p>
      </dgm:t>
    </dgm:pt>
    <dgm:pt modelId="{48AE910B-E290-455E-AF09-1144EBB9EF44}" cxnId="{F0E55B31-844B-4617-BBB2-FBB16B87BB74}" type="sibTrans">
      <dgm:prSet/>
      <dgm:spPr/>
      <dgm:t>
        <a:bodyPr/>
        <a:lstStyle/>
        <a:p>
          <a:endParaRPr lang="zh-CN" altLang="en-US"/>
        </a:p>
      </dgm:t>
    </dgm:pt>
    <dgm:pt modelId="{2352CD0D-1144-4D9A-8DFF-2773D344AF25}">
      <dgm:prSet phldrT="[文本]"/>
      <dgm:spPr/>
      <dgm:t>
        <a:bodyPr/>
        <a:lstStyle/>
        <a:p>
          <a:r>
            <a:rPr lang="en-US" altLang="zh-CN" dirty="0">
              <a:solidFill>
                <a:schemeClr val="bg2"/>
              </a:solidFill>
            </a:rPr>
            <a:t>Preliminary Experiment</a:t>
          </a:r>
          <a:endParaRPr lang="zh-CN" altLang="en-US" dirty="0">
            <a:solidFill>
              <a:schemeClr val="bg2"/>
            </a:solidFill>
          </a:endParaRPr>
        </a:p>
      </dgm:t>
    </dgm:pt>
    <dgm:pt modelId="{8CD12442-2378-4850-ABBC-C46D710B7285}" cxnId="{3783A9EE-7C3F-4E27-8C2F-60B39C6EEC5C}" type="parTrans">
      <dgm:prSet/>
      <dgm:spPr/>
      <dgm:t>
        <a:bodyPr/>
        <a:lstStyle/>
        <a:p>
          <a:endParaRPr lang="zh-CN" altLang="en-US"/>
        </a:p>
      </dgm:t>
    </dgm:pt>
    <dgm:pt modelId="{0417F223-FB3D-425A-8590-57B627BDA2C8}" cxnId="{3783A9EE-7C3F-4E27-8C2F-60B39C6EEC5C}" type="sibTrans">
      <dgm:prSet/>
      <dgm:spPr/>
      <dgm:t>
        <a:bodyPr/>
        <a:lstStyle/>
        <a:p>
          <a:endParaRPr lang="zh-CN" altLang="en-US"/>
        </a:p>
      </dgm:t>
    </dgm:pt>
    <dgm:pt modelId="{285E3CBE-8174-4BA8-B031-7C5391EB556D}">
      <dgm:prSet phldrT="[文本]" phldr="1"/>
      <dgm:spPr/>
      <dgm:t>
        <a:bodyPr/>
        <a:lstStyle/>
        <a:p>
          <a:endParaRPr lang="zh-CN" altLang="en-US"/>
        </a:p>
      </dgm:t>
    </dgm:pt>
    <dgm:pt modelId="{13135DB8-195B-450A-A673-10B3B62E88BA}" cxnId="{0350EA5B-A9F0-4342-8161-237762A42DAE}" type="parTrans">
      <dgm:prSet/>
      <dgm:spPr/>
      <dgm:t>
        <a:bodyPr/>
        <a:lstStyle/>
        <a:p>
          <a:endParaRPr lang="zh-CN" altLang="en-US"/>
        </a:p>
      </dgm:t>
    </dgm:pt>
    <dgm:pt modelId="{46F337A2-BDF2-4F1E-A3AD-66173301C951}" cxnId="{0350EA5B-A9F0-4342-8161-237762A42DAE}" type="sibTrans">
      <dgm:prSet/>
      <dgm:spPr/>
      <dgm:t>
        <a:bodyPr/>
        <a:lstStyle/>
        <a:p>
          <a:endParaRPr lang="zh-CN" altLang="en-US"/>
        </a:p>
      </dgm:t>
    </dgm:pt>
    <dgm:pt modelId="{CEADC05F-90C8-4BE6-8838-F7DEF64CA3D0}">
      <dgm:prSet phldrT="[文本]"/>
      <dgm:spPr/>
      <dgm:t>
        <a:bodyPr/>
        <a:lstStyle/>
        <a:p>
          <a:r>
            <a:rPr lang="en-US" altLang="zh-CN" dirty="0">
              <a:solidFill>
                <a:schemeClr val="bg2"/>
              </a:solidFill>
            </a:rPr>
            <a:t>Theoretical Investigation </a:t>
          </a:r>
          <a:endParaRPr lang="zh-CN" altLang="en-US" dirty="0">
            <a:solidFill>
              <a:schemeClr val="bg2"/>
            </a:solidFill>
          </a:endParaRPr>
        </a:p>
      </dgm:t>
    </dgm:pt>
    <dgm:pt modelId="{DA77E2BF-B333-4694-86F0-FA324BC62C52}" cxnId="{D3D7F0BF-B210-4F53-AE7A-09D2E42BFABE}" type="parTrans">
      <dgm:prSet/>
      <dgm:spPr/>
      <dgm:t>
        <a:bodyPr/>
        <a:lstStyle/>
        <a:p>
          <a:endParaRPr lang="zh-CN" altLang="en-US"/>
        </a:p>
      </dgm:t>
    </dgm:pt>
    <dgm:pt modelId="{F20193AF-E203-4C77-88C6-CE45D1AF7F71}" cxnId="{D3D7F0BF-B210-4F53-AE7A-09D2E42BFABE}" type="sibTrans">
      <dgm:prSet/>
      <dgm:spPr/>
      <dgm:t>
        <a:bodyPr/>
        <a:lstStyle/>
        <a:p>
          <a:endParaRPr lang="zh-CN" altLang="en-US"/>
        </a:p>
      </dgm:t>
    </dgm:pt>
    <dgm:pt modelId="{269C692C-EC32-4029-9045-12738DCD8B4F}">
      <dgm:prSet/>
      <dgm:spPr/>
      <dgm:t>
        <a:bodyPr/>
        <a:lstStyle/>
        <a:p>
          <a:endParaRPr lang="zh-CN" altLang="en-US"/>
        </a:p>
      </dgm:t>
    </dgm:pt>
    <dgm:pt modelId="{6EE9047B-9AEE-4E2E-BDA4-3C401873F9F2}" cxnId="{102A6763-AC34-4859-A9D5-821B4DBFA81C}" type="parTrans">
      <dgm:prSet/>
      <dgm:spPr/>
      <dgm:t>
        <a:bodyPr/>
        <a:lstStyle/>
        <a:p>
          <a:endParaRPr lang="zh-CN" altLang="en-US"/>
        </a:p>
      </dgm:t>
    </dgm:pt>
    <dgm:pt modelId="{A67D5B8E-FCDA-4B09-8775-D02A09267A00}" cxnId="{102A6763-AC34-4859-A9D5-821B4DBFA81C}" type="sibTrans">
      <dgm:prSet/>
      <dgm:spPr/>
      <dgm:t>
        <a:bodyPr/>
        <a:lstStyle/>
        <a:p>
          <a:endParaRPr lang="zh-CN" altLang="en-US"/>
        </a:p>
      </dgm:t>
    </dgm:pt>
    <dgm:pt modelId="{DB5E1EFE-BBEB-4B69-A7B4-6EACACF4F285}">
      <dgm:prSet/>
      <dgm:spPr/>
      <dgm:t>
        <a:bodyPr/>
        <a:lstStyle/>
        <a:p>
          <a:endParaRPr lang="zh-CN" altLang="en-US"/>
        </a:p>
      </dgm:t>
    </dgm:pt>
    <dgm:pt modelId="{221A99A0-77C7-47FC-ADAF-E28BB1CD61F9}" cxnId="{CEB09069-62B7-4CB3-B81D-BBCA59CF8F11}" type="parTrans">
      <dgm:prSet/>
      <dgm:spPr/>
      <dgm:t>
        <a:bodyPr/>
        <a:lstStyle/>
        <a:p>
          <a:endParaRPr lang="zh-CN" altLang="en-US"/>
        </a:p>
      </dgm:t>
    </dgm:pt>
    <dgm:pt modelId="{3E42A202-21FE-4E07-A0BB-1114B42B0555}" cxnId="{CEB09069-62B7-4CB3-B81D-BBCA59CF8F11}" type="sibTrans">
      <dgm:prSet/>
      <dgm:spPr/>
      <dgm:t>
        <a:bodyPr/>
        <a:lstStyle/>
        <a:p>
          <a:endParaRPr lang="zh-CN" altLang="en-US"/>
        </a:p>
      </dgm:t>
    </dgm:pt>
    <dgm:pt modelId="{337BA0AA-9E13-4359-8906-7526A46C8D03}">
      <dgm:prSet/>
      <dgm:spPr/>
      <dgm:t>
        <a:bodyPr/>
        <a:lstStyle/>
        <a:p>
          <a:endParaRPr lang="zh-CN" altLang="en-US"/>
        </a:p>
      </dgm:t>
    </dgm:pt>
    <dgm:pt modelId="{BD5FDAA5-5F15-4863-9800-0FF56DCD7D1B}" cxnId="{A9F4EA3D-953C-4C5C-8CBC-ED45709F2812}" type="parTrans">
      <dgm:prSet/>
      <dgm:spPr/>
      <dgm:t>
        <a:bodyPr/>
        <a:lstStyle/>
        <a:p>
          <a:endParaRPr lang="zh-CN" altLang="en-US"/>
        </a:p>
      </dgm:t>
    </dgm:pt>
    <dgm:pt modelId="{4247B095-CD5C-436F-868A-DE51BAB62E64}" cxnId="{A9F4EA3D-953C-4C5C-8CBC-ED45709F2812}" type="sibTrans">
      <dgm:prSet/>
      <dgm:spPr/>
      <dgm:t>
        <a:bodyPr/>
        <a:lstStyle/>
        <a:p>
          <a:endParaRPr lang="zh-CN" altLang="en-US"/>
        </a:p>
      </dgm:t>
    </dgm:pt>
    <dgm:pt modelId="{489D9FE5-84C4-4D3A-B5BC-E4CD279D34C3}">
      <dgm:prSet/>
      <dgm:spPr/>
      <dgm:t>
        <a:bodyPr/>
        <a:lstStyle/>
        <a:p>
          <a:r>
            <a:rPr lang="en-US" altLang="zh-CN" dirty="0">
              <a:solidFill>
                <a:schemeClr val="bg2"/>
              </a:solidFill>
            </a:rPr>
            <a:t>Data Analysis</a:t>
          </a:r>
          <a:endParaRPr lang="zh-CN" altLang="en-US" dirty="0">
            <a:solidFill>
              <a:schemeClr val="bg2"/>
            </a:solidFill>
          </a:endParaRPr>
        </a:p>
      </dgm:t>
    </dgm:pt>
    <dgm:pt modelId="{683A6F90-1CAF-4526-9EB4-8031E92C1325}" cxnId="{12AE2EAB-1E0E-4DE0-B4AC-0829DBCFCBE7}" type="parTrans">
      <dgm:prSet/>
      <dgm:spPr/>
      <dgm:t>
        <a:bodyPr/>
        <a:lstStyle/>
        <a:p>
          <a:endParaRPr lang="zh-CN" altLang="en-US"/>
        </a:p>
      </dgm:t>
    </dgm:pt>
    <dgm:pt modelId="{754EAAC4-2A5D-4B60-8041-2A82AC6A13E4}" cxnId="{12AE2EAB-1E0E-4DE0-B4AC-0829DBCFCBE7}" type="sibTrans">
      <dgm:prSet/>
      <dgm:spPr/>
      <dgm:t>
        <a:bodyPr/>
        <a:lstStyle/>
        <a:p>
          <a:endParaRPr lang="zh-CN" altLang="en-US"/>
        </a:p>
      </dgm:t>
    </dgm:pt>
    <dgm:pt modelId="{EEED9F81-062F-42B9-BBD3-CAA5782F8F96}">
      <dgm:prSet/>
      <dgm:spPr/>
      <dgm:t>
        <a:bodyPr/>
        <a:lstStyle/>
        <a:p>
          <a:r>
            <a:rPr lang="en-US" altLang="zh-CN" dirty="0">
              <a:solidFill>
                <a:schemeClr val="bg2"/>
              </a:solidFill>
            </a:rPr>
            <a:t>Conclusion</a:t>
          </a:r>
          <a:endParaRPr lang="zh-CN" altLang="en-US" dirty="0">
            <a:solidFill>
              <a:schemeClr val="bg2"/>
            </a:solidFill>
          </a:endParaRPr>
        </a:p>
      </dgm:t>
    </dgm:pt>
    <dgm:pt modelId="{FDCB47B7-AEFE-4A28-9907-49447465C537}" cxnId="{483336B3-CC31-4808-8744-B8E2822EC1C9}" type="parTrans">
      <dgm:prSet/>
      <dgm:spPr/>
      <dgm:t>
        <a:bodyPr/>
        <a:lstStyle/>
        <a:p>
          <a:endParaRPr lang="zh-CN" altLang="en-US"/>
        </a:p>
      </dgm:t>
    </dgm:pt>
    <dgm:pt modelId="{80901547-799F-43D5-9347-C57F7CB3C468}" cxnId="{483336B3-CC31-4808-8744-B8E2822EC1C9}" type="sibTrans">
      <dgm:prSet/>
      <dgm:spPr/>
      <dgm:t>
        <a:bodyPr/>
        <a:lstStyle/>
        <a:p>
          <a:endParaRPr lang="zh-CN" altLang="en-US"/>
        </a:p>
      </dgm:t>
    </dgm:pt>
    <dgm:pt modelId="{233E3A6F-50D0-4A5E-8465-4554628EEA5F}">
      <dgm:prSet/>
      <dgm:spPr/>
      <dgm:t>
        <a:bodyPr/>
        <a:lstStyle/>
        <a:p>
          <a:r>
            <a:rPr lang="en-US" altLang="zh-CN" dirty="0">
              <a:solidFill>
                <a:schemeClr val="bg2"/>
              </a:solidFill>
            </a:rPr>
            <a:t>Uncertainty Analysis</a:t>
          </a:r>
          <a:endParaRPr lang="zh-CN" altLang="en-US" dirty="0">
            <a:solidFill>
              <a:schemeClr val="bg2"/>
            </a:solidFill>
          </a:endParaRPr>
        </a:p>
      </dgm:t>
    </dgm:pt>
    <dgm:pt modelId="{D468BBBD-CF49-4792-84BF-A2A6FBEEFFC4}" cxnId="{D0A44D3C-2FC0-48F2-855B-8A0952A49F44}" type="parTrans">
      <dgm:prSet/>
      <dgm:spPr/>
      <dgm:t>
        <a:bodyPr/>
        <a:lstStyle/>
        <a:p>
          <a:endParaRPr lang="zh-CN" altLang="en-US"/>
        </a:p>
      </dgm:t>
    </dgm:pt>
    <dgm:pt modelId="{59A1052B-4101-4E53-AF1C-71963CDB009F}" cxnId="{D0A44D3C-2FC0-48F2-855B-8A0952A49F44}" type="sibTrans">
      <dgm:prSet/>
      <dgm:spPr/>
      <dgm:t>
        <a:bodyPr/>
        <a:lstStyle/>
        <a:p>
          <a:endParaRPr lang="zh-CN" altLang="en-US"/>
        </a:p>
      </dgm:t>
    </dgm:pt>
    <dgm:pt modelId="{CCA04622-C8F8-4D9D-848F-6CFA614007EF}" type="pres">
      <dgm:prSet presAssocID="{204C8B5E-0A09-4292-BD67-E9CA531A6DEC}" presName="linearFlow" presStyleCnt="0">
        <dgm:presLayoutVars>
          <dgm:dir/>
          <dgm:animLvl val="lvl"/>
          <dgm:resizeHandles val="exact"/>
        </dgm:presLayoutVars>
      </dgm:prSet>
      <dgm:spPr/>
    </dgm:pt>
    <dgm:pt modelId="{684E0C5A-8C9A-45D4-B16F-391660A59BC8}" type="pres">
      <dgm:prSet presAssocID="{271FDF0A-35A4-4CC5-A8E5-1661C358A277}" presName="composite" presStyleCnt="0"/>
      <dgm:spPr/>
    </dgm:pt>
    <dgm:pt modelId="{0995C468-90B5-46FC-A75F-8ACEFB111947}" type="pres">
      <dgm:prSet presAssocID="{271FDF0A-35A4-4CC5-A8E5-1661C358A277}" presName="parentText" presStyleLbl="alignNode1" presStyleIdx="0" presStyleCnt="6">
        <dgm:presLayoutVars>
          <dgm:chMax val="1"/>
          <dgm:bulletEnabled val="1"/>
        </dgm:presLayoutVars>
      </dgm:prSet>
      <dgm:spPr/>
    </dgm:pt>
    <dgm:pt modelId="{94C82BDD-C9A8-4473-BABA-61E9D574A870}" type="pres">
      <dgm:prSet presAssocID="{271FDF0A-35A4-4CC5-A8E5-1661C358A277}" presName="descendantText" presStyleLbl="alignAcc1" presStyleIdx="0" presStyleCnt="6">
        <dgm:presLayoutVars>
          <dgm:bulletEnabled val="1"/>
        </dgm:presLayoutVars>
      </dgm:prSet>
      <dgm:spPr/>
    </dgm:pt>
    <dgm:pt modelId="{7F9A91A0-9A84-4AE2-9045-343AC1DF6C95}" type="pres">
      <dgm:prSet presAssocID="{5CF3BC8E-96FA-4700-A20B-9FEC4D92901D}" presName="sp" presStyleCnt="0"/>
      <dgm:spPr/>
    </dgm:pt>
    <dgm:pt modelId="{C965481C-3C61-4D37-97CA-24CF5251DFD4}" type="pres">
      <dgm:prSet presAssocID="{28357CBB-8925-4E56-A614-6BBEC11CB7C2}" presName="composite" presStyleCnt="0"/>
      <dgm:spPr/>
    </dgm:pt>
    <dgm:pt modelId="{54BD51D9-1C8F-4487-8C68-0C10811489B9}" type="pres">
      <dgm:prSet presAssocID="{28357CBB-8925-4E56-A614-6BBEC11CB7C2}" presName="parentText" presStyleLbl="alignNode1" presStyleIdx="1" presStyleCnt="6">
        <dgm:presLayoutVars>
          <dgm:chMax val="1"/>
          <dgm:bulletEnabled val="1"/>
        </dgm:presLayoutVars>
      </dgm:prSet>
      <dgm:spPr/>
    </dgm:pt>
    <dgm:pt modelId="{796A206D-0C93-4F50-996C-226E2FB57BE9}" type="pres">
      <dgm:prSet presAssocID="{28357CBB-8925-4E56-A614-6BBEC11CB7C2}" presName="descendantText" presStyleLbl="alignAcc1" presStyleIdx="1" presStyleCnt="6">
        <dgm:presLayoutVars>
          <dgm:bulletEnabled val="1"/>
        </dgm:presLayoutVars>
      </dgm:prSet>
      <dgm:spPr/>
    </dgm:pt>
    <dgm:pt modelId="{5090D062-E78B-46E0-94B0-58122125B066}" type="pres">
      <dgm:prSet presAssocID="{48AE910B-E290-455E-AF09-1144EBB9EF44}" presName="sp" presStyleCnt="0"/>
      <dgm:spPr/>
    </dgm:pt>
    <dgm:pt modelId="{F6658EBB-30A3-4D7E-9455-A7FDAFCBF7F8}" type="pres">
      <dgm:prSet presAssocID="{285E3CBE-8174-4BA8-B031-7C5391EB556D}" presName="composite" presStyleCnt="0"/>
      <dgm:spPr/>
    </dgm:pt>
    <dgm:pt modelId="{CFCEE787-AAC5-448D-9F51-BA4E2DAA0199}" type="pres">
      <dgm:prSet presAssocID="{285E3CBE-8174-4BA8-B031-7C5391EB556D}" presName="parentText" presStyleLbl="alignNode1" presStyleIdx="2" presStyleCnt="6">
        <dgm:presLayoutVars>
          <dgm:chMax val="1"/>
          <dgm:bulletEnabled val="1"/>
        </dgm:presLayoutVars>
      </dgm:prSet>
      <dgm:spPr/>
    </dgm:pt>
    <dgm:pt modelId="{178DB01A-5316-4088-8F2C-5FE0BA6F7DC4}" type="pres">
      <dgm:prSet presAssocID="{285E3CBE-8174-4BA8-B031-7C5391EB556D}" presName="descendantText" presStyleLbl="alignAcc1" presStyleIdx="2" presStyleCnt="6">
        <dgm:presLayoutVars>
          <dgm:bulletEnabled val="1"/>
        </dgm:presLayoutVars>
      </dgm:prSet>
      <dgm:spPr/>
    </dgm:pt>
    <dgm:pt modelId="{E7107186-BC38-4AEB-ACBC-01AEC9FB4361}" type="pres">
      <dgm:prSet presAssocID="{46F337A2-BDF2-4F1E-A3AD-66173301C951}" presName="sp" presStyleCnt="0"/>
      <dgm:spPr/>
    </dgm:pt>
    <dgm:pt modelId="{7BC2AA26-D482-4B48-ABD1-E3E1CC649AF2}" type="pres">
      <dgm:prSet presAssocID="{269C692C-EC32-4029-9045-12738DCD8B4F}" presName="composite" presStyleCnt="0"/>
      <dgm:spPr/>
    </dgm:pt>
    <dgm:pt modelId="{CE2C1B28-28EB-4BB7-B8FC-C791E5911715}" type="pres">
      <dgm:prSet presAssocID="{269C692C-EC32-4029-9045-12738DCD8B4F}" presName="parentText" presStyleLbl="alignNode1" presStyleIdx="3" presStyleCnt="6">
        <dgm:presLayoutVars>
          <dgm:chMax val="1"/>
          <dgm:bulletEnabled val="1"/>
        </dgm:presLayoutVars>
      </dgm:prSet>
      <dgm:spPr/>
    </dgm:pt>
    <dgm:pt modelId="{9782A2A8-07E7-4C60-8913-2CA4B927548E}" type="pres">
      <dgm:prSet presAssocID="{269C692C-EC32-4029-9045-12738DCD8B4F}" presName="descendantText" presStyleLbl="alignAcc1" presStyleIdx="3" presStyleCnt="6" custLinFactNeighborY="0">
        <dgm:presLayoutVars>
          <dgm:bulletEnabled val="1"/>
        </dgm:presLayoutVars>
      </dgm:prSet>
      <dgm:spPr/>
    </dgm:pt>
    <dgm:pt modelId="{C950AAD9-877D-4DF6-975E-AF11C8BF9858}" type="pres">
      <dgm:prSet presAssocID="{A67D5B8E-FCDA-4B09-8775-D02A09267A00}" presName="sp" presStyleCnt="0"/>
      <dgm:spPr/>
    </dgm:pt>
    <dgm:pt modelId="{AC9DF390-B76F-4EB6-96A2-2FD8B68E9383}" type="pres">
      <dgm:prSet presAssocID="{DB5E1EFE-BBEB-4B69-A7B4-6EACACF4F285}" presName="composite" presStyleCnt="0"/>
      <dgm:spPr/>
    </dgm:pt>
    <dgm:pt modelId="{1D8E80B6-6092-465B-9080-88847A86551E}" type="pres">
      <dgm:prSet presAssocID="{DB5E1EFE-BBEB-4B69-A7B4-6EACACF4F285}" presName="parentText" presStyleLbl="alignNode1" presStyleIdx="4" presStyleCnt="6">
        <dgm:presLayoutVars>
          <dgm:chMax val="1"/>
          <dgm:bulletEnabled val="1"/>
        </dgm:presLayoutVars>
      </dgm:prSet>
      <dgm:spPr/>
    </dgm:pt>
    <dgm:pt modelId="{16D24065-5D77-4A98-81CE-CF922103F604}" type="pres">
      <dgm:prSet presAssocID="{DB5E1EFE-BBEB-4B69-A7B4-6EACACF4F285}" presName="descendantText" presStyleLbl="alignAcc1" presStyleIdx="4" presStyleCnt="6">
        <dgm:presLayoutVars>
          <dgm:bulletEnabled val="1"/>
        </dgm:presLayoutVars>
      </dgm:prSet>
      <dgm:spPr/>
    </dgm:pt>
    <dgm:pt modelId="{427E42DC-1DF1-45F2-9759-6E74E393E107}" type="pres">
      <dgm:prSet presAssocID="{3E42A202-21FE-4E07-A0BB-1114B42B0555}" presName="sp" presStyleCnt="0"/>
      <dgm:spPr/>
    </dgm:pt>
    <dgm:pt modelId="{5C544F3B-6659-4D9D-B7D2-5DAAAFAB67BF}" type="pres">
      <dgm:prSet presAssocID="{337BA0AA-9E13-4359-8906-7526A46C8D03}" presName="composite" presStyleCnt="0"/>
      <dgm:spPr/>
    </dgm:pt>
    <dgm:pt modelId="{EECD3B0D-C94A-4251-9B3B-68EFCC3BC3F6}" type="pres">
      <dgm:prSet presAssocID="{337BA0AA-9E13-4359-8906-7526A46C8D03}" presName="parentText" presStyleLbl="alignNode1" presStyleIdx="5" presStyleCnt="6">
        <dgm:presLayoutVars>
          <dgm:chMax val="1"/>
          <dgm:bulletEnabled val="1"/>
        </dgm:presLayoutVars>
      </dgm:prSet>
      <dgm:spPr/>
    </dgm:pt>
    <dgm:pt modelId="{C9643486-5AC3-465C-B76B-828F5DED798B}" type="pres">
      <dgm:prSet presAssocID="{337BA0AA-9E13-4359-8906-7526A46C8D03}" presName="descendantText" presStyleLbl="alignAcc1" presStyleIdx="5" presStyleCnt="6">
        <dgm:presLayoutVars>
          <dgm:bulletEnabled val="1"/>
        </dgm:presLayoutVars>
      </dgm:prSet>
      <dgm:spPr/>
    </dgm:pt>
  </dgm:ptLst>
  <dgm:cxnLst>
    <dgm:cxn modelId="{A353CA9A-4117-4330-AA46-54A9FBFFA68A}" srcId="{204C8B5E-0A09-4292-BD67-E9CA531A6DEC}" destId="{271FDF0A-35A4-4CC5-A8E5-1661C358A277}" srcOrd="0" destOrd="0" parTransId="{23EA900B-E3B0-4098-862D-EBF3B1FB3766}" sibTransId="{5CF3BC8E-96FA-4700-A20B-9FEC4D92901D}"/>
    <dgm:cxn modelId="{3783A9EE-7C3F-4E27-8C2F-60B39C6EEC5C}" srcId="{28357CBB-8925-4E56-A614-6BBEC11CB7C2}" destId="{2352CD0D-1144-4D9A-8DFF-2773D344AF25}" srcOrd="0" destOrd="0" parTransId="{8CD12442-2378-4850-ABBC-C46D710B7285}" sibTransId="{0417F223-FB3D-425A-8590-57B627BDA2C8}"/>
    <dgm:cxn modelId="{483336B3-CC31-4808-8744-B8E2822EC1C9}" srcId="{337BA0AA-9E13-4359-8906-7526A46C8D03}" destId="{EEED9F81-062F-42B9-BBD3-CAA5782F8F96}" srcOrd="0" destOrd="0" parTransId="{FDCB47B7-AEFE-4A28-9907-49447465C537}" sibTransId="{80901547-799F-43D5-9347-C57F7CB3C468}"/>
    <dgm:cxn modelId="{8956AB06-EF02-4DBE-97CD-829B1FA186BF}" type="presOf" srcId="{2352CD0D-1144-4D9A-8DFF-2773D344AF25}" destId="{796A206D-0C93-4F50-996C-226E2FB57BE9}" srcOrd="0" destOrd="0" presId="urn:microsoft.com/office/officeart/2005/8/layout/chevron2"/>
    <dgm:cxn modelId="{5B075288-7AA3-4EED-9405-C12FBFABA7A8}" srcId="{271FDF0A-35A4-4CC5-A8E5-1661C358A277}" destId="{659FB7A8-E6F3-4942-BC0C-92EF56650CC7}" srcOrd="0" destOrd="0" parTransId="{F26F4EDD-5F3E-4581-B5E7-6B9C8276D044}" sibTransId="{61577BCD-40FB-4176-A8C3-E3E19BAE18B9}"/>
    <dgm:cxn modelId="{D0A44D3C-2FC0-48F2-855B-8A0952A49F44}" srcId="{DB5E1EFE-BBEB-4B69-A7B4-6EACACF4F285}" destId="{233E3A6F-50D0-4A5E-8465-4554628EEA5F}" srcOrd="0" destOrd="0" parTransId="{D468BBBD-CF49-4792-84BF-A2A6FBEEFFC4}" sibTransId="{59A1052B-4101-4E53-AF1C-71963CDB009F}"/>
    <dgm:cxn modelId="{12AE2EAB-1E0E-4DE0-B4AC-0829DBCFCBE7}" srcId="{269C692C-EC32-4029-9045-12738DCD8B4F}" destId="{489D9FE5-84C4-4D3A-B5BC-E4CD279D34C3}" srcOrd="0" destOrd="0" parTransId="{683A6F90-1CAF-4526-9EB4-8031E92C1325}" sibTransId="{754EAAC4-2A5D-4B60-8041-2A82AC6A13E4}"/>
    <dgm:cxn modelId="{6D8E47A4-81A8-454C-AD1A-346B931693B3}" type="presOf" srcId="{659FB7A8-E6F3-4942-BC0C-92EF56650CC7}" destId="{94C82BDD-C9A8-4473-BABA-61E9D574A870}" srcOrd="0" destOrd="0" presId="urn:microsoft.com/office/officeart/2005/8/layout/chevron2"/>
    <dgm:cxn modelId="{CEB09069-62B7-4CB3-B81D-BBCA59CF8F11}" srcId="{204C8B5E-0A09-4292-BD67-E9CA531A6DEC}" destId="{DB5E1EFE-BBEB-4B69-A7B4-6EACACF4F285}" srcOrd="4" destOrd="0" parTransId="{221A99A0-77C7-47FC-ADAF-E28BB1CD61F9}" sibTransId="{3E42A202-21FE-4E07-A0BB-1114B42B0555}"/>
    <dgm:cxn modelId="{C230EC00-78A8-45BD-98E1-1D2FC90413F4}" type="presOf" srcId="{337BA0AA-9E13-4359-8906-7526A46C8D03}" destId="{EECD3B0D-C94A-4251-9B3B-68EFCC3BC3F6}" srcOrd="0" destOrd="0" presId="urn:microsoft.com/office/officeart/2005/8/layout/chevron2"/>
    <dgm:cxn modelId="{47BE38B1-7B7B-4CD3-A8CC-481DDBE17D93}" type="presOf" srcId="{489D9FE5-84C4-4D3A-B5BC-E4CD279D34C3}" destId="{9782A2A8-07E7-4C60-8913-2CA4B927548E}" srcOrd="0" destOrd="0" presId="urn:microsoft.com/office/officeart/2005/8/layout/chevron2"/>
    <dgm:cxn modelId="{D3D7F0BF-B210-4F53-AE7A-09D2E42BFABE}" srcId="{285E3CBE-8174-4BA8-B031-7C5391EB556D}" destId="{CEADC05F-90C8-4BE6-8838-F7DEF64CA3D0}" srcOrd="0" destOrd="0" parTransId="{DA77E2BF-B333-4694-86F0-FA324BC62C52}" sibTransId="{F20193AF-E203-4C77-88C6-CE45D1AF7F71}"/>
    <dgm:cxn modelId="{F0E55B31-844B-4617-BBB2-FBB16B87BB74}" srcId="{204C8B5E-0A09-4292-BD67-E9CA531A6DEC}" destId="{28357CBB-8925-4E56-A614-6BBEC11CB7C2}" srcOrd="1" destOrd="0" parTransId="{AD922AE4-EEE2-46BF-A760-ED3933320530}" sibTransId="{48AE910B-E290-455E-AF09-1144EBB9EF44}"/>
    <dgm:cxn modelId="{FA4BDB6C-CAF3-44D6-BAAE-F0A49B330E65}" type="presOf" srcId="{CEADC05F-90C8-4BE6-8838-F7DEF64CA3D0}" destId="{178DB01A-5316-4088-8F2C-5FE0BA6F7DC4}" srcOrd="0" destOrd="0" presId="urn:microsoft.com/office/officeart/2005/8/layout/chevron2"/>
    <dgm:cxn modelId="{820E7DDA-EB6E-46C2-BA04-FA1DEE16EDA2}" type="presOf" srcId="{269C692C-EC32-4029-9045-12738DCD8B4F}" destId="{CE2C1B28-28EB-4BB7-B8FC-C791E5911715}" srcOrd="0" destOrd="0" presId="urn:microsoft.com/office/officeart/2005/8/layout/chevron2"/>
    <dgm:cxn modelId="{EEBF95CC-BCEB-4170-95B5-CD0289B07940}" type="presOf" srcId="{271FDF0A-35A4-4CC5-A8E5-1661C358A277}" destId="{0995C468-90B5-46FC-A75F-8ACEFB111947}" srcOrd="0" destOrd="0" presId="urn:microsoft.com/office/officeart/2005/8/layout/chevron2"/>
    <dgm:cxn modelId="{7EF18399-B7B5-4F52-A3A8-D7EF8F6C8D16}" type="presOf" srcId="{204C8B5E-0A09-4292-BD67-E9CA531A6DEC}" destId="{CCA04622-C8F8-4D9D-848F-6CFA614007EF}" srcOrd="0" destOrd="0" presId="urn:microsoft.com/office/officeart/2005/8/layout/chevron2"/>
    <dgm:cxn modelId="{102A6763-AC34-4859-A9D5-821B4DBFA81C}" srcId="{204C8B5E-0A09-4292-BD67-E9CA531A6DEC}" destId="{269C692C-EC32-4029-9045-12738DCD8B4F}" srcOrd="3" destOrd="0" parTransId="{6EE9047B-9AEE-4E2E-BDA4-3C401873F9F2}" sibTransId="{A67D5B8E-FCDA-4B09-8775-D02A09267A00}"/>
    <dgm:cxn modelId="{6B678E43-B788-413B-96EB-110861B4909D}" type="presOf" srcId="{285E3CBE-8174-4BA8-B031-7C5391EB556D}" destId="{CFCEE787-AAC5-448D-9F51-BA4E2DAA0199}" srcOrd="0" destOrd="0" presId="urn:microsoft.com/office/officeart/2005/8/layout/chevron2"/>
    <dgm:cxn modelId="{70F044D3-1C54-4B6E-BB27-7C5B7719CE83}" type="presOf" srcId="{EEED9F81-062F-42B9-BBD3-CAA5782F8F96}" destId="{C9643486-5AC3-465C-B76B-828F5DED798B}" srcOrd="0" destOrd="0" presId="urn:microsoft.com/office/officeart/2005/8/layout/chevron2"/>
    <dgm:cxn modelId="{0350EA5B-A9F0-4342-8161-237762A42DAE}" srcId="{204C8B5E-0A09-4292-BD67-E9CA531A6DEC}" destId="{285E3CBE-8174-4BA8-B031-7C5391EB556D}" srcOrd="2" destOrd="0" parTransId="{13135DB8-195B-450A-A673-10B3B62E88BA}" sibTransId="{46F337A2-BDF2-4F1E-A3AD-66173301C951}"/>
    <dgm:cxn modelId="{115B9923-55CC-4312-94A3-466713534A6E}" type="presOf" srcId="{233E3A6F-50D0-4A5E-8465-4554628EEA5F}" destId="{16D24065-5D77-4A98-81CE-CF922103F604}" srcOrd="0" destOrd="0" presId="urn:microsoft.com/office/officeart/2005/8/layout/chevron2"/>
    <dgm:cxn modelId="{0AF3E581-9FE5-4395-8D7E-6B2F5DB80254}" type="presOf" srcId="{28357CBB-8925-4E56-A614-6BBEC11CB7C2}" destId="{54BD51D9-1C8F-4487-8C68-0C10811489B9}" srcOrd="0" destOrd="0" presId="urn:microsoft.com/office/officeart/2005/8/layout/chevron2"/>
    <dgm:cxn modelId="{A9F4EA3D-953C-4C5C-8CBC-ED45709F2812}" srcId="{204C8B5E-0A09-4292-BD67-E9CA531A6DEC}" destId="{337BA0AA-9E13-4359-8906-7526A46C8D03}" srcOrd="5" destOrd="0" parTransId="{BD5FDAA5-5F15-4863-9800-0FF56DCD7D1B}" sibTransId="{4247B095-CD5C-436F-868A-DE51BAB62E64}"/>
    <dgm:cxn modelId="{68842474-05CC-4D74-AE64-52E0C574209F}" type="presOf" srcId="{DB5E1EFE-BBEB-4B69-A7B4-6EACACF4F285}" destId="{1D8E80B6-6092-465B-9080-88847A86551E}" srcOrd="0" destOrd="0" presId="urn:microsoft.com/office/officeart/2005/8/layout/chevron2"/>
    <dgm:cxn modelId="{6179E0CA-EA48-4032-AFAB-9CDADEA35FAF}" type="presParOf" srcId="{CCA04622-C8F8-4D9D-848F-6CFA614007EF}" destId="{684E0C5A-8C9A-45D4-B16F-391660A59BC8}" srcOrd="0" destOrd="0" presId="urn:microsoft.com/office/officeart/2005/8/layout/chevron2"/>
    <dgm:cxn modelId="{F3D40DAB-EFD0-4384-A94E-87DE98D2D314}" type="presParOf" srcId="{684E0C5A-8C9A-45D4-B16F-391660A59BC8}" destId="{0995C468-90B5-46FC-A75F-8ACEFB111947}" srcOrd="0" destOrd="0" presId="urn:microsoft.com/office/officeart/2005/8/layout/chevron2"/>
    <dgm:cxn modelId="{7043E907-F5E5-4325-A157-38194773222D}" type="presParOf" srcId="{684E0C5A-8C9A-45D4-B16F-391660A59BC8}" destId="{94C82BDD-C9A8-4473-BABA-61E9D574A870}" srcOrd="1" destOrd="0" presId="urn:microsoft.com/office/officeart/2005/8/layout/chevron2"/>
    <dgm:cxn modelId="{5F84FF02-C803-44A7-9204-51CEF48EE55E}" type="presParOf" srcId="{CCA04622-C8F8-4D9D-848F-6CFA614007EF}" destId="{7F9A91A0-9A84-4AE2-9045-343AC1DF6C95}" srcOrd="1" destOrd="0" presId="urn:microsoft.com/office/officeart/2005/8/layout/chevron2"/>
    <dgm:cxn modelId="{7A4DF1FF-86CF-48E0-A5F2-BB8D846A3B61}" type="presParOf" srcId="{CCA04622-C8F8-4D9D-848F-6CFA614007EF}" destId="{C965481C-3C61-4D37-97CA-24CF5251DFD4}" srcOrd="2" destOrd="0" presId="urn:microsoft.com/office/officeart/2005/8/layout/chevron2"/>
    <dgm:cxn modelId="{784ABA6E-8A14-41A8-BDDE-69B1CC8CDBFF}" type="presParOf" srcId="{C965481C-3C61-4D37-97CA-24CF5251DFD4}" destId="{54BD51D9-1C8F-4487-8C68-0C10811489B9}" srcOrd="0" destOrd="0" presId="urn:microsoft.com/office/officeart/2005/8/layout/chevron2"/>
    <dgm:cxn modelId="{E44AFBD3-C958-4A09-915E-7A29A21CC334}" type="presParOf" srcId="{C965481C-3C61-4D37-97CA-24CF5251DFD4}" destId="{796A206D-0C93-4F50-996C-226E2FB57BE9}" srcOrd="1" destOrd="0" presId="urn:microsoft.com/office/officeart/2005/8/layout/chevron2"/>
    <dgm:cxn modelId="{3FBD7150-0246-4BC5-BBA7-671E0247BC8C}" type="presParOf" srcId="{CCA04622-C8F8-4D9D-848F-6CFA614007EF}" destId="{5090D062-E78B-46E0-94B0-58122125B066}" srcOrd="3" destOrd="0" presId="urn:microsoft.com/office/officeart/2005/8/layout/chevron2"/>
    <dgm:cxn modelId="{6AFCFFCB-83B8-42F1-B67B-8334161E210E}" type="presParOf" srcId="{CCA04622-C8F8-4D9D-848F-6CFA614007EF}" destId="{F6658EBB-30A3-4D7E-9455-A7FDAFCBF7F8}" srcOrd="4" destOrd="0" presId="urn:microsoft.com/office/officeart/2005/8/layout/chevron2"/>
    <dgm:cxn modelId="{23793A54-EC7A-4BED-B17A-F8E6DDFB4676}" type="presParOf" srcId="{F6658EBB-30A3-4D7E-9455-A7FDAFCBF7F8}" destId="{CFCEE787-AAC5-448D-9F51-BA4E2DAA0199}" srcOrd="0" destOrd="0" presId="urn:microsoft.com/office/officeart/2005/8/layout/chevron2"/>
    <dgm:cxn modelId="{8094D41B-CD6A-465D-9B20-E4E73AD3DDDF}" type="presParOf" srcId="{F6658EBB-30A3-4D7E-9455-A7FDAFCBF7F8}" destId="{178DB01A-5316-4088-8F2C-5FE0BA6F7DC4}" srcOrd="1" destOrd="0" presId="urn:microsoft.com/office/officeart/2005/8/layout/chevron2"/>
    <dgm:cxn modelId="{4863B931-9AB3-4FDB-9B46-65CA0FA7115D}" type="presParOf" srcId="{CCA04622-C8F8-4D9D-848F-6CFA614007EF}" destId="{E7107186-BC38-4AEB-ACBC-01AEC9FB4361}" srcOrd="5" destOrd="0" presId="urn:microsoft.com/office/officeart/2005/8/layout/chevron2"/>
    <dgm:cxn modelId="{F43AB7BD-5E3B-4624-A309-BEDA4BCEF0F2}" type="presParOf" srcId="{CCA04622-C8F8-4D9D-848F-6CFA614007EF}" destId="{7BC2AA26-D482-4B48-ABD1-E3E1CC649AF2}" srcOrd="6" destOrd="0" presId="urn:microsoft.com/office/officeart/2005/8/layout/chevron2"/>
    <dgm:cxn modelId="{F41E3DBA-F055-47C6-A267-DA6D56B31E62}" type="presParOf" srcId="{7BC2AA26-D482-4B48-ABD1-E3E1CC649AF2}" destId="{CE2C1B28-28EB-4BB7-B8FC-C791E5911715}" srcOrd="0" destOrd="0" presId="urn:microsoft.com/office/officeart/2005/8/layout/chevron2"/>
    <dgm:cxn modelId="{CB340BD0-16AB-4DBB-9875-D80998077EAC}" type="presParOf" srcId="{7BC2AA26-D482-4B48-ABD1-E3E1CC649AF2}" destId="{9782A2A8-07E7-4C60-8913-2CA4B927548E}" srcOrd="1" destOrd="0" presId="urn:microsoft.com/office/officeart/2005/8/layout/chevron2"/>
    <dgm:cxn modelId="{9C641CA5-6CEB-404E-8835-4389D3653F5D}" type="presParOf" srcId="{CCA04622-C8F8-4D9D-848F-6CFA614007EF}" destId="{C950AAD9-877D-4DF6-975E-AF11C8BF9858}" srcOrd="7" destOrd="0" presId="urn:microsoft.com/office/officeart/2005/8/layout/chevron2"/>
    <dgm:cxn modelId="{E894CD10-68FB-4104-BA98-79233C6316E4}" type="presParOf" srcId="{CCA04622-C8F8-4D9D-848F-6CFA614007EF}" destId="{AC9DF390-B76F-4EB6-96A2-2FD8B68E9383}" srcOrd="8" destOrd="0" presId="urn:microsoft.com/office/officeart/2005/8/layout/chevron2"/>
    <dgm:cxn modelId="{2D9BF630-E7FC-473B-9597-ED769CE3148B}" type="presParOf" srcId="{AC9DF390-B76F-4EB6-96A2-2FD8B68E9383}" destId="{1D8E80B6-6092-465B-9080-88847A86551E}" srcOrd="0" destOrd="0" presId="urn:microsoft.com/office/officeart/2005/8/layout/chevron2"/>
    <dgm:cxn modelId="{8318BBBE-3041-49F0-A079-DE671113EEFB}" type="presParOf" srcId="{AC9DF390-B76F-4EB6-96A2-2FD8B68E9383}" destId="{16D24065-5D77-4A98-81CE-CF922103F604}" srcOrd="1" destOrd="0" presId="urn:microsoft.com/office/officeart/2005/8/layout/chevron2"/>
    <dgm:cxn modelId="{1CD67347-7F86-45EA-A45A-ACA44D2DB25C}" type="presParOf" srcId="{CCA04622-C8F8-4D9D-848F-6CFA614007EF}" destId="{427E42DC-1DF1-45F2-9759-6E74E393E107}" srcOrd="9" destOrd="0" presId="urn:microsoft.com/office/officeart/2005/8/layout/chevron2"/>
    <dgm:cxn modelId="{A088038D-01BD-4858-9A15-735FB83F5BE3}" type="presParOf" srcId="{CCA04622-C8F8-4D9D-848F-6CFA614007EF}" destId="{5C544F3B-6659-4D9D-B7D2-5DAAAFAB67BF}" srcOrd="10" destOrd="0" presId="urn:microsoft.com/office/officeart/2005/8/layout/chevron2"/>
    <dgm:cxn modelId="{9A8217DB-CF9E-406A-A526-086D11A7AC06}" type="presParOf" srcId="{5C544F3B-6659-4D9D-B7D2-5DAAAFAB67BF}" destId="{EECD3B0D-C94A-4251-9B3B-68EFCC3BC3F6}" srcOrd="0" destOrd="0" presId="urn:microsoft.com/office/officeart/2005/8/layout/chevron2"/>
    <dgm:cxn modelId="{889535A9-ECDA-4B47-AA12-D3462884EDA4}" type="presParOf" srcId="{5C544F3B-6659-4D9D-B7D2-5DAAAFAB67BF}" destId="{C9643486-5AC3-465C-B76B-828F5DED798B}"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4C8B5E-0A09-4292-BD67-E9CA531A6DEC}"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zh-CN" altLang="en-US"/>
        </a:p>
      </dgm:t>
    </dgm:pt>
    <dgm:pt modelId="{271FDF0A-35A4-4CC5-A8E5-1661C358A277}">
      <dgm:prSet phldrT="[文本]" phldr="1"/>
      <dgm:spPr/>
      <dgm:t>
        <a:bodyPr/>
        <a:lstStyle/>
        <a:p>
          <a:endParaRPr lang="zh-CN" altLang="en-US" dirty="0"/>
        </a:p>
      </dgm:t>
    </dgm:pt>
    <dgm:pt modelId="{23EA900B-E3B0-4098-862D-EBF3B1FB3766}" cxnId="{A353CA9A-4117-4330-AA46-54A9FBFFA68A}" type="parTrans">
      <dgm:prSet/>
      <dgm:spPr/>
      <dgm:t>
        <a:bodyPr/>
        <a:lstStyle/>
        <a:p>
          <a:endParaRPr lang="zh-CN" altLang="en-US"/>
        </a:p>
      </dgm:t>
    </dgm:pt>
    <dgm:pt modelId="{5CF3BC8E-96FA-4700-A20B-9FEC4D92901D}" cxnId="{A353CA9A-4117-4330-AA46-54A9FBFFA68A}" type="sibTrans">
      <dgm:prSet/>
      <dgm:spPr/>
      <dgm:t>
        <a:bodyPr/>
        <a:lstStyle/>
        <a:p>
          <a:endParaRPr lang="zh-CN" altLang="en-US"/>
        </a:p>
      </dgm:t>
    </dgm:pt>
    <dgm:pt modelId="{659FB7A8-E6F3-4942-BC0C-92EF56650CC7}">
      <dgm:prSet phldrT="[文本]"/>
      <dgm:spPr/>
      <dgm:t>
        <a:bodyPr/>
        <a:lstStyle/>
        <a:p>
          <a:r>
            <a:rPr lang="en-US" altLang="zh-CN" dirty="0">
              <a:solidFill>
                <a:schemeClr val="bg2"/>
              </a:solidFill>
            </a:rPr>
            <a:t>Experimental Setup</a:t>
          </a:r>
          <a:endParaRPr lang="zh-CN" altLang="en-US" dirty="0">
            <a:solidFill>
              <a:schemeClr val="bg2"/>
            </a:solidFill>
          </a:endParaRPr>
        </a:p>
      </dgm:t>
    </dgm:pt>
    <dgm:pt modelId="{F26F4EDD-5F3E-4581-B5E7-6B9C8276D044}" cxnId="{5B075288-7AA3-4EED-9405-C12FBFABA7A8}" type="parTrans">
      <dgm:prSet/>
      <dgm:spPr/>
      <dgm:t>
        <a:bodyPr/>
        <a:lstStyle/>
        <a:p>
          <a:endParaRPr lang="zh-CN" altLang="en-US"/>
        </a:p>
      </dgm:t>
    </dgm:pt>
    <dgm:pt modelId="{61577BCD-40FB-4176-A8C3-E3E19BAE18B9}" cxnId="{5B075288-7AA3-4EED-9405-C12FBFABA7A8}" type="sibTrans">
      <dgm:prSet/>
      <dgm:spPr/>
      <dgm:t>
        <a:bodyPr/>
        <a:lstStyle/>
        <a:p>
          <a:endParaRPr lang="zh-CN" altLang="en-US"/>
        </a:p>
      </dgm:t>
    </dgm:pt>
    <dgm:pt modelId="{28357CBB-8925-4E56-A614-6BBEC11CB7C2}">
      <dgm:prSet phldrT="[文本]" phldr="1"/>
      <dgm:spPr/>
      <dgm:t>
        <a:bodyPr/>
        <a:lstStyle/>
        <a:p>
          <a:endParaRPr lang="zh-CN" altLang="en-US"/>
        </a:p>
      </dgm:t>
    </dgm:pt>
    <dgm:pt modelId="{AD922AE4-EEE2-46BF-A760-ED3933320530}" cxnId="{F0E55B31-844B-4617-BBB2-FBB16B87BB74}" type="parTrans">
      <dgm:prSet/>
      <dgm:spPr/>
      <dgm:t>
        <a:bodyPr/>
        <a:lstStyle/>
        <a:p>
          <a:endParaRPr lang="zh-CN" altLang="en-US"/>
        </a:p>
      </dgm:t>
    </dgm:pt>
    <dgm:pt modelId="{48AE910B-E290-455E-AF09-1144EBB9EF44}" cxnId="{F0E55B31-844B-4617-BBB2-FBB16B87BB74}" type="sibTrans">
      <dgm:prSet/>
      <dgm:spPr/>
      <dgm:t>
        <a:bodyPr/>
        <a:lstStyle/>
        <a:p>
          <a:endParaRPr lang="zh-CN" altLang="en-US"/>
        </a:p>
      </dgm:t>
    </dgm:pt>
    <dgm:pt modelId="{2352CD0D-1144-4D9A-8DFF-2773D344AF25}">
      <dgm:prSet phldrT="[文本]"/>
      <dgm:spPr/>
      <dgm:t>
        <a:bodyPr/>
        <a:lstStyle/>
        <a:p>
          <a:r>
            <a:rPr lang="en-US" altLang="zh-CN" dirty="0">
              <a:solidFill>
                <a:schemeClr val="tx1"/>
              </a:solidFill>
            </a:rPr>
            <a:t>Preliminary Experiment</a:t>
          </a:r>
          <a:endParaRPr lang="zh-CN" altLang="en-US" dirty="0">
            <a:solidFill>
              <a:schemeClr val="tx1"/>
            </a:solidFill>
          </a:endParaRPr>
        </a:p>
      </dgm:t>
    </dgm:pt>
    <dgm:pt modelId="{8CD12442-2378-4850-ABBC-C46D710B7285}" cxnId="{3783A9EE-7C3F-4E27-8C2F-60B39C6EEC5C}" type="parTrans">
      <dgm:prSet/>
      <dgm:spPr/>
      <dgm:t>
        <a:bodyPr/>
        <a:lstStyle/>
        <a:p>
          <a:endParaRPr lang="zh-CN" altLang="en-US"/>
        </a:p>
      </dgm:t>
    </dgm:pt>
    <dgm:pt modelId="{0417F223-FB3D-425A-8590-57B627BDA2C8}" cxnId="{3783A9EE-7C3F-4E27-8C2F-60B39C6EEC5C}" type="sibTrans">
      <dgm:prSet/>
      <dgm:spPr/>
      <dgm:t>
        <a:bodyPr/>
        <a:lstStyle/>
        <a:p>
          <a:endParaRPr lang="zh-CN" altLang="en-US"/>
        </a:p>
      </dgm:t>
    </dgm:pt>
    <dgm:pt modelId="{285E3CBE-8174-4BA8-B031-7C5391EB556D}">
      <dgm:prSet phldrT="[文本]" phldr="1"/>
      <dgm:spPr/>
      <dgm:t>
        <a:bodyPr/>
        <a:lstStyle/>
        <a:p>
          <a:endParaRPr lang="zh-CN" altLang="en-US"/>
        </a:p>
      </dgm:t>
    </dgm:pt>
    <dgm:pt modelId="{13135DB8-195B-450A-A673-10B3B62E88BA}" cxnId="{0350EA5B-A9F0-4342-8161-237762A42DAE}" type="parTrans">
      <dgm:prSet/>
      <dgm:spPr/>
      <dgm:t>
        <a:bodyPr/>
        <a:lstStyle/>
        <a:p>
          <a:endParaRPr lang="zh-CN" altLang="en-US"/>
        </a:p>
      </dgm:t>
    </dgm:pt>
    <dgm:pt modelId="{46F337A2-BDF2-4F1E-A3AD-66173301C951}" cxnId="{0350EA5B-A9F0-4342-8161-237762A42DAE}" type="sibTrans">
      <dgm:prSet/>
      <dgm:spPr/>
      <dgm:t>
        <a:bodyPr/>
        <a:lstStyle/>
        <a:p>
          <a:endParaRPr lang="zh-CN" altLang="en-US"/>
        </a:p>
      </dgm:t>
    </dgm:pt>
    <dgm:pt modelId="{CEADC05F-90C8-4BE6-8838-F7DEF64CA3D0}">
      <dgm:prSet phldrT="[文本]"/>
      <dgm:spPr/>
      <dgm:t>
        <a:bodyPr/>
        <a:lstStyle/>
        <a:p>
          <a:r>
            <a:rPr lang="en-US" altLang="zh-CN" dirty="0">
              <a:solidFill>
                <a:schemeClr val="bg2"/>
              </a:solidFill>
            </a:rPr>
            <a:t>Theoretical Investigation </a:t>
          </a:r>
          <a:endParaRPr lang="zh-CN" altLang="en-US" dirty="0">
            <a:solidFill>
              <a:schemeClr val="bg2"/>
            </a:solidFill>
          </a:endParaRPr>
        </a:p>
      </dgm:t>
    </dgm:pt>
    <dgm:pt modelId="{DA77E2BF-B333-4694-86F0-FA324BC62C52}" cxnId="{D3D7F0BF-B210-4F53-AE7A-09D2E42BFABE}" type="parTrans">
      <dgm:prSet/>
      <dgm:spPr/>
      <dgm:t>
        <a:bodyPr/>
        <a:lstStyle/>
        <a:p>
          <a:endParaRPr lang="zh-CN" altLang="en-US"/>
        </a:p>
      </dgm:t>
    </dgm:pt>
    <dgm:pt modelId="{F20193AF-E203-4C77-88C6-CE45D1AF7F71}" cxnId="{D3D7F0BF-B210-4F53-AE7A-09D2E42BFABE}" type="sibTrans">
      <dgm:prSet/>
      <dgm:spPr/>
      <dgm:t>
        <a:bodyPr/>
        <a:lstStyle/>
        <a:p>
          <a:endParaRPr lang="zh-CN" altLang="en-US"/>
        </a:p>
      </dgm:t>
    </dgm:pt>
    <dgm:pt modelId="{269C692C-EC32-4029-9045-12738DCD8B4F}">
      <dgm:prSet/>
      <dgm:spPr/>
      <dgm:t>
        <a:bodyPr/>
        <a:lstStyle/>
        <a:p>
          <a:endParaRPr lang="zh-CN" altLang="en-US"/>
        </a:p>
      </dgm:t>
    </dgm:pt>
    <dgm:pt modelId="{6EE9047B-9AEE-4E2E-BDA4-3C401873F9F2}" cxnId="{102A6763-AC34-4859-A9D5-821B4DBFA81C}" type="parTrans">
      <dgm:prSet/>
      <dgm:spPr/>
      <dgm:t>
        <a:bodyPr/>
        <a:lstStyle/>
        <a:p>
          <a:endParaRPr lang="zh-CN" altLang="en-US"/>
        </a:p>
      </dgm:t>
    </dgm:pt>
    <dgm:pt modelId="{A67D5B8E-FCDA-4B09-8775-D02A09267A00}" cxnId="{102A6763-AC34-4859-A9D5-821B4DBFA81C}" type="sibTrans">
      <dgm:prSet/>
      <dgm:spPr/>
      <dgm:t>
        <a:bodyPr/>
        <a:lstStyle/>
        <a:p>
          <a:endParaRPr lang="zh-CN" altLang="en-US"/>
        </a:p>
      </dgm:t>
    </dgm:pt>
    <dgm:pt modelId="{DB5E1EFE-BBEB-4B69-A7B4-6EACACF4F285}">
      <dgm:prSet/>
      <dgm:spPr/>
      <dgm:t>
        <a:bodyPr/>
        <a:lstStyle/>
        <a:p>
          <a:endParaRPr lang="zh-CN" altLang="en-US"/>
        </a:p>
      </dgm:t>
    </dgm:pt>
    <dgm:pt modelId="{221A99A0-77C7-47FC-ADAF-E28BB1CD61F9}" cxnId="{CEB09069-62B7-4CB3-B81D-BBCA59CF8F11}" type="parTrans">
      <dgm:prSet/>
      <dgm:spPr/>
      <dgm:t>
        <a:bodyPr/>
        <a:lstStyle/>
        <a:p>
          <a:endParaRPr lang="zh-CN" altLang="en-US"/>
        </a:p>
      </dgm:t>
    </dgm:pt>
    <dgm:pt modelId="{3E42A202-21FE-4E07-A0BB-1114B42B0555}" cxnId="{CEB09069-62B7-4CB3-B81D-BBCA59CF8F11}" type="sibTrans">
      <dgm:prSet/>
      <dgm:spPr/>
      <dgm:t>
        <a:bodyPr/>
        <a:lstStyle/>
        <a:p>
          <a:endParaRPr lang="zh-CN" altLang="en-US"/>
        </a:p>
      </dgm:t>
    </dgm:pt>
    <dgm:pt modelId="{337BA0AA-9E13-4359-8906-7526A46C8D03}">
      <dgm:prSet/>
      <dgm:spPr/>
      <dgm:t>
        <a:bodyPr/>
        <a:lstStyle/>
        <a:p>
          <a:endParaRPr lang="zh-CN" altLang="en-US"/>
        </a:p>
      </dgm:t>
    </dgm:pt>
    <dgm:pt modelId="{BD5FDAA5-5F15-4863-9800-0FF56DCD7D1B}" cxnId="{A9F4EA3D-953C-4C5C-8CBC-ED45709F2812}" type="parTrans">
      <dgm:prSet/>
      <dgm:spPr/>
      <dgm:t>
        <a:bodyPr/>
        <a:lstStyle/>
        <a:p>
          <a:endParaRPr lang="zh-CN" altLang="en-US"/>
        </a:p>
      </dgm:t>
    </dgm:pt>
    <dgm:pt modelId="{4247B095-CD5C-436F-868A-DE51BAB62E64}" cxnId="{A9F4EA3D-953C-4C5C-8CBC-ED45709F2812}" type="sibTrans">
      <dgm:prSet/>
      <dgm:spPr/>
      <dgm:t>
        <a:bodyPr/>
        <a:lstStyle/>
        <a:p>
          <a:endParaRPr lang="zh-CN" altLang="en-US"/>
        </a:p>
      </dgm:t>
    </dgm:pt>
    <dgm:pt modelId="{489D9FE5-84C4-4D3A-B5BC-E4CD279D34C3}">
      <dgm:prSet/>
      <dgm:spPr/>
      <dgm:t>
        <a:bodyPr/>
        <a:lstStyle/>
        <a:p>
          <a:r>
            <a:rPr lang="en-US" altLang="zh-CN" dirty="0">
              <a:solidFill>
                <a:schemeClr val="bg2"/>
              </a:solidFill>
            </a:rPr>
            <a:t>Data Analysis</a:t>
          </a:r>
          <a:endParaRPr lang="zh-CN" altLang="en-US" dirty="0">
            <a:solidFill>
              <a:schemeClr val="bg2"/>
            </a:solidFill>
          </a:endParaRPr>
        </a:p>
      </dgm:t>
    </dgm:pt>
    <dgm:pt modelId="{683A6F90-1CAF-4526-9EB4-8031E92C1325}" cxnId="{12AE2EAB-1E0E-4DE0-B4AC-0829DBCFCBE7}" type="parTrans">
      <dgm:prSet/>
      <dgm:spPr/>
      <dgm:t>
        <a:bodyPr/>
        <a:lstStyle/>
        <a:p>
          <a:endParaRPr lang="zh-CN" altLang="en-US"/>
        </a:p>
      </dgm:t>
    </dgm:pt>
    <dgm:pt modelId="{754EAAC4-2A5D-4B60-8041-2A82AC6A13E4}" cxnId="{12AE2EAB-1E0E-4DE0-B4AC-0829DBCFCBE7}" type="sibTrans">
      <dgm:prSet/>
      <dgm:spPr/>
      <dgm:t>
        <a:bodyPr/>
        <a:lstStyle/>
        <a:p>
          <a:endParaRPr lang="zh-CN" altLang="en-US"/>
        </a:p>
      </dgm:t>
    </dgm:pt>
    <dgm:pt modelId="{EEED9F81-062F-42B9-BBD3-CAA5782F8F96}">
      <dgm:prSet/>
      <dgm:spPr/>
      <dgm:t>
        <a:bodyPr/>
        <a:lstStyle/>
        <a:p>
          <a:r>
            <a:rPr lang="en-US" altLang="zh-CN" dirty="0">
              <a:solidFill>
                <a:schemeClr val="bg2"/>
              </a:solidFill>
            </a:rPr>
            <a:t>Conclusion</a:t>
          </a:r>
          <a:endParaRPr lang="zh-CN" altLang="en-US" dirty="0">
            <a:solidFill>
              <a:schemeClr val="bg2"/>
            </a:solidFill>
          </a:endParaRPr>
        </a:p>
      </dgm:t>
    </dgm:pt>
    <dgm:pt modelId="{FDCB47B7-AEFE-4A28-9907-49447465C537}" cxnId="{483336B3-CC31-4808-8744-B8E2822EC1C9}" type="parTrans">
      <dgm:prSet/>
      <dgm:spPr/>
      <dgm:t>
        <a:bodyPr/>
        <a:lstStyle/>
        <a:p>
          <a:endParaRPr lang="zh-CN" altLang="en-US"/>
        </a:p>
      </dgm:t>
    </dgm:pt>
    <dgm:pt modelId="{80901547-799F-43D5-9347-C57F7CB3C468}" cxnId="{483336B3-CC31-4808-8744-B8E2822EC1C9}" type="sibTrans">
      <dgm:prSet/>
      <dgm:spPr/>
      <dgm:t>
        <a:bodyPr/>
        <a:lstStyle/>
        <a:p>
          <a:endParaRPr lang="zh-CN" altLang="en-US"/>
        </a:p>
      </dgm:t>
    </dgm:pt>
    <dgm:pt modelId="{233E3A6F-50D0-4A5E-8465-4554628EEA5F}">
      <dgm:prSet/>
      <dgm:spPr/>
      <dgm:t>
        <a:bodyPr/>
        <a:lstStyle/>
        <a:p>
          <a:r>
            <a:rPr lang="en-US" altLang="zh-CN" dirty="0">
              <a:solidFill>
                <a:schemeClr val="bg2"/>
              </a:solidFill>
            </a:rPr>
            <a:t>Uncertainty Analysis</a:t>
          </a:r>
          <a:endParaRPr lang="zh-CN" altLang="en-US" dirty="0">
            <a:solidFill>
              <a:schemeClr val="bg2"/>
            </a:solidFill>
          </a:endParaRPr>
        </a:p>
      </dgm:t>
    </dgm:pt>
    <dgm:pt modelId="{D468BBBD-CF49-4792-84BF-A2A6FBEEFFC4}" cxnId="{D0A44D3C-2FC0-48F2-855B-8A0952A49F44}" type="parTrans">
      <dgm:prSet/>
      <dgm:spPr/>
      <dgm:t>
        <a:bodyPr/>
        <a:lstStyle/>
        <a:p>
          <a:endParaRPr lang="zh-CN" altLang="en-US"/>
        </a:p>
      </dgm:t>
    </dgm:pt>
    <dgm:pt modelId="{59A1052B-4101-4E53-AF1C-71963CDB009F}" cxnId="{D0A44D3C-2FC0-48F2-855B-8A0952A49F44}" type="sibTrans">
      <dgm:prSet/>
      <dgm:spPr/>
      <dgm:t>
        <a:bodyPr/>
        <a:lstStyle/>
        <a:p>
          <a:endParaRPr lang="zh-CN" altLang="en-US"/>
        </a:p>
      </dgm:t>
    </dgm:pt>
    <dgm:pt modelId="{CCA04622-C8F8-4D9D-848F-6CFA614007EF}" type="pres">
      <dgm:prSet presAssocID="{204C8B5E-0A09-4292-BD67-E9CA531A6DEC}" presName="linearFlow" presStyleCnt="0">
        <dgm:presLayoutVars>
          <dgm:dir/>
          <dgm:animLvl val="lvl"/>
          <dgm:resizeHandles val="exact"/>
        </dgm:presLayoutVars>
      </dgm:prSet>
      <dgm:spPr/>
    </dgm:pt>
    <dgm:pt modelId="{684E0C5A-8C9A-45D4-B16F-391660A59BC8}" type="pres">
      <dgm:prSet presAssocID="{271FDF0A-35A4-4CC5-A8E5-1661C358A277}" presName="composite" presStyleCnt="0"/>
      <dgm:spPr/>
    </dgm:pt>
    <dgm:pt modelId="{0995C468-90B5-46FC-A75F-8ACEFB111947}" type="pres">
      <dgm:prSet presAssocID="{271FDF0A-35A4-4CC5-A8E5-1661C358A277}" presName="parentText" presStyleLbl="alignNode1" presStyleIdx="0" presStyleCnt="6">
        <dgm:presLayoutVars>
          <dgm:chMax val="1"/>
          <dgm:bulletEnabled val="1"/>
        </dgm:presLayoutVars>
      </dgm:prSet>
      <dgm:spPr/>
    </dgm:pt>
    <dgm:pt modelId="{94C82BDD-C9A8-4473-BABA-61E9D574A870}" type="pres">
      <dgm:prSet presAssocID="{271FDF0A-35A4-4CC5-A8E5-1661C358A277}" presName="descendantText" presStyleLbl="alignAcc1" presStyleIdx="0" presStyleCnt="6">
        <dgm:presLayoutVars>
          <dgm:bulletEnabled val="1"/>
        </dgm:presLayoutVars>
      </dgm:prSet>
      <dgm:spPr/>
    </dgm:pt>
    <dgm:pt modelId="{7F9A91A0-9A84-4AE2-9045-343AC1DF6C95}" type="pres">
      <dgm:prSet presAssocID="{5CF3BC8E-96FA-4700-A20B-9FEC4D92901D}" presName="sp" presStyleCnt="0"/>
      <dgm:spPr/>
    </dgm:pt>
    <dgm:pt modelId="{C965481C-3C61-4D37-97CA-24CF5251DFD4}" type="pres">
      <dgm:prSet presAssocID="{28357CBB-8925-4E56-A614-6BBEC11CB7C2}" presName="composite" presStyleCnt="0"/>
      <dgm:spPr/>
    </dgm:pt>
    <dgm:pt modelId="{54BD51D9-1C8F-4487-8C68-0C10811489B9}" type="pres">
      <dgm:prSet presAssocID="{28357CBB-8925-4E56-A614-6BBEC11CB7C2}" presName="parentText" presStyleLbl="alignNode1" presStyleIdx="1" presStyleCnt="6">
        <dgm:presLayoutVars>
          <dgm:chMax val="1"/>
          <dgm:bulletEnabled val="1"/>
        </dgm:presLayoutVars>
      </dgm:prSet>
      <dgm:spPr/>
    </dgm:pt>
    <dgm:pt modelId="{796A206D-0C93-4F50-996C-226E2FB57BE9}" type="pres">
      <dgm:prSet presAssocID="{28357CBB-8925-4E56-A614-6BBEC11CB7C2}" presName="descendantText" presStyleLbl="alignAcc1" presStyleIdx="1" presStyleCnt="6">
        <dgm:presLayoutVars>
          <dgm:bulletEnabled val="1"/>
        </dgm:presLayoutVars>
      </dgm:prSet>
      <dgm:spPr/>
    </dgm:pt>
    <dgm:pt modelId="{5090D062-E78B-46E0-94B0-58122125B066}" type="pres">
      <dgm:prSet presAssocID="{48AE910B-E290-455E-AF09-1144EBB9EF44}" presName="sp" presStyleCnt="0"/>
      <dgm:spPr/>
    </dgm:pt>
    <dgm:pt modelId="{F6658EBB-30A3-4D7E-9455-A7FDAFCBF7F8}" type="pres">
      <dgm:prSet presAssocID="{285E3CBE-8174-4BA8-B031-7C5391EB556D}" presName="composite" presStyleCnt="0"/>
      <dgm:spPr/>
    </dgm:pt>
    <dgm:pt modelId="{CFCEE787-AAC5-448D-9F51-BA4E2DAA0199}" type="pres">
      <dgm:prSet presAssocID="{285E3CBE-8174-4BA8-B031-7C5391EB556D}" presName="parentText" presStyleLbl="alignNode1" presStyleIdx="2" presStyleCnt="6">
        <dgm:presLayoutVars>
          <dgm:chMax val="1"/>
          <dgm:bulletEnabled val="1"/>
        </dgm:presLayoutVars>
      </dgm:prSet>
      <dgm:spPr/>
    </dgm:pt>
    <dgm:pt modelId="{178DB01A-5316-4088-8F2C-5FE0BA6F7DC4}" type="pres">
      <dgm:prSet presAssocID="{285E3CBE-8174-4BA8-B031-7C5391EB556D}" presName="descendantText" presStyleLbl="alignAcc1" presStyleIdx="2" presStyleCnt="6">
        <dgm:presLayoutVars>
          <dgm:bulletEnabled val="1"/>
        </dgm:presLayoutVars>
      </dgm:prSet>
      <dgm:spPr/>
    </dgm:pt>
    <dgm:pt modelId="{E7107186-BC38-4AEB-ACBC-01AEC9FB4361}" type="pres">
      <dgm:prSet presAssocID="{46F337A2-BDF2-4F1E-A3AD-66173301C951}" presName="sp" presStyleCnt="0"/>
      <dgm:spPr/>
    </dgm:pt>
    <dgm:pt modelId="{7BC2AA26-D482-4B48-ABD1-E3E1CC649AF2}" type="pres">
      <dgm:prSet presAssocID="{269C692C-EC32-4029-9045-12738DCD8B4F}" presName="composite" presStyleCnt="0"/>
      <dgm:spPr/>
    </dgm:pt>
    <dgm:pt modelId="{CE2C1B28-28EB-4BB7-B8FC-C791E5911715}" type="pres">
      <dgm:prSet presAssocID="{269C692C-EC32-4029-9045-12738DCD8B4F}" presName="parentText" presStyleLbl="alignNode1" presStyleIdx="3" presStyleCnt="6">
        <dgm:presLayoutVars>
          <dgm:chMax val="1"/>
          <dgm:bulletEnabled val="1"/>
        </dgm:presLayoutVars>
      </dgm:prSet>
      <dgm:spPr/>
    </dgm:pt>
    <dgm:pt modelId="{9782A2A8-07E7-4C60-8913-2CA4B927548E}" type="pres">
      <dgm:prSet presAssocID="{269C692C-EC32-4029-9045-12738DCD8B4F}" presName="descendantText" presStyleLbl="alignAcc1" presStyleIdx="3" presStyleCnt="6" custLinFactNeighborY="0">
        <dgm:presLayoutVars>
          <dgm:bulletEnabled val="1"/>
        </dgm:presLayoutVars>
      </dgm:prSet>
      <dgm:spPr/>
    </dgm:pt>
    <dgm:pt modelId="{C950AAD9-877D-4DF6-975E-AF11C8BF9858}" type="pres">
      <dgm:prSet presAssocID="{A67D5B8E-FCDA-4B09-8775-D02A09267A00}" presName="sp" presStyleCnt="0"/>
      <dgm:spPr/>
    </dgm:pt>
    <dgm:pt modelId="{AC9DF390-B76F-4EB6-96A2-2FD8B68E9383}" type="pres">
      <dgm:prSet presAssocID="{DB5E1EFE-BBEB-4B69-A7B4-6EACACF4F285}" presName="composite" presStyleCnt="0"/>
      <dgm:spPr/>
    </dgm:pt>
    <dgm:pt modelId="{1D8E80B6-6092-465B-9080-88847A86551E}" type="pres">
      <dgm:prSet presAssocID="{DB5E1EFE-BBEB-4B69-A7B4-6EACACF4F285}" presName="parentText" presStyleLbl="alignNode1" presStyleIdx="4" presStyleCnt="6">
        <dgm:presLayoutVars>
          <dgm:chMax val="1"/>
          <dgm:bulletEnabled val="1"/>
        </dgm:presLayoutVars>
      </dgm:prSet>
      <dgm:spPr/>
    </dgm:pt>
    <dgm:pt modelId="{16D24065-5D77-4A98-81CE-CF922103F604}" type="pres">
      <dgm:prSet presAssocID="{DB5E1EFE-BBEB-4B69-A7B4-6EACACF4F285}" presName="descendantText" presStyleLbl="alignAcc1" presStyleIdx="4" presStyleCnt="6">
        <dgm:presLayoutVars>
          <dgm:bulletEnabled val="1"/>
        </dgm:presLayoutVars>
      </dgm:prSet>
      <dgm:spPr/>
    </dgm:pt>
    <dgm:pt modelId="{427E42DC-1DF1-45F2-9759-6E74E393E107}" type="pres">
      <dgm:prSet presAssocID="{3E42A202-21FE-4E07-A0BB-1114B42B0555}" presName="sp" presStyleCnt="0"/>
      <dgm:spPr/>
    </dgm:pt>
    <dgm:pt modelId="{5C544F3B-6659-4D9D-B7D2-5DAAAFAB67BF}" type="pres">
      <dgm:prSet presAssocID="{337BA0AA-9E13-4359-8906-7526A46C8D03}" presName="composite" presStyleCnt="0"/>
      <dgm:spPr/>
    </dgm:pt>
    <dgm:pt modelId="{EECD3B0D-C94A-4251-9B3B-68EFCC3BC3F6}" type="pres">
      <dgm:prSet presAssocID="{337BA0AA-9E13-4359-8906-7526A46C8D03}" presName="parentText" presStyleLbl="alignNode1" presStyleIdx="5" presStyleCnt="6">
        <dgm:presLayoutVars>
          <dgm:chMax val="1"/>
          <dgm:bulletEnabled val="1"/>
        </dgm:presLayoutVars>
      </dgm:prSet>
      <dgm:spPr/>
    </dgm:pt>
    <dgm:pt modelId="{C9643486-5AC3-465C-B76B-828F5DED798B}" type="pres">
      <dgm:prSet presAssocID="{337BA0AA-9E13-4359-8906-7526A46C8D03}" presName="descendantText" presStyleLbl="alignAcc1" presStyleIdx="5" presStyleCnt="6">
        <dgm:presLayoutVars>
          <dgm:bulletEnabled val="1"/>
        </dgm:presLayoutVars>
      </dgm:prSet>
      <dgm:spPr/>
    </dgm:pt>
  </dgm:ptLst>
  <dgm:cxnLst>
    <dgm:cxn modelId="{A353CA9A-4117-4330-AA46-54A9FBFFA68A}" srcId="{204C8B5E-0A09-4292-BD67-E9CA531A6DEC}" destId="{271FDF0A-35A4-4CC5-A8E5-1661C358A277}" srcOrd="0" destOrd="0" parTransId="{23EA900B-E3B0-4098-862D-EBF3B1FB3766}" sibTransId="{5CF3BC8E-96FA-4700-A20B-9FEC4D92901D}"/>
    <dgm:cxn modelId="{3783A9EE-7C3F-4E27-8C2F-60B39C6EEC5C}" srcId="{28357CBB-8925-4E56-A614-6BBEC11CB7C2}" destId="{2352CD0D-1144-4D9A-8DFF-2773D344AF25}" srcOrd="0" destOrd="0" parTransId="{8CD12442-2378-4850-ABBC-C46D710B7285}" sibTransId="{0417F223-FB3D-425A-8590-57B627BDA2C8}"/>
    <dgm:cxn modelId="{483336B3-CC31-4808-8744-B8E2822EC1C9}" srcId="{337BA0AA-9E13-4359-8906-7526A46C8D03}" destId="{EEED9F81-062F-42B9-BBD3-CAA5782F8F96}" srcOrd="0" destOrd="0" parTransId="{FDCB47B7-AEFE-4A28-9907-49447465C537}" sibTransId="{80901547-799F-43D5-9347-C57F7CB3C468}"/>
    <dgm:cxn modelId="{8956AB06-EF02-4DBE-97CD-829B1FA186BF}" type="presOf" srcId="{2352CD0D-1144-4D9A-8DFF-2773D344AF25}" destId="{796A206D-0C93-4F50-996C-226E2FB57BE9}" srcOrd="0" destOrd="0" presId="urn:microsoft.com/office/officeart/2005/8/layout/chevron2"/>
    <dgm:cxn modelId="{5B075288-7AA3-4EED-9405-C12FBFABA7A8}" srcId="{271FDF0A-35A4-4CC5-A8E5-1661C358A277}" destId="{659FB7A8-E6F3-4942-BC0C-92EF56650CC7}" srcOrd="0" destOrd="0" parTransId="{F26F4EDD-5F3E-4581-B5E7-6B9C8276D044}" sibTransId="{61577BCD-40FB-4176-A8C3-E3E19BAE18B9}"/>
    <dgm:cxn modelId="{D0A44D3C-2FC0-48F2-855B-8A0952A49F44}" srcId="{DB5E1EFE-BBEB-4B69-A7B4-6EACACF4F285}" destId="{233E3A6F-50D0-4A5E-8465-4554628EEA5F}" srcOrd="0" destOrd="0" parTransId="{D468BBBD-CF49-4792-84BF-A2A6FBEEFFC4}" sibTransId="{59A1052B-4101-4E53-AF1C-71963CDB009F}"/>
    <dgm:cxn modelId="{12AE2EAB-1E0E-4DE0-B4AC-0829DBCFCBE7}" srcId="{269C692C-EC32-4029-9045-12738DCD8B4F}" destId="{489D9FE5-84C4-4D3A-B5BC-E4CD279D34C3}" srcOrd="0" destOrd="0" parTransId="{683A6F90-1CAF-4526-9EB4-8031E92C1325}" sibTransId="{754EAAC4-2A5D-4B60-8041-2A82AC6A13E4}"/>
    <dgm:cxn modelId="{6D8E47A4-81A8-454C-AD1A-346B931693B3}" type="presOf" srcId="{659FB7A8-E6F3-4942-BC0C-92EF56650CC7}" destId="{94C82BDD-C9A8-4473-BABA-61E9D574A870}" srcOrd="0" destOrd="0" presId="urn:microsoft.com/office/officeart/2005/8/layout/chevron2"/>
    <dgm:cxn modelId="{CEB09069-62B7-4CB3-B81D-BBCA59CF8F11}" srcId="{204C8B5E-0A09-4292-BD67-E9CA531A6DEC}" destId="{DB5E1EFE-BBEB-4B69-A7B4-6EACACF4F285}" srcOrd="4" destOrd="0" parTransId="{221A99A0-77C7-47FC-ADAF-E28BB1CD61F9}" sibTransId="{3E42A202-21FE-4E07-A0BB-1114B42B0555}"/>
    <dgm:cxn modelId="{C230EC00-78A8-45BD-98E1-1D2FC90413F4}" type="presOf" srcId="{337BA0AA-9E13-4359-8906-7526A46C8D03}" destId="{EECD3B0D-C94A-4251-9B3B-68EFCC3BC3F6}" srcOrd="0" destOrd="0" presId="urn:microsoft.com/office/officeart/2005/8/layout/chevron2"/>
    <dgm:cxn modelId="{47BE38B1-7B7B-4CD3-A8CC-481DDBE17D93}" type="presOf" srcId="{489D9FE5-84C4-4D3A-B5BC-E4CD279D34C3}" destId="{9782A2A8-07E7-4C60-8913-2CA4B927548E}" srcOrd="0" destOrd="0" presId="urn:microsoft.com/office/officeart/2005/8/layout/chevron2"/>
    <dgm:cxn modelId="{D3D7F0BF-B210-4F53-AE7A-09D2E42BFABE}" srcId="{285E3CBE-8174-4BA8-B031-7C5391EB556D}" destId="{CEADC05F-90C8-4BE6-8838-F7DEF64CA3D0}" srcOrd="0" destOrd="0" parTransId="{DA77E2BF-B333-4694-86F0-FA324BC62C52}" sibTransId="{F20193AF-E203-4C77-88C6-CE45D1AF7F71}"/>
    <dgm:cxn modelId="{F0E55B31-844B-4617-BBB2-FBB16B87BB74}" srcId="{204C8B5E-0A09-4292-BD67-E9CA531A6DEC}" destId="{28357CBB-8925-4E56-A614-6BBEC11CB7C2}" srcOrd="1" destOrd="0" parTransId="{AD922AE4-EEE2-46BF-A760-ED3933320530}" sibTransId="{48AE910B-E290-455E-AF09-1144EBB9EF44}"/>
    <dgm:cxn modelId="{FA4BDB6C-CAF3-44D6-BAAE-F0A49B330E65}" type="presOf" srcId="{CEADC05F-90C8-4BE6-8838-F7DEF64CA3D0}" destId="{178DB01A-5316-4088-8F2C-5FE0BA6F7DC4}" srcOrd="0" destOrd="0" presId="urn:microsoft.com/office/officeart/2005/8/layout/chevron2"/>
    <dgm:cxn modelId="{820E7DDA-EB6E-46C2-BA04-FA1DEE16EDA2}" type="presOf" srcId="{269C692C-EC32-4029-9045-12738DCD8B4F}" destId="{CE2C1B28-28EB-4BB7-B8FC-C791E5911715}" srcOrd="0" destOrd="0" presId="urn:microsoft.com/office/officeart/2005/8/layout/chevron2"/>
    <dgm:cxn modelId="{EEBF95CC-BCEB-4170-95B5-CD0289B07940}" type="presOf" srcId="{271FDF0A-35A4-4CC5-A8E5-1661C358A277}" destId="{0995C468-90B5-46FC-A75F-8ACEFB111947}" srcOrd="0" destOrd="0" presId="urn:microsoft.com/office/officeart/2005/8/layout/chevron2"/>
    <dgm:cxn modelId="{7EF18399-B7B5-4F52-A3A8-D7EF8F6C8D16}" type="presOf" srcId="{204C8B5E-0A09-4292-BD67-E9CA531A6DEC}" destId="{CCA04622-C8F8-4D9D-848F-6CFA614007EF}" srcOrd="0" destOrd="0" presId="urn:microsoft.com/office/officeart/2005/8/layout/chevron2"/>
    <dgm:cxn modelId="{102A6763-AC34-4859-A9D5-821B4DBFA81C}" srcId="{204C8B5E-0A09-4292-BD67-E9CA531A6DEC}" destId="{269C692C-EC32-4029-9045-12738DCD8B4F}" srcOrd="3" destOrd="0" parTransId="{6EE9047B-9AEE-4E2E-BDA4-3C401873F9F2}" sibTransId="{A67D5B8E-FCDA-4B09-8775-D02A09267A00}"/>
    <dgm:cxn modelId="{6B678E43-B788-413B-96EB-110861B4909D}" type="presOf" srcId="{285E3CBE-8174-4BA8-B031-7C5391EB556D}" destId="{CFCEE787-AAC5-448D-9F51-BA4E2DAA0199}" srcOrd="0" destOrd="0" presId="urn:microsoft.com/office/officeart/2005/8/layout/chevron2"/>
    <dgm:cxn modelId="{70F044D3-1C54-4B6E-BB27-7C5B7719CE83}" type="presOf" srcId="{EEED9F81-062F-42B9-BBD3-CAA5782F8F96}" destId="{C9643486-5AC3-465C-B76B-828F5DED798B}" srcOrd="0" destOrd="0" presId="urn:microsoft.com/office/officeart/2005/8/layout/chevron2"/>
    <dgm:cxn modelId="{0350EA5B-A9F0-4342-8161-237762A42DAE}" srcId="{204C8B5E-0A09-4292-BD67-E9CA531A6DEC}" destId="{285E3CBE-8174-4BA8-B031-7C5391EB556D}" srcOrd="2" destOrd="0" parTransId="{13135DB8-195B-450A-A673-10B3B62E88BA}" sibTransId="{46F337A2-BDF2-4F1E-A3AD-66173301C951}"/>
    <dgm:cxn modelId="{115B9923-55CC-4312-94A3-466713534A6E}" type="presOf" srcId="{233E3A6F-50D0-4A5E-8465-4554628EEA5F}" destId="{16D24065-5D77-4A98-81CE-CF922103F604}" srcOrd="0" destOrd="0" presId="urn:microsoft.com/office/officeart/2005/8/layout/chevron2"/>
    <dgm:cxn modelId="{0AF3E581-9FE5-4395-8D7E-6B2F5DB80254}" type="presOf" srcId="{28357CBB-8925-4E56-A614-6BBEC11CB7C2}" destId="{54BD51D9-1C8F-4487-8C68-0C10811489B9}" srcOrd="0" destOrd="0" presId="urn:microsoft.com/office/officeart/2005/8/layout/chevron2"/>
    <dgm:cxn modelId="{A9F4EA3D-953C-4C5C-8CBC-ED45709F2812}" srcId="{204C8B5E-0A09-4292-BD67-E9CA531A6DEC}" destId="{337BA0AA-9E13-4359-8906-7526A46C8D03}" srcOrd="5" destOrd="0" parTransId="{BD5FDAA5-5F15-4863-9800-0FF56DCD7D1B}" sibTransId="{4247B095-CD5C-436F-868A-DE51BAB62E64}"/>
    <dgm:cxn modelId="{68842474-05CC-4D74-AE64-52E0C574209F}" type="presOf" srcId="{DB5E1EFE-BBEB-4B69-A7B4-6EACACF4F285}" destId="{1D8E80B6-6092-465B-9080-88847A86551E}" srcOrd="0" destOrd="0" presId="urn:microsoft.com/office/officeart/2005/8/layout/chevron2"/>
    <dgm:cxn modelId="{6179E0CA-EA48-4032-AFAB-9CDADEA35FAF}" type="presParOf" srcId="{CCA04622-C8F8-4D9D-848F-6CFA614007EF}" destId="{684E0C5A-8C9A-45D4-B16F-391660A59BC8}" srcOrd="0" destOrd="0" presId="urn:microsoft.com/office/officeart/2005/8/layout/chevron2"/>
    <dgm:cxn modelId="{F3D40DAB-EFD0-4384-A94E-87DE98D2D314}" type="presParOf" srcId="{684E0C5A-8C9A-45D4-B16F-391660A59BC8}" destId="{0995C468-90B5-46FC-A75F-8ACEFB111947}" srcOrd="0" destOrd="0" presId="urn:microsoft.com/office/officeart/2005/8/layout/chevron2"/>
    <dgm:cxn modelId="{7043E907-F5E5-4325-A157-38194773222D}" type="presParOf" srcId="{684E0C5A-8C9A-45D4-B16F-391660A59BC8}" destId="{94C82BDD-C9A8-4473-BABA-61E9D574A870}" srcOrd="1" destOrd="0" presId="urn:microsoft.com/office/officeart/2005/8/layout/chevron2"/>
    <dgm:cxn modelId="{5F84FF02-C803-44A7-9204-51CEF48EE55E}" type="presParOf" srcId="{CCA04622-C8F8-4D9D-848F-6CFA614007EF}" destId="{7F9A91A0-9A84-4AE2-9045-343AC1DF6C95}" srcOrd="1" destOrd="0" presId="urn:microsoft.com/office/officeart/2005/8/layout/chevron2"/>
    <dgm:cxn modelId="{7A4DF1FF-86CF-48E0-A5F2-BB8D846A3B61}" type="presParOf" srcId="{CCA04622-C8F8-4D9D-848F-6CFA614007EF}" destId="{C965481C-3C61-4D37-97CA-24CF5251DFD4}" srcOrd="2" destOrd="0" presId="urn:microsoft.com/office/officeart/2005/8/layout/chevron2"/>
    <dgm:cxn modelId="{784ABA6E-8A14-41A8-BDDE-69B1CC8CDBFF}" type="presParOf" srcId="{C965481C-3C61-4D37-97CA-24CF5251DFD4}" destId="{54BD51D9-1C8F-4487-8C68-0C10811489B9}" srcOrd="0" destOrd="0" presId="urn:microsoft.com/office/officeart/2005/8/layout/chevron2"/>
    <dgm:cxn modelId="{E44AFBD3-C958-4A09-915E-7A29A21CC334}" type="presParOf" srcId="{C965481C-3C61-4D37-97CA-24CF5251DFD4}" destId="{796A206D-0C93-4F50-996C-226E2FB57BE9}" srcOrd="1" destOrd="0" presId="urn:microsoft.com/office/officeart/2005/8/layout/chevron2"/>
    <dgm:cxn modelId="{3FBD7150-0246-4BC5-BBA7-671E0247BC8C}" type="presParOf" srcId="{CCA04622-C8F8-4D9D-848F-6CFA614007EF}" destId="{5090D062-E78B-46E0-94B0-58122125B066}" srcOrd="3" destOrd="0" presId="urn:microsoft.com/office/officeart/2005/8/layout/chevron2"/>
    <dgm:cxn modelId="{6AFCFFCB-83B8-42F1-B67B-8334161E210E}" type="presParOf" srcId="{CCA04622-C8F8-4D9D-848F-6CFA614007EF}" destId="{F6658EBB-30A3-4D7E-9455-A7FDAFCBF7F8}" srcOrd="4" destOrd="0" presId="urn:microsoft.com/office/officeart/2005/8/layout/chevron2"/>
    <dgm:cxn modelId="{23793A54-EC7A-4BED-B17A-F8E6DDFB4676}" type="presParOf" srcId="{F6658EBB-30A3-4D7E-9455-A7FDAFCBF7F8}" destId="{CFCEE787-AAC5-448D-9F51-BA4E2DAA0199}" srcOrd="0" destOrd="0" presId="urn:microsoft.com/office/officeart/2005/8/layout/chevron2"/>
    <dgm:cxn modelId="{8094D41B-CD6A-465D-9B20-E4E73AD3DDDF}" type="presParOf" srcId="{F6658EBB-30A3-4D7E-9455-A7FDAFCBF7F8}" destId="{178DB01A-5316-4088-8F2C-5FE0BA6F7DC4}" srcOrd="1" destOrd="0" presId="urn:microsoft.com/office/officeart/2005/8/layout/chevron2"/>
    <dgm:cxn modelId="{4863B931-9AB3-4FDB-9B46-65CA0FA7115D}" type="presParOf" srcId="{CCA04622-C8F8-4D9D-848F-6CFA614007EF}" destId="{E7107186-BC38-4AEB-ACBC-01AEC9FB4361}" srcOrd="5" destOrd="0" presId="urn:microsoft.com/office/officeart/2005/8/layout/chevron2"/>
    <dgm:cxn modelId="{F43AB7BD-5E3B-4624-A309-BEDA4BCEF0F2}" type="presParOf" srcId="{CCA04622-C8F8-4D9D-848F-6CFA614007EF}" destId="{7BC2AA26-D482-4B48-ABD1-E3E1CC649AF2}" srcOrd="6" destOrd="0" presId="urn:microsoft.com/office/officeart/2005/8/layout/chevron2"/>
    <dgm:cxn modelId="{F41E3DBA-F055-47C6-A267-DA6D56B31E62}" type="presParOf" srcId="{7BC2AA26-D482-4B48-ABD1-E3E1CC649AF2}" destId="{CE2C1B28-28EB-4BB7-B8FC-C791E5911715}" srcOrd="0" destOrd="0" presId="urn:microsoft.com/office/officeart/2005/8/layout/chevron2"/>
    <dgm:cxn modelId="{CB340BD0-16AB-4DBB-9875-D80998077EAC}" type="presParOf" srcId="{7BC2AA26-D482-4B48-ABD1-E3E1CC649AF2}" destId="{9782A2A8-07E7-4C60-8913-2CA4B927548E}" srcOrd="1" destOrd="0" presId="urn:microsoft.com/office/officeart/2005/8/layout/chevron2"/>
    <dgm:cxn modelId="{9C641CA5-6CEB-404E-8835-4389D3653F5D}" type="presParOf" srcId="{CCA04622-C8F8-4D9D-848F-6CFA614007EF}" destId="{C950AAD9-877D-4DF6-975E-AF11C8BF9858}" srcOrd="7" destOrd="0" presId="urn:microsoft.com/office/officeart/2005/8/layout/chevron2"/>
    <dgm:cxn modelId="{E894CD10-68FB-4104-BA98-79233C6316E4}" type="presParOf" srcId="{CCA04622-C8F8-4D9D-848F-6CFA614007EF}" destId="{AC9DF390-B76F-4EB6-96A2-2FD8B68E9383}" srcOrd="8" destOrd="0" presId="urn:microsoft.com/office/officeart/2005/8/layout/chevron2"/>
    <dgm:cxn modelId="{2D9BF630-E7FC-473B-9597-ED769CE3148B}" type="presParOf" srcId="{AC9DF390-B76F-4EB6-96A2-2FD8B68E9383}" destId="{1D8E80B6-6092-465B-9080-88847A86551E}" srcOrd="0" destOrd="0" presId="urn:microsoft.com/office/officeart/2005/8/layout/chevron2"/>
    <dgm:cxn modelId="{8318BBBE-3041-49F0-A079-DE671113EEFB}" type="presParOf" srcId="{AC9DF390-B76F-4EB6-96A2-2FD8B68E9383}" destId="{16D24065-5D77-4A98-81CE-CF922103F604}" srcOrd="1" destOrd="0" presId="urn:microsoft.com/office/officeart/2005/8/layout/chevron2"/>
    <dgm:cxn modelId="{1CD67347-7F86-45EA-A45A-ACA44D2DB25C}" type="presParOf" srcId="{CCA04622-C8F8-4D9D-848F-6CFA614007EF}" destId="{427E42DC-1DF1-45F2-9759-6E74E393E107}" srcOrd="9" destOrd="0" presId="urn:microsoft.com/office/officeart/2005/8/layout/chevron2"/>
    <dgm:cxn modelId="{A088038D-01BD-4858-9A15-735FB83F5BE3}" type="presParOf" srcId="{CCA04622-C8F8-4D9D-848F-6CFA614007EF}" destId="{5C544F3B-6659-4D9D-B7D2-5DAAAFAB67BF}" srcOrd="10" destOrd="0" presId="urn:microsoft.com/office/officeart/2005/8/layout/chevron2"/>
    <dgm:cxn modelId="{9A8217DB-CF9E-406A-A526-086D11A7AC06}" type="presParOf" srcId="{5C544F3B-6659-4D9D-B7D2-5DAAAFAB67BF}" destId="{EECD3B0D-C94A-4251-9B3B-68EFCC3BC3F6}" srcOrd="0" destOrd="0" presId="urn:microsoft.com/office/officeart/2005/8/layout/chevron2"/>
    <dgm:cxn modelId="{889535A9-ECDA-4B47-AA12-D3462884EDA4}" type="presParOf" srcId="{5C544F3B-6659-4D9D-B7D2-5DAAAFAB67BF}" destId="{C9643486-5AC3-465C-B76B-828F5DED798B}"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4C8B5E-0A09-4292-BD67-E9CA531A6DEC}"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zh-CN" altLang="en-US"/>
        </a:p>
      </dgm:t>
    </dgm:pt>
    <dgm:pt modelId="{271FDF0A-35A4-4CC5-A8E5-1661C358A277}">
      <dgm:prSet phldrT="[文本]" phldr="1"/>
      <dgm:spPr/>
      <dgm:t>
        <a:bodyPr/>
        <a:lstStyle/>
        <a:p>
          <a:endParaRPr lang="zh-CN" altLang="en-US" dirty="0"/>
        </a:p>
      </dgm:t>
    </dgm:pt>
    <dgm:pt modelId="{23EA900B-E3B0-4098-862D-EBF3B1FB3766}" cxnId="{A353CA9A-4117-4330-AA46-54A9FBFFA68A}" type="parTrans">
      <dgm:prSet/>
      <dgm:spPr/>
      <dgm:t>
        <a:bodyPr/>
        <a:lstStyle/>
        <a:p>
          <a:endParaRPr lang="zh-CN" altLang="en-US"/>
        </a:p>
      </dgm:t>
    </dgm:pt>
    <dgm:pt modelId="{5CF3BC8E-96FA-4700-A20B-9FEC4D92901D}" cxnId="{A353CA9A-4117-4330-AA46-54A9FBFFA68A}" type="sibTrans">
      <dgm:prSet/>
      <dgm:spPr/>
      <dgm:t>
        <a:bodyPr/>
        <a:lstStyle/>
        <a:p>
          <a:endParaRPr lang="zh-CN" altLang="en-US"/>
        </a:p>
      </dgm:t>
    </dgm:pt>
    <dgm:pt modelId="{659FB7A8-E6F3-4942-BC0C-92EF56650CC7}">
      <dgm:prSet phldrT="[文本]"/>
      <dgm:spPr/>
      <dgm:t>
        <a:bodyPr/>
        <a:lstStyle/>
        <a:p>
          <a:r>
            <a:rPr lang="en-US" altLang="zh-CN" dirty="0">
              <a:solidFill>
                <a:schemeClr val="bg2"/>
              </a:solidFill>
            </a:rPr>
            <a:t>Experimental Setup</a:t>
          </a:r>
          <a:endParaRPr lang="zh-CN" altLang="en-US" dirty="0">
            <a:solidFill>
              <a:schemeClr val="bg2"/>
            </a:solidFill>
          </a:endParaRPr>
        </a:p>
      </dgm:t>
    </dgm:pt>
    <dgm:pt modelId="{F26F4EDD-5F3E-4581-B5E7-6B9C8276D044}" cxnId="{5B075288-7AA3-4EED-9405-C12FBFABA7A8}" type="parTrans">
      <dgm:prSet/>
      <dgm:spPr/>
      <dgm:t>
        <a:bodyPr/>
        <a:lstStyle/>
        <a:p>
          <a:endParaRPr lang="zh-CN" altLang="en-US"/>
        </a:p>
      </dgm:t>
    </dgm:pt>
    <dgm:pt modelId="{61577BCD-40FB-4176-A8C3-E3E19BAE18B9}" cxnId="{5B075288-7AA3-4EED-9405-C12FBFABA7A8}" type="sibTrans">
      <dgm:prSet/>
      <dgm:spPr/>
      <dgm:t>
        <a:bodyPr/>
        <a:lstStyle/>
        <a:p>
          <a:endParaRPr lang="zh-CN" altLang="en-US"/>
        </a:p>
      </dgm:t>
    </dgm:pt>
    <dgm:pt modelId="{28357CBB-8925-4E56-A614-6BBEC11CB7C2}">
      <dgm:prSet phldrT="[文本]" phldr="1"/>
      <dgm:spPr/>
      <dgm:t>
        <a:bodyPr/>
        <a:lstStyle/>
        <a:p>
          <a:endParaRPr lang="zh-CN" altLang="en-US"/>
        </a:p>
      </dgm:t>
    </dgm:pt>
    <dgm:pt modelId="{AD922AE4-EEE2-46BF-A760-ED3933320530}" cxnId="{F0E55B31-844B-4617-BBB2-FBB16B87BB74}" type="parTrans">
      <dgm:prSet/>
      <dgm:spPr/>
      <dgm:t>
        <a:bodyPr/>
        <a:lstStyle/>
        <a:p>
          <a:endParaRPr lang="zh-CN" altLang="en-US"/>
        </a:p>
      </dgm:t>
    </dgm:pt>
    <dgm:pt modelId="{48AE910B-E290-455E-AF09-1144EBB9EF44}" cxnId="{F0E55B31-844B-4617-BBB2-FBB16B87BB74}" type="sibTrans">
      <dgm:prSet/>
      <dgm:spPr/>
      <dgm:t>
        <a:bodyPr/>
        <a:lstStyle/>
        <a:p>
          <a:endParaRPr lang="zh-CN" altLang="en-US"/>
        </a:p>
      </dgm:t>
    </dgm:pt>
    <dgm:pt modelId="{2352CD0D-1144-4D9A-8DFF-2773D344AF25}">
      <dgm:prSet phldrT="[文本]"/>
      <dgm:spPr/>
      <dgm:t>
        <a:bodyPr/>
        <a:lstStyle/>
        <a:p>
          <a:r>
            <a:rPr lang="en-US" altLang="zh-CN" dirty="0">
              <a:solidFill>
                <a:schemeClr val="bg2"/>
              </a:solidFill>
            </a:rPr>
            <a:t>Preliminary Experiment</a:t>
          </a:r>
          <a:endParaRPr lang="zh-CN" altLang="en-US" dirty="0">
            <a:solidFill>
              <a:schemeClr val="bg2"/>
            </a:solidFill>
          </a:endParaRPr>
        </a:p>
      </dgm:t>
    </dgm:pt>
    <dgm:pt modelId="{8CD12442-2378-4850-ABBC-C46D710B7285}" cxnId="{3783A9EE-7C3F-4E27-8C2F-60B39C6EEC5C}" type="parTrans">
      <dgm:prSet/>
      <dgm:spPr/>
      <dgm:t>
        <a:bodyPr/>
        <a:lstStyle/>
        <a:p>
          <a:endParaRPr lang="zh-CN" altLang="en-US"/>
        </a:p>
      </dgm:t>
    </dgm:pt>
    <dgm:pt modelId="{0417F223-FB3D-425A-8590-57B627BDA2C8}" cxnId="{3783A9EE-7C3F-4E27-8C2F-60B39C6EEC5C}" type="sibTrans">
      <dgm:prSet/>
      <dgm:spPr/>
      <dgm:t>
        <a:bodyPr/>
        <a:lstStyle/>
        <a:p>
          <a:endParaRPr lang="zh-CN" altLang="en-US"/>
        </a:p>
      </dgm:t>
    </dgm:pt>
    <dgm:pt modelId="{285E3CBE-8174-4BA8-B031-7C5391EB556D}">
      <dgm:prSet phldrT="[文本]" phldr="1"/>
      <dgm:spPr/>
      <dgm:t>
        <a:bodyPr/>
        <a:lstStyle/>
        <a:p>
          <a:endParaRPr lang="zh-CN" altLang="en-US"/>
        </a:p>
      </dgm:t>
    </dgm:pt>
    <dgm:pt modelId="{13135DB8-195B-450A-A673-10B3B62E88BA}" cxnId="{0350EA5B-A9F0-4342-8161-237762A42DAE}" type="parTrans">
      <dgm:prSet/>
      <dgm:spPr/>
      <dgm:t>
        <a:bodyPr/>
        <a:lstStyle/>
        <a:p>
          <a:endParaRPr lang="zh-CN" altLang="en-US"/>
        </a:p>
      </dgm:t>
    </dgm:pt>
    <dgm:pt modelId="{46F337A2-BDF2-4F1E-A3AD-66173301C951}" cxnId="{0350EA5B-A9F0-4342-8161-237762A42DAE}" type="sibTrans">
      <dgm:prSet/>
      <dgm:spPr/>
      <dgm:t>
        <a:bodyPr/>
        <a:lstStyle/>
        <a:p>
          <a:endParaRPr lang="zh-CN" altLang="en-US"/>
        </a:p>
      </dgm:t>
    </dgm:pt>
    <dgm:pt modelId="{CEADC05F-90C8-4BE6-8838-F7DEF64CA3D0}">
      <dgm:prSet phldrT="[文本]"/>
      <dgm:spPr/>
      <dgm:t>
        <a:bodyPr/>
        <a:lstStyle/>
        <a:p>
          <a:r>
            <a:rPr lang="en-US" altLang="zh-CN" dirty="0">
              <a:solidFill>
                <a:schemeClr val="tx1"/>
              </a:solidFill>
            </a:rPr>
            <a:t>Theoretical Investigation </a:t>
          </a:r>
          <a:endParaRPr lang="zh-CN" altLang="en-US" dirty="0">
            <a:solidFill>
              <a:schemeClr val="tx1"/>
            </a:solidFill>
          </a:endParaRPr>
        </a:p>
      </dgm:t>
    </dgm:pt>
    <dgm:pt modelId="{DA77E2BF-B333-4694-86F0-FA324BC62C52}" cxnId="{D3D7F0BF-B210-4F53-AE7A-09D2E42BFABE}" type="parTrans">
      <dgm:prSet/>
      <dgm:spPr/>
      <dgm:t>
        <a:bodyPr/>
        <a:lstStyle/>
        <a:p>
          <a:endParaRPr lang="zh-CN" altLang="en-US"/>
        </a:p>
      </dgm:t>
    </dgm:pt>
    <dgm:pt modelId="{F20193AF-E203-4C77-88C6-CE45D1AF7F71}" cxnId="{D3D7F0BF-B210-4F53-AE7A-09D2E42BFABE}" type="sibTrans">
      <dgm:prSet/>
      <dgm:spPr/>
      <dgm:t>
        <a:bodyPr/>
        <a:lstStyle/>
        <a:p>
          <a:endParaRPr lang="zh-CN" altLang="en-US"/>
        </a:p>
      </dgm:t>
    </dgm:pt>
    <dgm:pt modelId="{269C692C-EC32-4029-9045-12738DCD8B4F}">
      <dgm:prSet/>
      <dgm:spPr/>
      <dgm:t>
        <a:bodyPr/>
        <a:lstStyle/>
        <a:p>
          <a:endParaRPr lang="zh-CN" altLang="en-US"/>
        </a:p>
      </dgm:t>
    </dgm:pt>
    <dgm:pt modelId="{6EE9047B-9AEE-4E2E-BDA4-3C401873F9F2}" cxnId="{102A6763-AC34-4859-A9D5-821B4DBFA81C}" type="parTrans">
      <dgm:prSet/>
      <dgm:spPr/>
      <dgm:t>
        <a:bodyPr/>
        <a:lstStyle/>
        <a:p>
          <a:endParaRPr lang="zh-CN" altLang="en-US"/>
        </a:p>
      </dgm:t>
    </dgm:pt>
    <dgm:pt modelId="{A67D5B8E-FCDA-4B09-8775-D02A09267A00}" cxnId="{102A6763-AC34-4859-A9D5-821B4DBFA81C}" type="sibTrans">
      <dgm:prSet/>
      <dgm:spPr/>
      <dgm:t>
        <a:bodyPr/>
        <a:lstStyle/>
        <a:p>
          <a:endParaRPr lang="zh-CN" altLang="en-US"/>
        </a:p>
      </dgm:t>
    </dgm:pt>
    <dgm:pt modelId="{DB5E1EFE-BBEB-4B69-A7B4-6EACACF4F285}">
      <dgm:prSet/>
      <dgm:spPr/>
      <dgm:t>
        <a:bodyPr/>
        <a:lstStyle/>
        <a:p>
          <a:endParaRPr lang="zh-CN" altLang="en-US"/>
        </a:p>
      </dgm:t>
    </dgm:pt>
    <dgm:pt modelId="{221A99A0-77C7-47FC-ADAF-E28BB1CD61F9}" cxnId="{CEB09069-62B7-4CB3-B81D-BBCA59CF8F11}" type="parTrans">
      <dgm:prSet/>
      <dgm:spPr/>
      <dgm:t>
        <a:bodyPr/>
        <a:lstStyle/>
        <a:p>
          <a:endParaRPr lang="zh-CN" altLang="en-US"/>
        </a:p>
      </dgm:t>
    </dgm:pt>
    <dgm:pt modelId="{3E42A202-21FE-4E07-A0BB-1114B42B0555}" cxnId="{CEB09069-62B7-4CB3-B81D-BBCA59CF8F11}" type="sibTrans">
      <dgm:prSet/>
      <dgm:spPr/>
      <dgm:t>
        <a:bodyPr/>
        <a:lstStyle/>
        <a:p>
          <a:endParaRPr lang="zh-CN" altLang="en-US"/>
        </a:p>
      </dgm:t>
    </dgm:pt>
    <dgm:pt modelId="{337BA0AA-9E13-4359-8906-7526A46C8D03}">
      <dgm:prSet/>
      <dgm:spPr/>
      <dgm:t>
        <a:bodyPr/>
        <a:lstStyle/>
        <a:p>
          <a:endParaRPr lang="zh-CN" altLang="en-US"/>
        </a:p>
      </dgm:t>
    </dgm:pt>
    <dgm:pt modelId="{BD5FDAA5-5F15-4863-9800-0FF56DCD7D1B}" cxnId="{A9F4EA3D-953C-4C5C-8CBC-ED45709F2812}" type="parTrans">
      <dgm:prSet/>
      <dgm:spPr/>
      <dgm:t>
        <a:bodyPr/>
        <a:lstStyle/>
        <a:p>
          <a:endParaRPr lang="zh-CN" altLang="en-US"/>
        </a:p>
      </dgm:t>
    </dgm:pt>
    <dgm:pt modelId="{4247B095-CD5C-436F-868A-DE51BAB62E64}" cxnId="{A9F4EA3D-953C-4C5C-8CBC-ED45709F2812}" type="sibTrans">
      <dgm:prSet/>
      <dgm:spPr/>
      <dgm:t>
        <a:bodyPr/>
        <a:lstStyle/>
        <a:p>
          <a:endParaRPr lang="zh-CN" altLang="en-US"/>
        </a:p>
      </dgm:t>
    </dgm:pt>
    <dgm:pt modelId="{489D9FE5-84C4-4D3A-B5BC-E4CD279D34C3}">
      <dgm:prSet/>
      <dgm:spPr/>
      <dgm:t>
        <a:bodyPr/>
        <a:lstStyle/>
        <a:p>
          <a:r>
            <a:rPr lang="en-US" altLang="zh-CN" dirty="0">
              <a:solidFill>
                <a:schemeClr val="bg2"/>
              </a:solidFill>
            </a:rPr>
            <a:t>Data Analysis</a:t>
          </a:r>
          <a:endParaRPr lang="zh-CN" altLang="en-US" dirty="0">
            <a:solidFill>
              <a:schemeClr val="bg2"/>
            </a:solidFill>
          </a:endParaRPr>
        </a:p>
      </dgm:t>
    </dgm:pt>
    <dgm:pt modelId="{683A6F90-1CAF-4526-9EB4-8031E92C1325}" cxnId="{12AE2EAB-1E0E-4DE0-B4AC-0829DBCFCBE7}" type="parTrans">
      <dgm:prSet/>
      <dgm:spPr/>
      <dgm:t>
        <a:bodyPr/>
        <a:lstStyle/>
        <a:p>
          <a:endParaRPr lang="zh-CN" altLang="en-US"/>
        </a:p>
      </dgm:t>
    </dgm:pt>
    <dgm:pt modelId="{754EAAC4-2A5D-4B60-8041-2A82AC6A13E4}" cxnId="{12AE2EAB-1E0E-4DE0-B4AC-0829DBCFCBE7}" type="sibTrans">
      <dgm:prSet/>
      <dgm:spPr/>
      <dgm:t>
        <a:bodyPr/>
        <a:lstStyle/>
        <a:p>
          <a:endParaRPr lang="zh-CN" altLang="en-US"/>
        </a:p>
      </dgm:t>
    </dgm:pt>
    <dgm:pt modelId="{EEED9F81-062F-42B9-BBD3-CAA5782F8F96}">
      <dgm:prSet/>
      <dgm:spPr/>
      <dgm:t>
        <a:bodyPr/>
        <a:lstStyle/>
        <a:p>
          <a:r>
            <a:rPr lang="en-US" altLang="zh-CN" dirty="0">
              <a:solidFill>
                <a:schemeClr val="bg2"/>
              </a:solidFill>
            </a:rPr>
            <a:t>Conclusion</a:t>
          </a:r>
          <a:endParaRPr lang="zh-CN" altLang="en-US" dirty="0">
            <a:solidFill>
              <a:schemeClr val="bg2"/>
            </a:solidFill>
          </a:endParaRPr>
        </a:p>
      </dgm:t>
    </dgm:pt>
    <dgm:pt modelId="{FDCB47B7-AEFE-4A28-9907-49447465C537}" cxnId="{483336B3-CC31-4808-8744-B8E2822EC1C9}" type="parTrans">
      <dgm:prSet/>
      <dgm:spPr/>
      <dgm:t>
        <a:bodyPr/>
        <a:lstStyle/>
        <a:p>
          <a:endParaRPr lang="zh-CN" altLang="en-US"/>
        </a:p>
      </dgm:t>
    </dgm:pt>
    <dgm:pt modelId="{80901547-799F-43D5-9347-C57F7CB3C468}" cxnId="{483336B3-CC31-4808-8744-B8E2822EC1C9}" type="sibTrans">
      <dgm:prSet/>
      <dgm:spPr/>
      <dgm:t>
        <a:bodyPr/>
        <a:lstStyle/>
        <a:p>
          <a:endParaRPr lang="zh-CN" altLang="en-US"/>
        </a:p>
      </dgm:t>
    </dgm:pt>
    <dgm:pt modelId="{233E3A6F-50D0-4A5E-8465-4554628EEA5F}">
      <dgm:prSet/>
      <dgm:spPr/>
      <dgm:t>
        <a:bodyPr/>
        <a:lstStyle/>
        <a:p>
          <a:r>
            <a:rPr lang="en-US" altLang="zh-CN" dirty="0">
              <a:solidFill>
                <a:schemeClr val="bg2"/>
              </a:solidFill>
            </a:rPr>
            <a:t>Uncertainty Analysis</a:t>
          </a:r>
          <a:endParaRPr lang="zh-CN" altLang="en-US" dirty="0">
            <a:solidFill>
              <a:schemeClr val="bg2"/>
            </a:solidFill>
          </a:endParaRPr>
        </a:p>
      </dgm:t>
    </dgm:pt>
    <dgm:pt modelId="{D468BBBD-CF49-4792-84BF-A2A6FBEEFFC4}" cxnId="{D0A44D3C-2FC0-48F2-855B-8A0952A49F44}" type="parTrans">
      <dgm:prSet/>
      <dgm:spPr/>
      <dgm:t>
        <a:bodyPr/>
        <a:lstStyle/>
        <a:p>
          <a:endParaRPr lang="zh-CN" altLang="en-US"/>
        </a:p>
      </dgm:t>
    </dgm:pt>
    <dgm:pt modelId="{59A1052B-4101-4E53-AF1C-71963CDB009F}" cxnId="{D0A44D3C-2FC0-48F2-855B-8A0952A49F44}" type="sibTrans">
      <dgm:prSet/>
      <dgm:spPr/>
      <dgm:t>
        <a:bodyPr/>
        <a:lstStyle/>
        <a:p>
          <a:endParaRPr lang="zh-CN" altLang="en-US"/>
        </a:p>
      </dgm:t>
    </dgm:pt>
    <dgm:pt modelId="{CCA04622-C8F8-4D9D-848F-6CFA614007EF}" type="pres">
      <dgm:prSet presAssocID="{204C8B5E-0A09-4292-BD67-E9CA531A6DEC}" presName="linearFlow" presStyleCnt="0">
        <dgm:presLayoutVars>
          <dgm:dir/>
          <dgm:animLvl val="lvl"/>
          <dgm:resizeHandles val="exact"/>
        </dgm:presLayoutVars>
      </dgm:prSet>
      <dgm:spPr/>
    </dgm:pt>
    <dgm:pt modelId="{684E0C5A-8C9A-45D4-B16F-391660A59BC8}" type="pres">
      <dgm:prSet presAssocID="{271FDF0A-35A4-4CC5-A8E5-1661C358A277}" presName="composite" presStyleCnt="0"/>
      <dgm:spPr/>
    </dgm:pt>
    <dgm:pt modelId="{0995C468-90B5-46FC-A75F-8ACEFB111947}" type="pres">
      <dgm:prSet presAssocID="{271FDF0A-35A4-4CC5-A8E5-1661C358A277}" presName="parentText" presStyleLbl="alignNode1" presStyleIdx="0" presStyleCnt="6">
        <dgm:presLayoutVars>
          <dgm:chMax val="1"/>
          <dgm:bulletEnabled val="1"/>
        </dgm:presLayoutVars>
      </dgm:prSet>
      <dgm:spPr/>
    </dgm:pt>
    <dgm:pt modelId="{94C82BDD-C9A8-4473-BABA-61E9D574A870}" type="pres">
      <dgm:prSet presAssocID="{271FDF0A-35A4-4CC5-A8E5-1661C358A277}" presName="descendantText" presStyleLbl="alignAcc1" presStyleIdx="0" presStyleCnt="6">
        <dgm:presLayoutVars>
          <dgm:bulletEnabled val="1"/>
        </dgm:presLayoutVars>
      </dgm:prSet>
      <dgm:spPr/>
    </dgm:pt>
    <dgm:pt modelId="{7F9A91A0-9A84-4AE2-9045-343AC1DF6C95}" type="pres">
      <dgm:prSet presAssocID="{5CF3BC8E-96FA-4700-A20B-9FEC4D92901D}" presName="sp" presStyleCnt="0"/>
      <dgm:spPr/>
    </dgm:pt>
    <dgm:pt modelId="{C965481C-3C61-4D37-97CA-24CF5251DFD4}" type="pres">
      <dgm:prSet presAssocID="{28357CBB-8925-4E56-A614-6BBEC11CB7C2}" presName="composite" presStyleCnt="0"/>
      <dgm:spPr/>
    </dgm:pt>
    <dgm:pt modelId="{54BD51D9-1C8F-4487-8C68-0C10811489B9}" type="pres">
      <dgm:prSet presAssocID="{28357CBB-8925-4E56-A614-6BBEC11CB7C2}" presName="parentText" presStyleLbl="alignNode1" presStyleIdx="1" presStyleCnt="6">
        <dgm:presLayoutVars>
          <dgm:chMax val="1"/>
          <dgm:bulletEnabled val="1"/>
        </dgm:presLayoutVars>
      </dgm:prSet>
      <dgm:spPr/>
    </dgm:pt>
    <dgm:pt modelId="{796A206D-0C93-4F50-996C-226E2FB57BE9}" type="pres">
      <dgm:prSet presAssocID="{28357CBB-8925-4E56-A614-6BBEC11CB7C2}" presName="descendantText" presStyleLbl="alignAcc1" presStyleIdx="1" presStyleCnt="6">
        <dgm:presLayoutVars>
          <dgm:bulletEnabled val="1"/>
        </dgm:presLayoutVars>
      </dgm:prSet>
      <dgm:spPr/>
    </dgm:pt>
    <dgm:pt modelId="{5090D062-E78B-46E0-94B0-58122125B066}" type="pres">
      <dgm:prSet presAssocID="{48AE910B-E290-455E-AF09-1144EBB9EF44}" presName="sp" presStyleCnt="0"/>
      <dgm:spPr/>
    </dgm:pt>
    <dgm:pt modelId="{F6658EBB-30A3-4D7E-9455-A7FDAFCBF7F8}" type="pres">
      <dgm:prSet presAssocID="{285E3CBE-8174-4BA8-B031-7C5391EB556D}" presName="composite" presStyleCnt="0"/>
      <dgm:spPr/>
    </dgm:pt>
    <dgm:pt modelId="{CFCEE787-AAC5-448D-9F51-BA4E2DAA0199}" type="pres">
      <dgm:prSet presAssocID="{285E3CBE-8174-4BA8-B031-7C5391EB556D}" presName="parentText" presStyleLbl="alignNode1" presStyleIdx="2" presStyleCnt="6">
        <dgm:presLayoutVars>
          <dgm:chMax val="1"/>
          <dgm:bulletEnabled val="1"/>
        </dgm:presLayoutVars>
      </dgm:prSet>
      <dgm:spPr/>
    </dgm:pt>
    <dgm:pt modelId="{178DB01A-5316-4088-8F2C-5FE0BA6F7DC4}" type="pres">
      <dgm:prSet presAssocID="{285E3CBE-8174-4BA8-B031-7C5391EB556D}" presName="descendantText" presStyleLbl="alignAcc1" presStyleIdx="2" presStyleCnt="6">
        <dgm:presLayoutVars>
          <dgm:bulletEnabled val="1"/>
        </dgm:presLayoutVars>
      </dgm:prSet>
      <dgm:spPr/>
    </dgm:pt>
    <dgm:pt modelId="{E7107186-BC38-4AEB-ACBC-01AEC9FB4361}" type="pres">
      <dgm:prSet presAssocID="{46F337A2-BDF2-4F1E-A3AD-66173301C951}" presName="sp" presStyleCnt="0"/>
      <dgm:spPr/>
    </dgm:pt>
    <dgm:pt modelId="{7BC2AA26-D482-4B48-ABD1-E3E1CC649AF2}" type="pres">
      <dgm:prSet presAssocID="{269C692C-EC32-4029-9045-12738DCD8B4F}" presName="composite" presStyleCnt="0"/>
      <dgm:spPr/>
    </dgm:pt>
    <dgm:pt modelId="{CE2C1B28-28EB-4BB7-B8FC-C791E5911715}" type="pres">
      <dgm:prSet presAssocID="{269C692C-EC32-4029-9045-12738DCD8B4F}" presName="parentText" presStyleLbl="alignNode1" presStyleIdx="3" presStyleCnt="6">
        <dgm:presLayoutVars>
          <dgm:chMax val="1"/>
          <dgm:bulletEnabled val="1"/>
        </dgm:presLayoutVars>
      </dgm:prSet>
      <dgm:spPr/>
    </dgm:pt>
    <dgm:pt modelId="{9782A2A8-07E7-4C60-8913-2CA4B927548E}" type="pres">
      <dgm:prSet presAssocID="{269C692C-EC32-4029-9045-12738DCD8B4F}" presName="descendantText" presStyleLbl="alignAcc1" presStyleIdx="3" presStyleCnt="6" custLinFactNeighborY="0">
        <dgm:presLayoutVars>
          <dgm:bulletEnabled val="1"/>
        </dgm:presLayoutVars>
      </dgm:prSet>
      <dgm:spPr/>
    </dgm:pt>
    <dgm:pt modelId="{C950AAD9-877D-4DF6-975E-AF11C8BF9858}" type="pres">
      <dgm:prSet presAssocID="{A67D5B8E-FCDA-4B09-8775-D02A09267A00}" presName="sp" presStyleCnt="0"/>
      <dgm:spPr/>
    </dgm:pt>
    <dgm:pt modelId="{AC9DF390-B76F-4EB6-96A2-2FD8B68E9383}" type="pres">
      <dgm:prSet presAssocID="{DB5E1EFE-BBEB-4B69-A7B4-6EACACF4F285}" presName="composite" presStyleCnt="0"/>
      <dgm:spPr/>
    </dgm:pt>
    <dgm:pt modelId="{1D8E80B6-6092-465B-9080-88847A86551E}" type="pres">
      <dgm:prSet presAssocID="{DB5E1EFE-BBEB-4B69-A7B4-6EACACF4F285}" presName="parentText" presStyleLbl="alignNode1" presStyleIdx="4" presStyleCnt="6">
        <dgm:presLayoutVars>
          <dgm:chMax val="1"/>
          <dgm:bulletEnabled val="1"/>
        </dgm:presLayoutVars>
      </dgm:prSet>
      <dgm:spPr/>
    </dgm:pt>
    <dgm:pt modelId="{16D24065-5D77-4A98-81CE-CF922103F604}" type="pres">
      <dgm:prSet presAssocID="{DB5E1EFE-BBEB-4B69-A7B4-6EACACF4F285}" presName="descendantText" presStyleLbl="alignAcc1" presStyleIdx="4" presStyleCnt="6">
        <dgm:presLayoutVars>
          <dgm:bulletEnabled val="1"/>
        </dgm:presLayoutVars>
      </dgm:prSet>
      <dgm:spPr/>
    </dgm:pt>
    <dgm:pt modelId="{427E42DC-1DF1-45F2-9759-6E74E393E107}" type="pres">
      <dgm:prSet presAssocID="{3E42A202-21FE-4E07-A0BB-1114B42B0555}" presName="sp" presStyleCnt="0"/>
      <dgm:spPr/>
    </dgm:pt>
    <dgm:pt modelId="{5C544F3B-6659-4D9D-B7D2-5DAAAFAB67BF}" type="pres">
      <dgm:prSet presAssocID="{337BA0AA-9E13-4359-8906-7526A46C8D03}" presName="composite" presStyleCnt="0"/>
      <dgm:spPr/>
    </dgm:pt>
    <dgm:pt modelId="{EECD3B0D-C94A-4251-9B3B-68EFCC3BC3F6}" type="pres">
      <dgm:prSet presAssocID="{337BA0AA-9E13-4359-8906-7526A46C8D03}" presName="parentText" presStyleLbl="alignNode1" presStyleIdx="5" presStyleCnt="6">
        <dgm:presLayoutVars>
          <dgm:chMax val="1"/>
          <dgm:bulletEnabled val="1"/>
        </dgm:presLayoutVars>
      </dgm:prSet>
      <dgm:spPr/>
    </dgm:pt>
    <dgm:pt modelId="{C9643486-5AC3-465C-B76B-828F5DED798B}" type="pres">
      <dgm:prSet presAssocID="{337BA0AA-9E13-4359-8906-7526A46C8D03}" presName="descendantText" presStyleLbl="alignAcc1" presStyleIdx="5" presStyleCnt="6">
        <dgm:presLayoutVars>
          <dgm:bulletEnabled val="1"/>
        </dgm:presLayoutVars>
      </dgm:prSet>
      <dgm:spPr/>
    </dgm:pt>
  </dgm:ptLst>
  <dgm:cxnLst>
    <dgm:cxn modelId="{A353CA9A-4117-4330-AA46-54A9FBFFA68A}" srcId="{204C8B5E-0A09-4292-BD67-E9CA531A6DEC}" destId="{271FDF0A-35A4-4CC5-A8E5-1661C358A277}" srcOrd="0" destOrd="0" parTransId="{23EA900B-E3B0-4098-862D-EBF3B1FB3766}" sibTransId="{5CF3BC8E-96FA-4700-A20B-9FEC4D92901D}"/>
    <dgm:cxn modelId="{3783A9EE-7C3F-4E27-8C2F-60B39C6EEC5C}" srcId="{28357CBB-8925-4E56-A614-6BBEC11CB7C2}" destId="{2352CD0D-1144-4D9A-8DFF-2773D344AF25}" srcOrd="0" destOrd="0" parTransId="{8CD12442-2378-4850-ABBC-C46D710B7285}" sibTransId="{0417F223-FB3D-425A-8590-57B627BDA2C8}"/>
    <dgm:cxn modelId="{483336B3-CC31-4808-8744-B8E2822EC1C9}" srcId="{337BA0AA-9E13-4359-8906-7526A46C8D03}" destId="{EEED9F81-062F-42B9-BBD3-CAA5782F8F96}" srcOrd="0" destOrd="0" parTransId="{FDCB47B7-AEFE-4A28-9907-49447465C537}" sibTransId="{80901547-799F-43D5-9347-C57F7CB3C468}"/>
    <dgm:cxn modelId="{8956AB06-EF02-4DBE-97CD-829B1FA186BF}" type="presOf" srcId="{2352CD0D-1144-4D9A-8DFF-2773D344AF25}" destId="{796A206D-0C93-4F50-996C-226E2FB57BE9}" srcOrd="0" destOrd="0" presId="urn:microsoft.com/office/officeart/2005/8/layout/chevron2"/>
    <dgm:cxn modelId="{5B075288-7AA3-4EED-9405-C12FBFABA7A8}" srcId="{271FDF0A-35A4-4CC5-A8E5-1661C358A277}" destId="{659FB7A8-E6F3-4942-BC0C-92EF56650CC7}" srcOrd="0" destOrd="0" parTransId="{F26F4EDD-5F3E-4581-B5E7-6B9C8276D044}" sibTransId="{61577BCD-40FB-4176-A8C3-E3E19BAE18B9}"/>
    <dgm:cxn modelId="{D0A44D3C-2FC0-48F2-855B-8A0952A49F44}" srcId="{DB5E1EFE-BBEB-4B69-A7B4-6EACACF4F285}" destId="{233E3A6F-50D0-4A5E-8465-4554628EEA5F}" srcOrd="0" destOrd="0" parTransId="{D468BBBD-CF49-4792-84BF-A2A6FBEEFFC4}" sibTransId="{59A1052B-4101-4E53-AF1C-71963CDB009F}"/>
    <dgm:cxn modelId="{12AE2EAB-1E0E-4DE0-B4AC-0829DBCFCBE7}" srcId="{269C692C-EC32-4029-9045-12738DCD8B4F}" destId="{489D9FE5-84C4-4D3A-B5BC-E4CD279D34C3}" srcOrd="0" destOrd="0" parTransId="{683A6F90-1CAF-4526-9EB4-8031E92C1325}" sibTransId="{754EAAC4-2A5D-4B60-8041-2A82AC6A13E4}"/>
    <dgm:cxn modelId="{6D8E47A4-81A8-454C-AD1A-346B931693B3}" type="presOf" srcId="{659FB7A8-E6F3-4942-BC0C-92EF56650CC7}" destId="{94C82BDD-C9A8-4473-BABA-61E9D574A870}" srcOrd="0" destOrd="0" presId="urn:microsoft.com/office/officeart/2005/8/layout/chevron2"/>
    <dgm:cxn modelId="{CEB09069-62B7-4CB3-B81D-BBCA59CF8F11}" srcId="{204C8B5E-0A09-4292-BD67-E9CA531A6DEC}" destId="{DB5E1EFE-BBEB-4B69-A7B4-6EACACF4F285}" srcOrd="4" destOrd="0" parTransId="{221A99A0-77C7-47FC-ADAF-E28BB1CD61F9}" sibTransId="{3E42A202-21FE-4E07-A0BB-1114B42B0555}"/>
    <dgm:cxn modelId="{C230EC00-78A8-45BD-98E1-1D2FC90413F4}" type="presOf" srcId="{337BA0AA-9E13-4359-8906-7526A46C8D03}" destId="{EECD3B0D-C94A-4251-9B3B-68EFCC3BC3F6}" srcOrd="0" destOrd="0" presId="urn:microsoft.com/office/officeart/2005/8/layout/chevron2"/>
    <dgm:cxn modelId="{47BE38B1-7B7B-4CD3-A8CC-481DDBE17D93}" type="presOf" srcId="{489D9FE5-84C4-4D3A-B5BC-E4CD279D34C3}" destId="{9782A2A8-07E7-4C60-8913-2CA4B927548E}" srcOrd="0" destOrd="0" presId="urn:microsoft.com/office/officeart/2005/8/layout/chevron2"/>
    <dgm:cxn modelId="{D3D7F0BF-B210-4F53-AE7A-09D2E42BFABE}" srcId="{285E3CBE-8174-4BA8-B031-7C5391EB556D}" destId="{CEADC05F-90C8-4BE6-8838-F7DEF64CA3D0}" srcOrd="0" destOrd="0" parTransId="{DA77E2BF-B333-4694-86F0-FA324BC62C52}" sibTransId="{F20193AF-E203-4C77-88C6-CE45D1AF7F71}"/>
    <dgm:cxn modelId="{F0E55B31-844B-4617-BBB2-FBB16B87BB74}" srcId="{204C8B5E-0A09-4292-BD67-E9CA531A6DEC}" destId="{28357CBB-8925-4E56-A614-6BBEC11CB7C2}" srcOrd="1" destOrd="0" parTransId="{AD922AE4-EEE2-46BF-A760-ED3933320530}" sibTransId="{48AE910B-E290-455E-AF09-1144EBB9EF44}"/>
    <dgm:cxn modelId="{FA4BDB6C-CAF3-44D6-BAAE-F0A49B330E65}" type="presOf" srcId="{CEADC05F-90C8-4BE6-8838-F7DEF64CA3D0}" destId="{178DB01A-5316-4088-8F2C-5FE0BA6F7DC4}" srcOrd="0" destOrd="0" presId="urn:microsoft.com/office/officeart/2005/8/layout/chevron2"/>
    <dgm:cxn modelId="{820E7DDA-EB6E-46C2-BA04-FA1DEE16EDA2}" type="presOf" srcId="{269C692C-EC32-4029-9045-12738DCD8B4F}" destId="{CE2C1B28-28EB-4BB7-B8FC-C791E5911715}" srcOrd="0" destOrd="0" presId="urn:microsoft.com/office/officeart/2005/8/layout/chevron2"/>
    <dgm:cxn modelId="{EEBF95CC-BCEB-4170-95B5-CD0289B07940}" type="presOf" srcId="{271FDF0A-35A4-4CC5-A8E5-1661C358A277}" destId="{0995C468-90B5-46FC-A75F-8ACEFB111947}" srcOrd="0" destOrd="0" presId="urn:microsoft.com/office/officeart/2005/8/layout/chevron2"/>
    <dgm:cxn modelId="{7EF18399-B7B5-4F52-A3A8-D7EF8F6C8D16}" type="presOf" srcId="{204C8B5E-0A09-4292-BD67-E9CA531A6DEC}" destId="{CCA04622-C8F8-4D9D-848F-6CFA614007EF}" srcOrd="0" destOrd="0" presId="urn:microsoft.com/office/officeart/2005/8/layout/chevron2"/>
    <dgm:cxn modelId="{102A6763-AC34-4859-A9D5-821B4DBFA81C}" srcId="{204C8B5E-0A09-4292-BD67-E9CA531A6DEC}" destId="{269C692C-EC32-4029-9045-12738DCD8B4F}" srcOrd="3" destOrd="0" parTransId="{6EE9047B-9AEE-4E2E-BDA4-3C401873F9F2}" sibTransId="{A67D5B8E-FCDA-4B09-8775-D02A09267A00}"/>
    <dgm:cxn modelId="{6B678E43-B788-413B-96EB-110861B4909D}" type="presOf" srcId="{285E3CBE-8174-4BA8-B031-7C5391EB556D}" destId="{CFCEE787-AAC5-448D-9F51-BA4E2DAA0199}" srcOrd="0" destOrd="0" presId="urn:microsoft.com/office/officeart/2005/8/layout/chevron2"/>
    <dgm:cxn modelId="{70F044D3-1C54-4B6E-BB27-7C5B7719CE83}" type="presOf" srcId="{EEED9F81-062F-42B9-BBD3-CAA5782F8F96}" destId="{C9643486-5AC3-465C-B76B-828F5DED798B}" srcOrd="0" destOrd="0" presId="urn:microsoft.com/office/officeart/2005/8/layout/chevron2"/>
    <dgm:cxn modelId="{0350EA5B-A9F0-4342-8161-237762A42DAE}" srcId="{204C8B5E-0A09-4292-BD67-E9CA531A6DEC}" destId="{285E3CBE-8174-4BA8-B031-7C5391EB556D}" srcOrd="2" destOrd="0" parTransId="{13135DB8-195B-450A-A673-10B3B62E88BA}" sibTransId="{46F337A2-BDF2-4F1E-A3AD-66173301C951}"/>
    <dgm:cxn modelId="{115B9923-55CC-4312-94A3-466713534A6E}" type="presOf" srcId="{233E3A6F-50D0-4A5E-8465-4554628EEA5F}" destId="{16D24065-5D77-4A98-81CE-CF922103F604}" srcOrd="0" destOrd="0" presId="urn:microsoft.com/office/officeart/2005/8/layout/chevron2"/>
    <dgm:cxn modelId="{0AF3E581-9FE5-4395-8D7E-6B2F5DB80254}" type="presOf" srcId="{28357CBB-8925-4E56-A614-6BBEC11CB7C2}" destId="{54BD51D9-1C8F-4487-8C68-0C10811489B9}" srcOrd="0" destOrd="0" presId="urn:microsoft.com/office/officeart/2005/8/layout/chevron2"/>
    <dgm:cxn modelId="{A9F4EA3D-953C-4C5C-8CBC-ED45709F2812}" srcId="{204C8B5E-0A09-4292-BD67-E9CA531A6DEC}" destId="{337BA0AA-9E13-4359-8906-7526A46C8D03}" srcOrd="5" destOrd="0" parTransId="{BD5FDAA5-5F15-4863-9800-0FF56DCD7D1B}" sibTransId="{4247B095-CD5C-436F-868A-DE51BAB62E64}"/>
    <dgm:cxn modelId="{68842474-05CC-4D74-AE64-52E0C574209F}" type="presOf" srcId="{DB5E1EFE-BBEB-4B69-A7B4-6EACACF4F285}" destId="{1D8E80B6-6092-465B-9080-88847A86551E}" srcOrd="0" destOrd="0" presId="urn:microsoft.com/office/officeart/2005/8/layout/chevron2"/>
    <dgm:cxn modelId="{6179E0CA-EA48-4032-AFAB-9CDADEA35FAF}" type="presParOf" srcId="{CCA04622-C8F8-4D9D-848F-6CFA614007EF}" destId="{684E0C5A-8C9A-45D4-B16F-391660A59BC8}" srcOrd="0" destOrd="0" presId="urn:microsoft.com/office/officeart/2005/8/layout/chevron2"/>
    <dgm:cxn modelId="{F3D40DAB-EFD0-4384-A94E-87DE98D2D314}" type="presParOf" srcId="{684E0C5A-8C9A-45D4-B16F-391660A59BC8}" destId="{0995C468-90B5-46FC-A75F-8ACEFB111947}" srcOrd="0" destOrd="0" presId="urn:microsoft.com/office/officeart/2005/8/layout/chevron2"/>
    <dgm:cxn modelId="{7043E907-F5E5-4325-A157-38194773222D}" type="presParOf" srcId="{684E0C5A-8C9A-45D4-B16F-391660A59BC8}" destId="{94C82BDD-C9A8-4473-BABA-61E9D574A870}" srcOrd="1" destOrd="0" presId="urn:microsoft.com/office/officeart/2005/8/layout/chevron2"/>
    <dgm:cxn modelId="{5F84FF02-C803-44A7-9204-51CEF48EE55E}" type="presParOf" srcId="{CCA04622-C8F8-4D9D-848F-6CFA614007EF}" destId="{7F9A91A0-9A84-4AE2-9045-343AC1DF6C95}" srcOrd="1" destOrd="0" presId="urn:microsoft.com/office/officeart/2005/8/layout/chevron2"/>
    <dgm:cxn modelId="{7A4DF1FF-86CF-48E0-A5F2-BB8D846A3B61}" type="presParOf" srcId="{CCA04622-C8F8-4D9D-848F-6CFA614007EF}" destId="{C965481C-3C61-4D37-97CA-24CF5251DFD4}" srcOrd="2" destOrd="0" presId="urn:microsoft.com/office/officeart/2005/8/layout/chevron2"/>
    <dgm:cxn modelId="{784ABA6E-8A14-41A8-BDDE-69B1CC8CDBFF}" type="presParOf" srcId="{C965481C-3C61-4D37-97CA-24CF5251DFD4}" destId="{54BD51D9-1C8F-4487-8C68-0C10811489B9}" srcOrd="0" destOrd="0" presId="urn:microsoft.com/office/officeart/2005/8/layout/chevron2"/>
    <dgm:cxn modelId="{E44AFBD3-C958-4A09-915E-7A29A21CC334}" type="presParOf" srcId="{C965481C-3C61-4D37-97CA-24CF5251DFD4}" destId="{796A206D-0C93-4F50-996C-226E2FB57BE9}" srcOrd="1" destOrd="0" presId="urn:microsoft.com/office/officeart/2005/8/layout/chevron2"/>
    <dgm:cxn modelId="{3FBD7150-0246-4BC5-BBA7-671E0247BC8C}" type="presParOf" srcId="{CCA04622-C8F8-4D9D-848F-6CFA614007EF}" destId="{5090D062-E78B-46E0-94B0-58122125B066}" srcOrd="3" destOrd="0" presId="urn:microsoft.com/office/officeart/2005/8/layout/chevron2"/>
    <dgm:cxn modelId="{6AFCFFCB-83B8-42F1-B67B-8334161E210E}" type="presParOf" srcId="{CCA04622-C8F8-4D9D-848F-6CFA614007EF}" destId="{F6658EBB-30A3-4D7E-9455-A7FDAFCBF7F8}" srcOrd="4" destOrd="0" presId="urn:microsoft.com/office/officeart/2005/8/layout/chevron2"/>
    <dgm:cxn modelId="{23793A54-EC7A-4BED-B17A-F8E6DDFB4676}" type="presParOf" srcId="{F6658EBB-30A3-4D7E-9455-A7FDAFCBF7F8}" destId="{CFCEE787-AAC5-448D-9F51-BA4E2DAA0199}" srcOrd="0" destOrd="0" presId="urn:microsoft.com/office/officeart/2005/8/layout/chevron2"/>
    <dgm:cxn modelId="{8094D41B-CD6A-465D-9B20-E4E73AD3DDDF}" type="presParOf" srcId="{F6658EBB-30A3-4D7E-9455-A7FDAFCBF7F8}" destId="{178DB01A-5316-4088-8F2C-5FE0BA6F7DC4}" srcOrd="1" destOrd="0" presId="urn:microsoft.com/office/officeart/2005/8/layout/chevron2"/>
    <dgm:cxn modelId="{4863B931-9AB3-4FDB-9B46-65CA0FA7115D}" type="presParOf" srcId="{CCA04622-C8F8-4D9D-848F-6CFA614007EF}" destId="{E7107186-BC38-4AEB-ACBC-01AEC9FB4361}" srcOrd="5" destOrd="0" presId="urn:microsoft.com/office/officeart/2005/8/layout/chevron2"/>
    <dgm:cxn modelId="{F43AB7BD-5E3B-4624-A309-BEDA4BCEF0F2}" type="presParOf" srcId="{CCA04622-C8F8-4D9D-848F-6CFA614007EF}" destId="{7BC2AA26-D482-4B48-ABD1-E3E1CC649AF2}" srcOrd="6" destOrd="0" presId="urn:microsoft.com/office/officeart/2005/8/layout/chevron2"/>
    <dgm:cxn modelId="{F41E3DBA-F055-47C6-A267-DA6D56B31E62}" type="presParOf" srcId="{7BC2AA26-D482-4B48-ABD1-E3E1CC649AF2}" destId="{CE2C1B28-28EB-4BB7-B8FC-C791E5911715}" srcOrd="0" destOrd="0" presId="urn:microsoft.com/office/officeart/2005/8/layout/chevron2"/>
    <dgm:cxn modelId="{CB340BD0-16AB-4DBB-9875-D80998077EAC}" type="presParOf" srcId="{7BC2AA26-D482-4B48-ABD1-E3E1CC649AF2}" destId="{9782A2A8-07E7-4C60-8913-2CA4B927548E}" srcOrd="1" destOrd="0" presId="urn:microsoft.com/office/officeart/2005/8/layout/chevron2"/>
    <dgm:cxn modelId="{9C641CA5-6CEB-404E-8835-4389D3653F5D}" type="presParOf" srcId="{CCA04622-C8F8-4D9D-848F-6CFA614007EF}" destId="{C950AAD9-877D-4DF6-975E-AF11C8BF9858}" srcOrd="7" destOrd="0" presId="urn:microsoft.com/office/officeart/2005/8/layout/chevron2"/>
    <dgm:cxn modelId="{E894CD10-68FB-4104-BA98-79233C6316E4}" type="presParOf" srcId="{CCA04622-C8F8-4D9D-848F-6CFA614007EF}" destId="{AC9DF390-B76F-4EB6-96A2-2FD8B68E9383}" srcOrd="8" destOrd="0" presId="urn:microsoft.com/office/officeart/2005/8/layout/chevron2"/>
    <dgm:cxn modelId="{2D9BF630-E7FC-473B-9597-ED769CE3148B}" type="presParOf" srcId="{AC9DF390-B76F-4EB6-96A2-2FD8B68E9383}" destId="{1D8E80B6-6092-465B-9080-88847A86551E}" srcOrd="0" destOrd="0" presId="urn:microsoft.com/office/officeart/2005/8/layout/chevron2"/>
    <dgm:cxn modelId="{8318BBBE-3041-49F0-A079-DE671113EEFB}" type="presParOf" srcId="{AC9DF390-B76F-4EB6-96A2-2FD8B68E9383}" destId="{16D24065-5D77-4A98-81CE-CF922103F604}" srcOrd="1" destOrd="0" presId="urn:microsoft.com/office/officeart/2005/8/layout/chevron2"/>
    <dgm:cxn modelId="{1CD67347-7F86-45EA-A45A-ACA44D2DB25C}" type="presParOf" srcId="{CCA04622-C8F8-4D9D-848F-6CFA614007EF}" destId="{427E42DC-1DF1-45F2-9759-6E74E393E107}" srcOrd="9" destOrd="0" presId="urn:microsoft.com/office/officeart/2005/8/layout/chevron2"/>
    <dgm:cxn modelId="{A088038D-01BD-4858-9A15-735FB83F5BE3}" type="presParOf" srcId="{CCA04622-C8F8-4D9D-848F-6CFA614007EF}" destId="{5C544F3B-6659-4D9D-B7D2-5DAAAFAB67BF}" srcOrd="10" destOrd="0" presId="urn:microsoft.com/office/officeart/2005/8/layout/chevron2"/>
    <dgm:cxn modelId="{9A8217DB-CF9E-406A-A526-086D11A7AC06}" type="presParOf" srcId="{5C544F3B-6659-4D9D-B7D2-5DAAAFAB67BF}" destId="{EECD3B0D-C94A-4251-9B3B-68EFCC3BC3F6}" srcOrd="0" destOrd="0" presId="urn:microsoft.com/office/officeart/2005/8/layout/chevron2"/>
    <dgm:cxn modelId="{889535A9-ECDA-4B47-AA12-D3462884EDA4}" type="presParOf" srcId="{5C544F3B-6659-4D9D-B7D2-5DAAAFAB67BF}" destId="{C9643486-5AC3-465C-B76B-828F5DED798B}"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4C8B5E-0A09-4292-BD67-E9CA531A6DEC}"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zh-CN" altLang="en-US"/>
        </a:p>
      </dgm:t>
    </dgm:pt>
    <dgm:pt modelId="{271FDF0A-35A4-4CC5-A8E5-1661C358A277}">
      <dgm:prSet phldrT="[文本]" phldr="1"/>
      <dgm:spPr/>
      <dgm:t>
        <a:bodyPr/>
        <a:lstStyle/>
        <a:p>
          <a:endParaRPr lang="zh-CN" altLang="en-US" dirty="0"/>
        </a:p>
      </dgm:t>
    </dgm:pt>
    <dgm:pt modelId="{23EA900B-E3B0-4098-862D-EBF3B1FB3766}" cxnId="{A353CA9A-4117-4330-AA46-54A9FBFFA68A}" type="parTrans">
      <dgm:prSet/>
      <dgm:spPr/>
      <dgm:t>
        <a:bodyPr/>
        <a:lstStyle/>
        <a:p>
          <a:endParaRPr lang="zh-CN" altLang="en-US"/>
        </a:p>
      </dgm:t>
    </dgm:pt>
    <dgm:pt modelId="{5CF3BC8E-96FA-4700-A20B-9FEC4D92901D}" cxnId="{A353CA9A-4117-4330-AA46-54A9FBFFA68A}" type="sibTrans">
      <dgm:prSet/>
      <dgm:spPr/>
      <dgm:t>
        <a:bodyPr/>
        <a:lstStyle/>
        <a:p>
          <a:endParaRPr lang="zh-CN" altLang="en-US"/>
        </a:p>
      </dgm:t>
    </dgm:pt>
    <dgm:pt modelId="{659FB7A8-E6F3-4942-BC0C-92EF56650CC7}">
      <dgm:prSet phldrT="[文本]"/>
      <dgm:spPr/>
      <dgm:t>
        <a:bodyPr/>
        <a:lstStyle/>
        <a:p>
          <a:r>
            <a:rPr lang="en-US" altLang="zh-CN" dirty="0">
              <a:solidFill>
                <a:schemeClr val="bg2"/>
              </a:solidFill>
            </a:rPr>
            <a:t>Experimental Setup</a:t>
          </a:r>
          <a:endParaRPr lang="zh-CN" altLang="en-US" dirty="0">
            <a:solidFill>
              <a:schemeClr val="bg2"/>
            </a:solidFill>
          </a:endParaRPr>
        </a:p>
      </dgm:t>
    </dgm:pt>
    <dgm:pt modelId="{F26F4EDD-5F3E-4581-B5E7-6B9C8276D044}" cxnId="{5B075288-7AA3-4EED-9405-C12FBFABA7A8}" type="parTrans">
      <dgm:prSet/>
      <dgm:spPr/>
      <dgm:t>
        <a:bodyPr/>
        <a:lstStyle/>
        <a:p>
          <a:endParaRPr lang="zh-CN" altLang="en-US"/>
        </a:p>
      </dgm:t>
    </dgm:pt>
    <dgm:pt modelId="{61577BCD-40FB-4176-A8C3-E3E19BAE18B9}" cxnId="{5B075288-7AA3-4EED-9405-C12FBFABA7A8}" type="sibTrans">
      <dgm:prSet/>
      <dgm:spPr/>
      <dgm:t>
        <a:bodyPr/>
        <a:lstStyle/>
        <a:p>
          <a:endParaRPr lang="zh-CN" altLang="en-US"/>
        </a:p>
      </dgm:t>
    </dgm:pt>
    <dgm:pt modelId="{28357CBB-8925-4E56-A614-6BBEC11CB7C2}">
      <dgm:prSet phldrT="[文本]" phldr="1"/>
      <dgm:spPr/>
      <dgm:t>
        <a:bodyPr/>
        <a:lstStyle/>
        <a:p>
          <a:endParaRPr lang="zh-CN" altLang="en-US"/>
        </a:p>
      </dgm:t>
    </dgm:pt>
    <dgm:pt modelId="{AD922AE4-EEE2-46BF-A760-ED3933320530}" cxnId="{F0E55B31-844B-4617-BBB2-FBB16B87BB74}" type="parTrans">
      <dgm:prSet/>
      <dgm:spPr/>
      <dgm:t>
        <a:bodyPr/>
        <a:lstStyle/>
        <a:p>
          <a:endParaRPr lang="zh-CN" altLang="en-US"/>
        </a:p>
      </dgm:t>
    </dgm:pt>
    <dgm:pt modelId="{48AE910B-E290-455E-AF09-1144EBB9EF44}" cxnId="{F0E55B31-844B-4617-BBB2-FBB16B87BB74}" type="sibTrans">
      <dgm:prSet/>
      <dgm:spPr/>
      <dgm:t>
        <a:bodyPr/>
        <a:lstStyle/>
        <a:p>
          <a:endParaRPr lang="zh-CN" altLang="en-US"/>
        </a:p>
      </dgm:t>
    </dgm:pt>
    <dgm:pt modelId="{2352CD0D-1144-4D9A-8DFF-2773D344AF25}">
      <dgm:prSet phldrT="[文本]"/>
      <dgm:spPr/>
      <dgm:t>
        <a:bodyPr/>
        <a:lstStyle/>
        <a:p>
          <a:r>
            <a:rPr lang="en-US" altLang="zh-CN" dirty="0">
              <a:solidFill>
                <a:schemeClr val="bg2"/>
              </a:solidFill>
            </a:rPr>
            <a:t>Preliminary Experiment</a:t>
          </a:r>
          <a:endParaRPr lang="zh-CN" altLang="en-US" dirty="0">
            <a:solidFill>
              <a:schemeClr val="bg2"/>
            </a:solidFill>
          </a:endParaRPr>
        </a:p>
      </dgm:t>
    </dgm:pt>
    <dgm:pt modelId="{8CD12442-2378-4850-ABBC-C46D710B7285}" cxnId="{3783A9EE-7C3F-4E27-8C2F-60B39C6EEC5C}" type="parTrans">
      <dgm:prSet/>
      <dgm:spPr/>
      <dgm:t>
        <a:bodyPr/>
        <a:lstStyle/>
        <a:p>
          <a:endParaRPr lang="zh-CN" altLang="en-US"/>
        </a:p>
      </dgm:t>
    </dgm:pt>
    <dgm:pt modelId="{0417F223-FB3D-425A-8590-57B627BDA2C8}" cxnId="{3783A9EE-7C3F-4E27-8C2F-60B39C6EEC5C}" type="sibTrans">
      <dgm:prSet/>
      <dgm:spPr/>
      <dgm:t>
        <a:bodyPr/>
        <a:lstStyle/>
        <a:p>
          <a:endParaRPr lang="zh-CN" altLang="en-US"/>
        </a:p>
      </dgm:t>
    </dgm:pt>
    <dgm:pt modelId="{285E3CBE-8174-4BA8-B031-7C5391EB556D}">
      <dgm:prSet phldrT="[文本]" phldr="1"/>
      <dgm:spPr/>
      <dgm:t>
        <a:bodyPr/>
        <a:lstStyle/>
        <a:p>
          <a:endParaRPr lang="zh-CN" altLang="en-US"/>
        </a:p>
      </dgm:t>
    </dgm:pt>
    <dgm:pt modelId="{13135DB8-195B-450A-A673-10B3B62E88BA}" cxnId="{0350EA5B-A9F0-4342-8161-237762A42DAE}" type="parTrans">
      <dgm:prSet/>
      <dgm:spPr/>
      <dgm:t>
        <a:bodyPr/>
        <a:lstStyle/>
        <a:p>
          <a:endParaRPr lang="zh-CN" altLang="en-US"/>
        </a:p>
      </dgm:t>
    </dgm:pt>
    <dgm:pt modelId="{46F337A2-BDF2-4F1E-A3AD-66173301C951}" cxnId="{0350EA5B-A9F0-4342-8161-237762A42DAE}" type="sibTrans">
      <dgm:prSet/>
      <dgm:spPr/>
      <dgm:t>
        <a:bodyPr/>
        <a:lstStyle/>
        <a:p>
          <a:endParaRPr lang="zh-CN" altLang="en-US"/>
        </a:p>
      </dgm:t>
    </dgm:pt>
    <dgm:pt modelId="{CEADC05F-90C8-4BE6-8838-F7DEF64CA3D0}">
      <dgm:prSet phldrT="[文本]"/>
      <dgm:spPr/>
      <dgm:t>
        <a:bodyPr/>
        <a:lstStyle/>
        <a:p>
          <a:r>
            <a:rPr lang="en-US" altLang="zh-CN" dirty="0">
              <a:solidFill>
                <a:schemeClr val="bg2"/>
              </a:solidFill>
            </a:rPr>
            <a:t>Theoretical Investigation </a:t>
          </a:r>
          <a:endParaRPr lang="zh-CN" altLang="en-US" dirty="0">
            <a:solidFill>
              <a:schemeClr val="bg2"/>
            </a:solidFill>
          </a:endParaRPr>
        </a:p>
      </dgm:t>
    </dgm:pt>
    <dgm:pt modelId="{DA77E2BF-B333-4694-86F0-FA324BC62C52}" cxnId="{D3D7F0BF-B210-4F53-AE7A-09D2E42BFABE}" type="parTrans">
      <dgm:prSet/>
      <dgm:spPr/>
      <dgm:t>
        <a:bodyPr/>
        <a:lstStyle/>
        <a:p>
          <a:endParaRPr lang="zh-CN" altLang="en-US"/>
        </a:p>
      </dgm:t>
    </dgm:pt>
    <dgm:pt modelId="{F20193AF-E203-4C77-88C6-CE45D1AF7F71}" cxnId="{D3D7F0BF-B210-4F53-AE7A-09D2E42BFABE}" type="sibTrans">
      <dgm:prSet/>
      <dgm:spPr/>
      <dgm:t>
        <a:bodyPr/>
        <a:lstStyle/>
        <a:p>
          <a:endParaRPr lang="zh-CN" altLang="en-US"/>
        </a:p>
      </dgm:t>
    </dgm:pt>
    <dgm:pt modelId="{269C692C-EC32-4029-9045-12738DCD8B4F}">
      <dgm:prSet/>
      <dgm:spPr/>
      <dgm:t>
        <a:bodyPr/>
        <a:lstStyle/>
        <a:p>
          <a:endParaRPr lang="zh-CN" altLang="en-US"/>
        </a:p>
      </dgm:t>
    </dgm:pt>
    <dgm:pt modelId="{6EE9047B-9AEE-4E2E-BDA4-3C401873F9F2}" cxnId="{102A6763-AC34-4859-A9D5-821B4DBFA81C}" type="parTrans">
      <dgm:prSet/>
      <dgm:spPr/>
      <dgm:t>
        <a:bodyPr/>
        <a:lstStyle/>
        <a:p>
          <a:endParaRPr lang="zh-CN" altLang="en-US"/>
        </a:p>
      </dgm:t>
    </dgm:pt>
    <dgm:pt modelId="{A67D5B8E-FCDA-4B09-8775-D02A09267A00}" cxnId="{102A6763-AC34-4859-A9D5-821B4DBFA81C}" type="sibTrans">
      <dgm:prSet/>
      <dgm:spPr/>
      <dgm:t>
        <a:bodyPr/>
        <a:lstStyle/>
        <a:p>
          <a:endParaRPr lang="zh-CN" altLang="en-US"/>
        </a:p>
      </dgm:t>
    </dgm:pt>
    <dgm:pt modelId="{DB5E1EFE-BBEB-4B69-A7B4-6EACACF4F285}">
      <dgm:prSet/>
      <dgm:spPr/>
      <dgm:t>
        <a:bodyPr/>
        <a:lstStyle/>
        <a:p>
          <a:endParaRPr lang="zh-CN" altLang="en-US"/>
        </a:p>
      </dgm:t>
    </dgm:pt>
    <dgm:pt modelId="{221A99A0-77C7-47FC-ADAF-E28BB1CD61F9}" cxnId="{CEB09069-62B7-4CB3-B81D-BBCA59CF8F11}" type="parTrans">
      <dgm:prSet/>
      <dgm:spPr/>
      <dgm:t>
        <a:bodyPr/>
        <a:lstStyle/>
        <a:p>
          <a:endParaRPr lang="zh-CN" altLang="en-US"/>
        </a:p>
      </dgm:t>
    </dgm:pt>
    <dgm:pt modelId="{3E42A202-21FE-4E07-A0BB-1114B42B0555}" cxnId="{CEB09069-62B7-4CB3-B81D-BBCA59CF8F11}" type="sibTrans">
      <dgm:prSet/>
      <dgm:spPr/>
      <dgm:t>
        <a:bodyPr/>
        <a:lstStyle/>
        <a:p>
          <a:endParaRPr lang="zh-CN" altLang="en-US"/>
        </a:p>
      </dgm:t>
    </dgm:pt>
    <dgm:pt modelId="{337BA0AA-9E13-4359-8906-7526A46C8D03}">
      <dgm:prSet/>
      <dgm:spPr/>
      <dgm:t>
        <a:bodyPr/>
        <a:lstStyle/>
        <a:p>
          <a:endParaRPr lang="zh-CN" altLang="en-US"/>
        </a:p>
      </dgm:t>
    </dgm:pt>
    <dgm:pt modelId="{BD5FDAA5-5F15-4863-9800-0FF56DCD7D1B}" cxnId="{A9F4EA3D-953C-4C5C-8CBC-ED45709F2812}" type="parTrans">
      <dgm:prSet/>
      <dgm:spPr/>
      <dgm:t>
        <a:bodyPr/>
        <a:lstStyle/>
        <a:p>
          <a:endParaRPr lang="zh-CN" altLang="en-US"/>
        </a:p>
      </dgm:t>
    </dgm:pt>
    <dgm:pt modelId="{4247B095-CD5C-436F-868A-DE51BAB62E64}" cxnId="{A9F4EA3D-953C-4C5C-8CBC-ED45709F2812}" type="sibTrans">
      <dgm:prSet/>
      <dgm:spPr/>
      <dgm:t>
        <a:bodyPr/>
        <a:lstStyle/>
        <a:p>
          <a:endParaRPr lang="zh-CN" altLang="en-US"/>
        </a:p>
      </dgm:t>
    </dgm:pt>
    <dgm:pt modelId="{489D9FE5-84C4-4D3A-B5BC-E4CD279D34C3}">
      <dgm:prSet/>
      <dgm:spPr/>
      <dgm:t>
        <a:bodyPr/>
        <a:lstStyle/>
        <a:p>
          <a:r>
            <a:rPr lang="en-US" altLang="zh-CN" dirty="0">
              <a:solidFill>
                <a:schemeClr val="tx1"/>
              </a:solidFill>
            </a:rPr>
            <a:t>Data Analysis</a:t>
          </a:r>
          <a:endParaRPr lang="zh-CN" altLang="en-US" dirty="0">
            <a:solidFill>
              <a:schemeClr val="tx1"/>
            </a:solidFill>
          </a:endParaRPr>
        </a:p>
      </dgm:t>
    </dgm:pt>
    <dgm:pt modelId="{683A6F90-1CAF-4526-9EB4-8031E92C1325}" cxnId="{12AE2EAB-1E0E-4DE0-B4AC-0829DBCFCBE7}" type="parTrans">
      <dgm:prSet/>
      <dgm:spPr/>
      <dgm:t>
        <a:bodyPr/>
        <a:lstStyle/>
        <a:p>
          <a:endParaRPr lang="zh-CN" altLang="en-US"/>
        </a:p>
      </dgm:t>
    </dgm:pt>
    <dgm:pt modelId="{754EAAC4-2A5D-4B60-8041-2A82AC6A13E4}" cxnId="{12AE2EAB-1E0E-4DE0-B4AC-0829DBCFCBE7}" type="sibTrans">
      <dgm:prSet/>
      <dgm:spPr/>
      <dgm:t>
        <a:bodyPr/>
        <a:lstStyle/>
        <a:p>
          <a:endParaRPr lang="zh-CN" altLang="en-US"/>
        </a:p>
      </dgm:t>
    </dgm:pt>
    <dgm:pt modelId="{EEED9F81-062F-42B9-BBD3-CAA5782F8F96}">
      <dgm:prSet/>
      <dgm:spPr/>
      <dgm:t>
        <a:bodyPr/>
        <a:lstStyle/>
        <a:p>
          <a:r>
            <a:rPr lang="en-US" altLang="zh-CN" dirty="0">
              <a:solidFill>
                <a:schemeClr val="bg2"/>
              </a:solidFill>
            </a:rPr>
            <a:t>Conclusion</a:t>
          </a:r>
          <a:endParaRPr lang="zh-CN" altLang="en-US" dirty="0">
            <a:solidFill>
              <a:schemeClr val="bg2"/>
            </a:solidFill>
          </a:endParaRPr>
        </a:p>
      </dgm:t>
    </dgm:pt>
    <dgm:pt modelId="{FDCB47B7-AEFE-4A28-9907-49447465C537}" cxnId="{483336B3-CC31-4808-8744-B8E2822EC1C9}" type="parTrans">
      <dgm:prSet/>
      <dgm:spPr/>
      <dgm:t>
        <a:bodyPr/>
        <a:lstStyle/>
        <a:p>
          <a:endParaRPr lang="zh-CN" altLang="en-US"/>
        </a:p>
      </dgm:t>
    </dgm:pt>
    <dgm:pt modelId="{80901547-799F-43D5-9347-C57F7CB3C468}" cxnId="{483336B3-CC31-4808-8744-B8E2822EC1C9}" type="sibTrans">
      <dgm:prSet/>
      <dgm:spPr/>
      <dgm:t>
        <a:bodyPr/>
        <a:lstStyle/>
        <a:p>
          <a:endParaRPr lang="zh-CN" altLang="en-US"/>
        </a:p>
      </dgm:t>
    </dgm:pt>
    <dgm:pt modelId="{233E3A6F-50D0-4A5E-8465-4554628EEA5F}">
      <dgm:prSet/>
      <dgm:spPr/>
      <dgm:t>
        <a:bodyPr/>
        <a:lstStyle/>
        <a:p>
          <a:r>
            <a:rPr lang="en-US" altLang="zh-CN" dirty="0">
              <a:solidFill>
                <a:schemeClr val="bg2"/>
              </a:solidFill>
            </a:rPr>
            <a:t>Uncertainty Analysis</a:t>
          </a:r>
          <a:endParaRPr lang="zh-CN" altLang="en-US" dirty="0">
            <a:solidFill>
              <a:schemeClr val="bg2"/>
            </a:solidFill>
          </a:endParaRPr>
        </a:p>
      </dgm:t>
    </dgm:pt>
    <dgm:pt modelId="{D468BBBD-CF49-4792-84BF-A2A6FBEEFFC4}" cxnId="{D0A44D3C-2FC0-48F2-855B-8A0952A49F44}" type="parTrans">
      <dgm:prSet/>
      <dgm:spPr/>
      <dgm:t>
        <a:bodyPr/>
        <a:lstStyle/>
        <a:p>
          <a:endParaRPr lang="zh-CN" altLang="en-US"/>
        </a:p>
      </dgm:t>
    </dgm:pt>
    <dgm:pt modelId="{59A1052B-4101-4E53-AF1C-71963CDB009F}" cxnId="{D0A44D3C-2FC0-48F2-855B-8A0952A49F44}" type="sibTrans">
      <dgm:prSet/>
      <dgm:spPr/>
      <dgm:t>
        <a:bodyPr/>
        <a:lstStyle/>
        <a:p>
          <a:endParaRPr lang="zh-CN" altLang="en-US"/>
        </a:p>
      </dgm:t>
    </dgm:pt>
    <dgm:pt modelId="{CCA04622-C8F8-4D9D-848F-6CFA614007EF}" type="pres">
      <dgm:prSet presAssocID="{204C8B5E-0A09-4292-BD67-E9CA531A6DEC}" presName="linearFlow" presStyleCnt="0">
        <dgm:presLayoutVars>
          <dgm:dir/>
          <dgm:animLvl val="lvl"/>
          <dgm:resizeHandles val="exact"/>
        </dgm:presLayoutVars>
      </dgm:prSet>
      <dgm:spPr/>
    </dgm:pt>
    <dgm:pt modelId="{684E0C5A-8C9A-45D4-B16F-391660A59BC8}" type="pres">
      <dgm:prSet presAssocID="{271FDF0A-35A4-4CC5-A8E5-1661C358A277}" presName="composite" presStyleCnt="0"/>
      <dgm:spPr/>
    </dgm:pt>
    <dgm:pt modelId="{0995C468-90B5-46FC-A75F-8ACEFB111947}" type="pres">
      <dgm:prSet presAssocID="{271FDF0A-35A4-4CC5-A8E5-1661C358A277}" presName="parentText" presStyleLbl="alignNode1" presStyleIdx="0" presStyleCnt="6">
        <dgm:presLayoutVars>
          <dgm:chMax val="1"/>
          <dgm:bulletEnabled val="1"/>
        </dgm:presLayoutVars>
      </dgm:prSet>
      <dgm:spPr/>
    </dgm:pt>
    <dgm:pt modelId="{94C82BDD-C9A8-4473-BABA-61E9D574A870}" type="pres">
      <dgm:prSet presAssocID="{271FDF0A-35A4-4CC5-A8E5-1661C358A277}" presName="descendantText" presStyleLbl="alignAcc1" presStyleIdx="0" presStyleCnt="6">
        <dgm:presLayoutVars>
          <dgm:bulletEnabled val="1"/>
        </dgm:presLayoutVars>
      </dgm:prSet>
      <dgm:spPr/>
    </dgm:pt>
    <dgm:pt modelId="{7F9A91A0-9A84-4AE2-9045-343AC1DF6C95}" type="pres">
      <dgm:prSet presAssocID="{5CF3BC8E-96FA-4700-A20B-9FEC4D92901D}" presName="sp" presStyleCnt="0"/>
      <dgm:spPr/>
    </dgm:pt>
    <dgm:pt modelId="{C965481C-3C61-4D37-97CA-24CF5251DFD4}" type="pres">
      <dgm:prSet presAssocID="{28357CBB-8925-4E56-A614-6BBEC11CB7C2}" presName="composite" presStyleCnt="0"/>
      <dgm:spPr/>
    </dgm:pt>
    <dgm:pt modelId="{54BD51D9-1C8F-4487-8C68-0C10811489B9}" type="pres">
      <dgm:prSet presAssocID="{28357CBB-8925-4E56-A614-6BBEC11CB7C2}" presName="parentText" presStyleLbl="alignNode1" presStyleIdx="1" presStyleCnt="6">
        <dgm:presLayoutVars>
          <dgm:chMax val="1"/>
          <dgm:bulletEnabled val="1"/>
        </dgm:presLayoutVars>
      </dgm:prSet>
      <dgm:spPr/>
    </dgm:pt>
    <dgm:pt modelId="{796A206D-0C93-4F50-996C-226E2FB57BE9}" type="pres">
      <dgm:prSet presAssocID="{28357CBB-8925-4E56-A614-6BBEC11CB7C2}" presName="descendantText" presStyleLbl="alignAcc1" presStyleIdx="1" presStyleCnt="6">
        <dgm:presLayoutVars>
          <dgm:bulletEnabled val="1"/>
        </dgm:presLayoutVars>
      </dgm:prSet>
      <dgm:spPr/>
    </dgm:pt>
    <dgm:pt modelId="{5090D062-E78B-46E0-94B0-58122125B066}" type="pres">
      <dgm:prSet presAssocID="{48AE910B-E290-455E-AF09-1144EBB9EF44}" presName="sp" presStyleCnt="0"/>
      <dgm:spPr/>
    </dgm:pt>
    <dgm:pt modelId="{F6658EBB-30A3-4D7E-9455-A7FDAFCBF7F8}" type="pres">
      <dgm:prSet presAssocID="{285E3CBE-8174-4BA8-B031-7C5391EB556D}" presName="composite" presStyleCnt="0"/>
      <dgm:spPr/>
    </dgm:pt>
    <dgm:pt modelId="{CFCEE787-AAC5-448D-9F51-BA4E2DAA0199}" type="pres">
      <dgm:prSet presAssocID="{285E3CBE-8174-4BA8-B031-7C5391EB556D}" presName="parentText" presStyleLbl="alignNode1" presStyleIdx="2" presStyleCnt="6">
        <dgm:presLayoutVars>
          <dgm:chMax val="1"/>
          <dgm:bulletEnabled val="1"/>
        </dgm:presLayoutVars>
      </dgm:prSet>
      <dgm:spPr/>
    </dgm:pt>
    <dgm:pt modelId="{178DB01A-5316-4088-8F2C-5FE0BA6F7DC4}" type="pres">
      <dgm:prSet presAssocID="{285E3CBE-8174-4BA8-B031-7C5391EB556D}" presName="descendantText" presStyleLbl="alignAcc1" presStyleIdx="2" presStyleCnt="6">
        <dgm:presLayoutVars>
          <dgm:bulletEnabled val="1"/>
        </dgm:presLayoutVars>
      </dgm:prSet>
      <dgm:spPr/>
    </dgm:pt>
    <dgm:pt modelId="{E7107186-BC38-4AEB-ACBC-01AEC9FB4361}" type="pres">
      <dgm:prSet presAssocID="{46F337A2-BDF2-4F1E-A3AD-66173301C951}" presName="sp" presStyleCnt="0"/>
      <dgm:spPr/>
    </dgm:pt>
    <dgm:pt modelId="{7BC2AA26-D482-4B48-ABD1-E3E1CC649AF2}" type="pres">
      <dgm:prSet presAssocID="{269C692C-EC32-4029-9045-12738DCD8B4F}" presName="composite" presStyleCnt="0"/>
      <dgm:spPr/>
    </dgm:pt>
    <dgm:pt modelId="{CE2C1B28-28EB-4BB7-B8FC-C791E5911715}" type="pres">
      <dgm:prSet presAssocID="{269C692C-EC32-4029-9045-12738DCD8B4F}" presName="parentText" presStyleLbl="alignNode1" presStyleIdx="3" presStyleCnt="6">
        <dgm:presLayoutVars>
          <dgm:chMax val="1"/>
          <dgm:bulletEnabled val="1"/>
        </dgm:presLayoutVars>
      </dgm:prSet>
      <dgm:spPr/>
    </dgm:pt>
    <dgm:pt modelId="{9782A2A8-07E7-4C60-8913-2CA4B927548E}" type="pres">
      <dgm:prSet presAssocID="{269C692C-EC32-4029-9045-12738DCD8B4F}" presName="descendantText" presStyleLbl="alignAcc1" presStyleIdx="3" presStyleCnt="6" custLinFactNeighborY="0">
        <dgm:presLayoutVars>
          <dgm:bulletEnabled val="1"/>
        </dgm:presLayoutVars>
      </dgm:prSet>
      <dgm:spPr/>
    </dgm:pt>
    <dgm:pt modelId="{C950AAD9-877D-4DF6-975E-AF11C8BF9858}" type="pres">
      <dgm:prSet presAssocID="{A67D5B8E-FCDA-4B09-8775-D02A09267A00}" presName="sp" presStyleCnt="0"/>
      <dgm:spPr/>
    </dgm:pt>
    <dgm:pt modelId="{AC9DF390-B76F-4EB6-96A2-2FD8B68E9383}" type="pres">
      <dgm:prSet presAssocID="{DB5E1EFE-BBEB-4B69-A7B4-6EACACF4F285}" presName="composite" presStyleCnt="0"/>
      <dgm:spPr/>
    </dgm:pt>
    <dgm:pt modelId="{1D8E80B6-6092-465B-9080-88847A86551E}" type="pres">
      <dgm:prSet presAssocID="{DB5E1EFE-BBEB-4B69-A7B4-6EACACF4F285}" presName="parentText" presStyleLbl="alignNode1" presStyleIdx="4" presStyleCnt="6">
        <dgm:presLayoutVars>
          <dgm:chMax val="1"/>
          <dgm:bulletEnabled val="1"/>
        </dgm:presLayoutVars>
      </dgm:prSet>
      <dgm:spPr/>
    </dgm:pt>
    <dgm:pt modelId="{16D24065-5D77-4A98-81CE-CF922103F604}" type="pres">
      <dgm:prSet presAssocID="{DB5E1EFE-BBEB-4B69-A7B4-6EACACF4F285}" presName="descendantText" presStyleLbl="alignAcc1" presStyleIdx="4" presStyleCnt="6">
        <dgm:presLayoutVars>
          <dgm:bulletEnabled val="1"/>
        </dgm:presLayoutVars>
      </dgm:prSet>
      <dgm:spPr/>
    </dgm:pt>
    <dgm:pt modelId="{427E42DC-1DF1-45F2-9759-6E74E393E107}" type="pres">
      <dgm:prSet presAssocID="{3E42A202-21FE-4E07-A0BB-1114B42B0555}" presName="sp" presStyleCnt="0"/>
      <dgm:spPr/>
    </dgm:pt>
    <dgm:pt modelId="{5C544F3B-6659-4D9D-B7D2-5DAAAFAB67BF}" type="pres">
      <dgm:prSet presAssocID="{337BA0AA-9E13-4359-8906-7526A46C8D03}" presName="composite" presStyleCnt="0"/>
      <dgm:spPr/>
    </dgm:pt>
    <dgm:pt modelId="{EECD3B0D-C94A-4251-9B3B-68EFCC3BC3F6}" type="pres">
      <dgm:prSet presAssocID="{337BA0AA-9E13-4359-8906-7526A46C8D03}" presName="parentText" presStyleLbl="alignNode1" presStyleIdx="5" presStyleCnt="6">
        <dgm:presLayoutVars>
          <dgm:chMax val="1"/>
          <dgm:bulletEnabled val="1"/>
        </dgm:presLayoutVars>
      </dgm:prSet>
      <dgm:spPr/>
    </dgm:pt>
    <dgm:pt modelId="{C9643486-5AC3-465C-B76B-828F5DED798B}" type="pres">
      <dgm:prSet presAssocID="{337BA0AA-9E13-4359-8906-7526A46C8D03}" presName="descendantText" presStyleLbl="alignAcc1" presStyleIdx="5" presStyleCnt="6">
        <dgm:presLayoutVars>
          <dgm:bulletEnabled val="1"/>
        </dgm:presLayoutVars>
      </dgm:prSet>
      <dgm:spPr/>
    </dgm:pt>
  </dgm:ptLst>
  <dgm:cxnLst>
    <dgm:cxn modelId="{A353CA9A-4117-4330-AA46-54A9FBFFA68A}" srcId="{204C8B5E-0A09-4292-BD67-E9CA531A6DEC}" destId="{271FDF0A-35A4-4CC5-A8E5-1661C358A277}" srcOrd="0" destOrd="0" parTransId="{23EA900B-E3B0-4098-862D-EBF3B1FB3766}" sibTransId="{5CF3BC8E-96FA-4700-A20B-9FEC4D92901D}"/>
    <dgm:cxn modelId="{3783A9EE-7C3F-4E27-8C2F-60B39C6EEC5C}" srcId="{28357CBB-8925-4E56-A614-6BBEC11CB7C2}" destId="{2352CD0D-1144-4D9A-8DFF-2773D344AF25}" srcOrd="0" destOrd="0" parTransId="{8CD12442-2378-4850-ABBC-C46D710B7285}" sibTransId="{0417F223-FB3D-425A-8590-57B627BDA2C8}"/>
    <dgm:cxn modelId="{483336B3-CC31-4808-8744-B8E2822EC1C9}" srcId="{337BA0AA-9E13-4359-8906-7526A46C8D03}" destId="{EEED9F81-062F-42B9-BBD3-CAA5782F8F96}" srcOrd="0" destOrd="0" parTransId="{FDCB47B7-AEFE-4A28-9907-49447465C537}" sibTransId="{80901547-799F-43D5-9347-C57F7CB3C468}"/>
    <dgm:cxn modelId="{8956AB06-EF02-4DBE-97CD-829B1FA186BF}" type="presOf" srcId="{2352CD0D-1144-4D9A-8DFF-2773D344AF25}" destId="{796A206D-0C93-4F50-996C-226E2FB57BE9}" srcOrd="0" destOrd="0" presId="urn:microsoft.com/office/officeart/2005/8/layout/chevron2"/>
    <dgm:cxn modelId="{5B075288-7AA3-4EED-9405-C12FBFABA7A8}" srcId="{271FDF0A-35A4-4CC5-A8E5-1661C358A277}" destId="{659FB7A8-E6F3-4942-BC0C-92EF56650CC7}" srcOrd="0" destOrd="0" parTransId="{F26F4EDD-5F3E-4581-B5E7-6B9C8276D044}" sibTransId="{61577BCD-40FB-4176-A8C3-E3E19BAE18B9}"/>
    <dgm:cxn modelId="{D0A44D3C-2FC0-48F2-855B-8A0952A49F44}" srcId="{DB5E1EFE-BBEB-4B69-A7B4-6EACACF4F285}" destId="{233E3A6F-50D0-4A5E-8465-4554628EEA5F}" srcOrd="0" destOrd="0" parTransId="{D468BBBD-CF49-4792-84BF-A2A6FBEEFFC4}" sibTransId="{59A1052B-4101-4E53-AF1C-71963CDB009F}"/>
    <dgm:cxn modelId="{12AE2EAB-1E0E-4DE0-B4AC-0829DBCFCBE7}" srcId="{269C692C-EC32-4029-9045-12738DCD8B4F}" destId="{489D9FE5-84C4-4D3A-B5BC-E4CD279D34C3}" srcOrd="0" destOrd="0" parTransId="{683A6F90-1CAF-4526-9EB4-8031E92C1325}" sibTransId="{754EAAC4-2A5D-4B60-8041-2A82AC6A13E4}"/>
    <dgm:cxn modelId="{6D8E47A4-81A8-454C-AD1A-346B931693B3}" type="presOf" srcId="{659FB7A8-E6F3-4942-BC0C-92EF56650CC7}" destId="{94C82BDD-C9A8-4473-BABA-61E9D574A870}" srcOrd="0" destOrd="0" presId="urn:microsoft.com/office/officeart/2005/8/layout/chevron2"/>
    <dgm:cxn modelId="{CEB09069-62B7-4CB3-B81D-BBCA59CF8F11}" srcId="{204C8B5E-0A09-4292-BD67-E9CA531A6DEC}" destId="{DB5E1EFE-BBEB-4B69-A7B4-6EACACF4F285}" srcOrd="4" destOrd="0" parTransId="{221A99A0-77C7-47FC-ADAF-E28BB1CD61F9}" sibTransId="{3E42A202-21FE-4E07-A0BB-1114B42B0555}"/>
    <dgm:cxn modelId="{C230EC00-78A8-45BD-98E1-1D2FC90413F4}" type="presOf" srcId="{337BA0AA-9E13-4359-8906-7526A46C8D03}" destId="{EECD3B0D-C94A-4251-9B3B-68EFCC3BC3F6}" srcOrd="0" destOrd="0" presId="urn:microsoft.com/office/officeart/2005/8/layout/chevron2"/>
    <dgm:cxn modelId="{47BE38B1-7B7B-4CD3-A8CC-481DDBE17D93}" type="presOf" srcId="{489D9FE5-84C4-4D3A-B5BC-E4CD279D34C3}" destId="{9782A2A8-07E7-4C60-8913-2CA4B927548E}" srcOrd="0" destOrd="0" presId="urn:microsoft.com/office/officeart/2005/8/layout/chevron2"/>
    <dgm:cxn modelId="{D3D7F0BF-B210-4F53-AE7A-09D2E42BFABE}" srcId="{285E3CBE-8174-4BA8-B031-7C5391EB556D}" destId="{CEADC05F-90C8-4BE6-8838-F7DEF64CA3D0}" srcOrd="0" destOrd="0" parTransId="{DA77E2BF-B333-4694-86F0-FA324BC62C52}" sibTransId="{F20193AF-E203-4C77-88C6-CE45D1AF7F71}"/>
    <dgm:cxn modelId="{F0E55B31-844B-4617-BBB2-FBB16B87BB74}" srcId="{204C8B5E-0A09-4292-BD67-E9CA531A6DEC}" destId="{28357CBB-8925-4E56-A614-6BBEC11CB7C2}" srcOrd="1" destOrd="0" parTransId="{AD922AE4-EEE2-46BF-A760-ED3933320530}" sibTransId="{48AE910B-E290-455E-AF09-1144EBB9EF44}"/>
    <dgm:cxn modelId="{FA4BDB6C-CAF3-44D6-BAAE-F0A49B330E65}" type="presOf" srcId="{CEADC05F-90C8-4BE6-8838-F7DEF64CA3D0}" destId="{178DB01A-5316-4088-8F2C-5FE0BA6F7DC4}" srcOrd="0" destOrd="0" presId="urn:microsoft.com/office/officeart/2005/8/layout/chevron2"/>
    <dgm:cxn modelId="{820E7DDA-EB6E-46C2-BA04-FA1DEE16EDA2}" type="presOf" srcId="{269C692C-EC32-4029-9045-12738DCD8B4F}" destId="{CE2C1B28-28EB-4BB7-B8FC-C791E5911715}" srcOrd="0" destOrd="0" presId="urn:microsoft.com/office/officeart/2005/8/layout/chevron2"/>
    <dgm:cxn modelId="{EEBF95CC-BCEB-4170-95B5-CD0289B07940}" type="presOf" srcId="{271FDF0A-35A4-4CC5-A8E5-1661C358A277}" destId="{0995C468-90B5-46FC-A75F-8ACEFB111947}" srcOrd="0" destOrd="0" presId="urn:microsoft.com/office/officeart/2005/8/layout/chevron2"/>
    <dgm:cxn modelId="{7EF18399-B7B5-4F52-A3A8-D7EF8F6C8D16}" type="presOf" srcId="{204C8B5E-0A09-4292-BD67-E9CA531A6DEC}" destId="{CCA04622-C8F8-4D9D-848F-6CFA614007EF}" srcOrd="0" destOrd="0" presId="urn:microsoft.com/office/officeart/2005/8/layout/chevron2"/>
    <dgm:cxn modelId="{102A6763-AC34-4859-A9D5-821B4DBFA81C}" srcId="{204C8B5E-0A09-4292-BD67-E9CA531A6DEC}" destId="{269C692C-EC32-4029-9045-12738DCD8B4F}" srcOrd="3" destOrd="0" parTransId="{6EE9047B-9AEE-4E2E-BDA4-3C401873F9F2}" sibTransId="{A67D5B8E-FCDA-4B09-8775-D02A09267A00}"/>
    <dgm:cxn modelId="{6B678E43-B788-413B-96EB-110861B4909D}" type="presOf" srcId="{285E3CBE-8174-4BA8-B031-7C5391EB556D}" destId="{CFCEE787-AAC5-448D-9F51-BA4E2DAA0199}" srcOrd="0" destOrd="0" presId="urn:microsoft.com/office/officeart/2005/8/layout/chevron2"/>
    <dgm:cxn modelId="{70F044D3-1C54-4B6E-BB27-7C5B7719CE83}" type="presOf" srcId="{EEED9F81-062F-42B9-BBD3-CAA5782F8F96}" destId="{C9643486-5AC3-465C-B76B-828F5DED798B}" srcOrd="0" destOrd="0" presId="urn:microsoft.com/office/officeart/2005/8/layout/chevron2"/>
    <dgm:cxn modelId="{0350EA5B-A9F0-4342-8161-237762A42DAE}" srcId="{204C8B5E-0A09-4292-BD67-E9CA531A6DEC}" destId="{285E3CBE-8174-4BA8-B031-7C5391EB556D}" srcOrd="2" destOrd="0" parTransId="{13135DB8-195B-450A-A673-10B3B62E88BA}" sibTransId="{46F337A2-BDF2-4F1E-A3AD-66173301C951}"/>
    <dgm:cxn modelId="{115B9923-55CC-4312-94A3-466713534A6E}" type="presOf" srcId="{233E3A6F-50D0-4A5E-8465-4554628EEA5F}" destId="{16D24065-5D77-4A98-81CE-CF922103F604}" srcOrd="0" destOrd="0" presId="urn:microsoft.com/office/officeart/2005/8/layout/chevron2"/>
    <dgm:cxn modelId="{0AF3E581-9FE5-4395-8D7E-6B2F5DB80254}" type="presOf" srcId="{28357CBB-8925-4E56-A614-6BBEC11CB7C2}" destId="{54BD51D9-1C8F-4487-8C68-0C10811489B9}" srcOrd="0" destOrd="0" presId="urn:microsoft.com/office/officeart/2005/8/layout/chevron2"/>
    <dgm:cxn modelId="{A9F4EA3D-953C-4C5C-8CBC-ED45709F2812}" srcId="{204C8B5E-0A09-4292-BD67-E9CA531A6DEC}" destId="{337BA0AA-9E13-4359-8906-7526A46C8D03}" srcOrd="5" destOrd="0" parTransId="{BD5FDAA5-5F15-4863-9800-0FF56DCD7D1B}" sibTransId="{4247B095-CD5C-436F-868A-DE51BAB62E64}"/>
    <dgm:cxn modelId="{68842474-05CC-4D74-AE64-52E0C574209F}" type="presOf" srcId="{DB5E1EFE-BBEB-4B69-A7B4-6EACACF4F285}" destId="{1D8E80B6-6092-465B-9080-88847A86551E}" srcOrd="0" destOrd="0" presId="urn:microsoft.com/office/officeart/2005/8/layout/chevron2"/>
    <dgm:cxn modelId="{6179E0CA-EA48-4032-AFAB-9CDADEA35FAF}" type="presParOf" srcId="{CCA04622-C8F8-4D9D-848F-6CFA614007EF}" destId="{684E0C5A-8C9A-45D4-B16F-391660A59BC8}" srcOrd="0" destOrd="0" presId="urn:microsoft.com/office/officeart/2005/8/layout/chevron2"/>
    <dgm:cxn modelId="{F3D40DAB-EFD0-4384-A94E-87DE98D2D314}" type="presParOf" srcId="{684E0C5A-8C9A-45D4-B16F-391660A59BC8}" destId="{0995C468-90B5-46FC-A75F-8ACEFB111947}" srcOrd="0" destOrd="0" presId="urn:microsoft.com/office/officeart/2005/8/layout/chevron2"/>
    <dgm:cxn modelId="{7043E907-F5E5-4325-A157-38194773222D}" type="presParOf" srcId="{684E0C5A-8C9A-45D4-B16F-391660A59BC8}" destId="{94C82BDD-C9A8-4473-BABA-61E9D574A870}" srcOrd="1" destOrd="0" presId="urn:microsoft.com/office/officeart/2005/8/layout/chevron2"/>
    <dgm:cxn modelId="{5F84FF02-C803-44A7-9204-51CEF48EE55E}" type="presParOf" srcId="{CCA04622-C8F8-4D9D-848F-6CFA614007EF}" destId="{7F9A91A0-9A84-4AE2-9045-343AC1DF6C95}" srcOrd="1" destOrd="0" presId="urn:microsoft.com/office/officeart/2005/8/layout/chevron2"/>
    <dgm:cxn modelId="{7A4DF1FF-86CF-48E0-A5F2-BB8D846A3B61}" type="presParOf" srcId="{CCA04622-C8F8-4D9D-848F-6CFA614007EF}" destId="{C965481C-3C61-4D37-97CA-24CF5251DFD4}" srcOrd="2" destOrd="0" presId="urn:microsoft.com/office/officeart/2005/8/layout/chevron2"/>
    <dgm:cxn modelId="{784ABA6E-8A14-41A8-BDDE-69B1CC8CDBFF}" type="presParOf" srcId="{C965481C-3C61-4D37-97CA-24CF5251DFD4}" destId="{54BD51D9-1C8F-4487-8C68-0C10811489B9}" srcOrd="0" destOrd="0" presId="urn:microsoft.com/office/officeart/2005/8/layout/chevron2"/>
    <dgm:cxn modelId="{E44AFBD3-C958-4A09-915E-7A29A21CC334}" type="presParOf" srcId="{C965481C-3C61-4D37-97CA-24CF5251DFD4}" destId="{796A206D-0C93-4F50-996C-226E2FB57BE9}" srcOrd="1" destOrd="0" presId="urn:microsoft.com/office/officeart/2005/8/layout/chevron2"/>
    <dgm:cxn modelId="{3FBD7150-0246-4BC5-BBA7-671E0247BC8C}" type="presParOf" srcId="{CCA04622-C8F8-4D9D-848F-6CFA614007EF}" destId="{5090D062-E78B-46E0-94B0-58122125B066}" srcOrd="3" destOrd="0" presId="urn:microsoft.com/office/officeart/2005/8/layout/chevron2"/>
    <dgm:cxn modelId="{6AFCFFCB-83B8-42F1-B67B-8334161E210E}" type="presParOf" srcId="{CCA04622-C8F8-4D9D-848F-6CFA614007EF}" destId="{F6658EBB-30A3-4D7E-9455-A7FDAFCBF7F8}" srcOrd="4" destOrd="0" presId="urn:microsoft.com/office/officeart/2005/8/layout/chevron2"/>
    <dgm:cxn modelId="{23793A54-EC7A-4BED-B17A-F8E6DDFB4676}" type="presParOf" srcId="{F6658EBB-30A3-4D7E-9455-A7FDAFCBF7F8}" destId="{CFCEE787-AAC5-448D-9F51-BA4E2DAA0199}" srcOrd="0" destOrd="0" presId="urn:microsoft.com/office/officeart/2005/8/layout/chevron2"/>
    <dgm:cxn modelId="{8094D41B-CD6A-465D-9B20-E4E73AD3DDDF}" type="presParOf" srcId="{F6658EBB-30A3-4D7E-9455-A7FDAFCBF7F8}" destId="{178DB01A-5316-4088-8F2C-5FE0BA6F7DC4}" srcOrd="1" destOrd="0" presId="urn:microsoft.com/office/officeart/2005/8/layout/chevron2"/>
    <dgm:cxn modelId="{4863B931-9AB3-4FDB-9B46-65CA0FA7115D}" type="presParOf" srcId="{CCA04622-C8F8-4D9D-848F-6CFA614007EF}" destId="{E7107186-BC38-4AEB-ACBC-01AEC9FB4361}" srcOrd="5" destOrd="0" presId="urn:microsoft.com/office/officeart/2005/8/layout/chevron2"/>
    <dgm:cxn modelId="{F43AB7BD-5E3B-4624-A309-BEDA4BCEF0F2}" type="presParOf" srcId="{CCA04622-C8F8-4D9D-848F-6CFA614007EF}" destId="{7BC2AA26-D482-4B48-ABD1-E3E1CC649AF2}" srcOrd="6" destOrd="0" presId="urn:microsoft.com/office/officeart/2005/8/layout/chevron2"/>
    <dgm:cxn modelId="{F41E3DBA-F055-47C6-A267-DA6D56B31E62}" type="presParOf" srcId="{7BC2AA26-D482-4B48-ABD1-E3E1CC649AF2}" destId="{CE2C1B28-28EB-4BB7-B8FC-C791E5911715}" srcOrd="0" destOrd="0" presId="urn:microsoft.com/office/officeart/2005/8/layout/chevron2"/>
    <dgm:cxn modelId="{CB340BD0-16AB-4DBB-9875-D80998077EAC}" type="presParOf" srcId="{7BC2AA26-D482-4B48-ABD1-E3E1CC649AF2}" destId="{9782A2A8-07E7-4C60-8913-2CA4B927548E}" srcOrd="1" destOrd="0" presId="urn:microsoft.com/office/officeart/2005/8/layout/chevron2"/>
    <dgm:cxn modelId="{9C641CA5-6CEB-404E-8835-4389D3653F5D}" type="presParOf" srcId="{CCA04622-C8F8-4D9D-848F-6CFA614007EF}" destId="{C950AAD9-877D-4DF6-975E-AF11C8BF9858}" srcOrd="7" destOrd="0" presId="urn:microsoft.com/office/officeart/2005/8/layout/chevron2"/>
    <dgm:cxn modelId="{E894CD10-68FB-4104-BA98-79233C6316E4}" type="presParOf" srcId="{CCA04622-C8F8-4D9D-848F-6CFA614007EF}" destId="{AC9DF390-B76F-4EB6-96A2-2FD8B68E9383}" srcOrd="8" destOrd="0" presId="urn:microsoft.com/office/officeart/2005/8/layout/chevron2"/>
    <dgm:cxn modelId="{2D9BF630-E7FC-473B-9597-ED769CE3148B}" type="presParOf" srcId="{AC9DF390-B76F-4EB6-96A2-2FD8B68E9383}" destId="{1D8E80B6-6092-465B-9080-88847A86551E}" srcOrd="0" destOrd="0" presId="urn:microsoft.com/office/officeart/2005/8/layout/chevron2"/>
    <dgm:cxn modelId="{8318BBBE-3041-49F0-A079-DE671113EEFB}" type="presParOf" srcId="{AC9DF390-B76F-4EB6-96A2-2FD8B68E9383}" destId="{16D24065-5D77-4A98-81CE-CF922103F604}" srcOrd="1" destOrd="0" presId="urn:microsoft.com/office/officeart/2005/8/layout/chevron2"/>
    <dgm:cxn modelId="{1CD67347-7F86-45EA-A45A-ACA44D2DB25C}" type="presParOf" srcId="{CCA04622-C8F8-4D9D-848F-6CFA614007EF}" destId="{427E42DC-1DF1-45F2-9759-6E74E393E107}" srcOrd="9" destOrd="0" presId="urn:microsoft.com/office/officeart/2005/8/layout/chevron2"/>
    <dgm:cxn modelId="{A088038D-01BD-4858-9A15-735FB83F5BE3}" type="presParOf" srcId="{CCA04622-C8F8-4D9D-848F-6CFA614007EF}" destId="{5C544F3B-6659-4D9D-B7D2-5DAAAFAB67BF}" srcOrd="10" destOrd="0" presId="urn:microsoft.com/office/officeart/2005/8/layout/chevron2"/>
    <dgm:cxn modelId="{9A8217DB-CF9E-406A-A526-086D11A7AC06}" type="presParOf" srcId="{5C544F3B-6659-4D9D-B7D2-5DAAAFAB67BF}" destId="{EECD3B0D-C94A-4251-9B3B-68EFCC3BC3F6}" srcOrd="0" destOrd="0" presId="urn:microsoft.com/office/officeart/2005/8/layout/chevron2"/>
    <dgm:cxn modelId="{889535A9-ECDA-4B47-AA12-D3462884EDA4}" type="presParOf" srcId="{5C544F3B-6659-4D9D-B7D2-5DAAAFAB67BF}" destId="{C9643486-5AC3-465C-B76B-828F5DED798B}"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4C8B5E-0A09-4292-BD67-E9CA531A6DEC}"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zh-CN" altLang="en-US"/>
        </a:p>
      </dgm:t>
    </dgm:pt>
    <dgm:pt modelId="{271FDF0A-35A4-4CC5-A8E5-1661C358A277}">
      <dgm:prSet phldrT="[文本]" phldr="1"/>
      <dgm:spPr/>
      <dgm:t>
        <a:bodyPr/>
        <a:lstStyle/>
        <a:p>
          <a:endParaRPr lang="zh-CN" altLang="en-US" dirty="0"/>
        </a:p>
      </dgm:t>
    </dgm:pt>
    <dgm:pt modelId="{23EA900B-E3B0-4098-862D-EBF3B1FB3766}" cxnId="{A353CA9A-4117-4330-AA46-54A9FBFFA68A}" type="parTrans">
      <dgm:prSet/>
      <dgm:spPr/>
      <dgm:t>
        <a:bodyPr/>
        <a:lstStyle/>
        <a:p>
          <a:endParaRPr lang="zh-CN" altLang="en-US"/>
        </a:p>
      </dgm:t>
    </dgm:pt>
    <dgm:pt modelId="{5CF3BC8E-96FA-4700-A20B-9FEC4D92901D}" cxnId="{A353CA9A-4117-4330-AA46-54A9FBFFA68A}" type="sibTrans">
      <dgm:prSet/>
      <dgm:spPr/>
      <dgm:t>
        <a:bodyPr/>
        <a:lstStyle/>
        <a:p>
          <a:endParaRPr lang="zh-CN" altLang="en-US"/>
        </a:p>
      </dgm:t>
    </dgm:pt>
    <dgm:pt modelId="{659FB7A8-E6F3-4942-BC0C-92EF56650CC7}">
      <dgm:prSet phldrT="[文本]"/>
      <dgm:spPr/>
      <dgm:t>
        <a:bodyPr/>
        <a:lstStyle/>
        <a:p>
          <a:r>
            <a:rPr lang="en-US" altLang="zh-CN" dirty="0">
              <a:solidFill>
                <a:schemeClr val="bg2"/>
              </a:solidFill>
            </a:rPr>
            <a:t>Experimental Setup</a:t>
          </a:r>
          <a:endParaRPr lang="zh-CN" altLang="en-US" dirty="0">
            <a:solidFill>
              <a:schemeClr val="bg2"/>
            </a:solidFill>
          </a:endParaRPr>
        </a:p>
      </dgm:t>
    </dgm:pt>
    <dgm:pt modelId="{F26F4EDD-5F3E-4581-B5E7-6B9C8276D044}" cxnId="{5B075288-7AA3-4EED-9405-C12FBFABA7A8}" type="parTrans">
      <dgm:prSet/>
      <dgm:spPr/>
      <dgm:t>
        <a:bodyPr/>
        <a:lstStyle/>
        <a:p>
          <a:endParaRPr lang="zh-CN" altLang="en-US"/>
        </a:p>
      </dgm:t>
    </dgm:pt>
    <dgm:pt modelId="{61577BCD-40FB-4176-A8C3-E3E19BAE18B9}" cxnId="{5B075288-7AA3-4EED-9405-C12FBFABA7A8}" type="sibTrans">
      <dgm:prSet/>
      <dgm:spPr/>
      <dgm:t>
        <a:bodyPr/>
        <a:lstStyle/>
        <a:p>
          <a:endParaRPr lang="zh-CN" altLang="en-US"/>
        </a:p>
      </dgm:t>
    </dgm:pt>
    <dgm:pt modelId="{28357CBB-8925-4E56-A614-6BBEC11CB7C2}">
      <dgm:prSet phldrT="[文本]" phldr="1"/>
      <dgm:spPr/>
      <dgm:t>
        <a:bodyPr/>
        <a:lstStyle/>
        <a:p>
          <a:endParaRPr lang="zh-CN" altLang="en-US"/>
        </a:p>
      </dgm:t>
    </dgm:pt>
    <dgm:pt modelId="{AD922AE4-EEE2-46BF-A760-ED3933320530}" cxnId="{F0E55B31-844B-4617-BBB2-FBB16B87BB74}" type="parTrans">
      <dgm:prSet/>
      <dgm:spPr/>
      <dgm:t>
        <a:bodyPr/>
        <a:lstStyle/>
        <a:p>
          <a:endParaRPr lang="zh-CN" altLang="en-US"/>
        </a:p>
      </dgm:t>
    </dgm:pt>
    <dgm:pt modelId="{48AE910B-E290-455E-AF09-1144EBB9EF44}" cxnId="{F0E55B31-844B-4617-BBB2-FBB16B87BB74}" type="sibTrans">
      <dgm:prSet/>
      <dgm:spPr/>
      <dgm:t>
        <a:bodyPr/>
        <a:lstStyle/>
        <a:p>
          <a:endParaRPr lang="zh-CN" altLang="en-US"/>
        </a:p>
      </dgm:t>
    </dgm:pt>
    <dgm:pt modelId="{2352CD0D-1144-4D9A-8DFF-2773D344AF25}">
      <dgm:prSet phldrT="[文本]"/>
      <dgm:spPr/>
      <dgm:t>
        <a:bodyPr/>
        <a:lstStyle/>
        <a:p>
          <a:r>
            <a:rPr lang="en-US" altLang="zh-CN" dirty="0">
              <a:solidFill>
                <a:schemeClr val="bg2"/>
              </a:solidFill>
            </a:rPr>
            <a:t>Preliminary Experiment</a:t>
          </a:r>
          <a:endParaRPr lang="zh-CN" altLang="en-US" dirty="0">
            <a:solidFill>
              <a:schemeClr val="bg2"/>
            </a:solidFill>
          </a:endParaRPr>
        </a:p>
      </dgm:t>
    </dgm:pt>
    <dgm:pt modelId="{8CD12442-2378-4850-ABBC-C46D710B7285}" cxnId="{3783A9EE-7C3F-4E27-8C2F-60B39C6EEC5C}" type="parTrans">
      <dgm:prSet/>
      <dgm:spPr/>
      <dgm:t>
        <a:bodyPr/>
        <a:lstStyle/>
        <a:p>
          <a:endParaRPr lang="zh-CN" altLang="en-US"/>
        </a:p>
      </dgm:t>
    </dgm:pt>
    <dgm:pt modelId="{0417F223-FB3D-425A-8590-57B627BDA2C8}" cxnId="{3783A9EE-7C3F-4E27-8C2F-60B39C6EEC5C}" type="sibTrans">
      <dgm:prSet/>
      <dgm:spPr/>
      <dgm:t>
        <a:bodyPr/>
        <a:lstStyle/>
        <a:p>
          <a:endParaRPr lang="zh-CN" altLang="en-US"/>
        </a:p>
      </dgm:t>
    </dgm:pt>
    <dgm:pt modelId="{285E3CBE-8174-4BA8-B031-7C5391EB556D}">
      <dgm:prSet phldrT="[文本]" phldr="1"/>
      <dgm:spPr/>
      <dgm:t>
        <a:bodyPr/>
        <a:lstStyle/>
        <a:p>
          <a:endParaRPr lang="zh-CN" altLang="en-US"/>
        </a:p>
      </dgm:t>
    </dgm:pt>
    <dgm:pt modelId="{13135DB8-195B-450A-A673-10B3B62E88BA}" cxnId="{0350EA5B-A9F0-4342-8161-237762A42DAE}" type="parTrans">
      <dgm:prSet/>
      <dgm:spPr/>
      <dgm:t>
        <a:bodyPr/>
        <a:lstStyle/>
        <a:p>
          <a:endParaRPr lang="zh-CN" altLang="en-US"/>
        </a:p>
      </dgm:t>
    </dgm:pt>
    <dgm:pt modelId="{46F337A2-BDF2-4F1E-A3AD-66173301C951}" cxnId="{0350EA5B-A9F0-4342-8161-237762A42DAE}" type="sibTrans">
      <dgm:prSet/>
      <dgm:spPr/>
      <dgm:t>
        <a:bodyPr/>
        <a:lstStyle/>
        <a:p>
          <a:endParaRPr lang="zh-CN" altLang="en-US"/>
        </a:p>
      </dgm:t>
    </dgm:pt>
    <dgm:pt modelId="{CEADC05F-90C8-4BE6-8838-F7DEF64CA3D0}">
      <dgm:prSet phldrT="[文本]"/>
      <dgm:spPr/>
      <dgm:t>
        <a:bodyPr/>
        <a:lstStyle/>
        <a:p>
          <a:r>
            <a:rPr lang="en-US" altLang="zh-CN" dirty="0">
              <a:solidFill>
                <a:schemeClr val="bg2"/>
              </a:solidFill>
            </a:rPr>
            <a:t>Theoretical Investigation </a:t>
          </a:r>
          <a:endParaRPr lang="zh-CN" altLang="en-US" dirty="0">
            <a:solidFill>
              <a:schemeClr val="bg2"/>
            </a:solidFill>
          </a:endParaRPr>
        </a:p>
      </dgm:t>
    </dgm:pt>
    <dgm:pt modelId="{DA77E2BF-B333-4694-86F0-FA324BC62C52}" cxnId="{D3D7F0BF-B210-4F53-AE7A-09D2E42BFABE}" type="parTrans">
      <dgm:prSet/>
      <dgm:spPr/>
      <dgm:t>
        <a:bodyPr/>
        <a:lstStyle/>
        <a:p>
          <a:endParaRPr lang="zh-CN" altLang="en-US"/>
        </a:p>
      </dgm:t>
    </dgm:pt>
    <dgm:pt modelId="{F20193AF-E203-4C77-88C6-CE45D1AF7F71}" cxnId="{D3D7F0BF-B210-4F53-AE7A-09D2E42BFABE}" type="sibTrans">
      <dgm:prSet/>
      <dgm:spPr/>
      <dgm:t>
        <a:bodyPr/>
        <a:lstStyle/>
        <a:p>
          <a:endParaRPr lang="zh-CN" altLang="en-US"/>
        </a:p>
      </dgm:t>
    </dgm:pt>
    <dgm:pt modelId="{269C692C-EC32-4029-9045-12738DCD8B4F}">
      <dgm:prSet/>
      <dgm:spPr/>
      <dgm:t>
        <a:bodyPr/>
        <a:lstStyle/>
        <a:p>
          <a:endParaRPr lang="zh-CN" altLang="en-US"/>
        </a:p>
      </dgm:t>
    </dgm:pt>
    <dgm:pt modelId="{6EE9047B-9AEE-4E2E-BDA4-3C401873F9F2}" cxnId="{102A6763-AC34-4859-A9D5-821B4DBFA81C}" type="parTrans">
      <dgm:prSet/>
      <dgm:spPr/>
      <dgm:t>
        <a:bodyPr/>
        <a:lstStyle/>
        <a:p>
          <a:endParaRPr lang="zh-CN" altLang="en-US"/>
        </a:p>
      </dgm:t>
    </dgm:pt>
    <dgm:pt modelId="{A67D5B8E-FCDA-4B09-8775-D02A09267A00}" cxnId="{102A6763-AC34-4859-A9D5-821B4DBFA81C}" type="sibTrans">
      <dgm:prSet/>
      <dgm:spPr/>
      <dgm:t>
        <a:bodyPr/>
        <a:lstStyle/>
        <a:p>
          <a:endParaRPr lang="zh-CN" altLang="en-US"/>
        </a:p>
      </dgm:t>
    </dgm:pt>
    <dgm:pt modelId="{DB5E1EFE-BBEB-4B69-A7B4-6EACACF4F285}">
      <dgm:prSet/>
      <dgm:spPr/>
      <dgm:t>
        <a:bodyPr/>
        <a:lstStyle/>
        <a:p>
          <a:endParaRPr lang="zh-CN" altLang="en-US"/>
        </a:p>
      </dgm:t>
    </dgm:pt>
    <dgm:pt modelId="{221A99A0-77C7-47FC-ADAF-E28BB1CD61F9}" cxnId="{CEB09069-62B7-4CB3-B81D-BBCA59CF8F11}" type="parTrans">
      <dgm:prSet/>
      <dgm:spPr/>
      <dgm:t>
        <a:bodyPr/>
        <a:lstStyle/>
        <a:p>
          <a:endParaRPr lang="zh-CN" altLang="en-US"/>
        </a:p>
      </dgm:t>
    </dgm:pt>
    <dgm:pt modelId="{3E42A202-21FE-4E07-A0BB-1114B42B0555}" cxnId="{CEB09069-62B7-4CB3-B81D-BBCA59CF8F11}" type="sibTrans">
      <dgm:prSet/>
      <dgm:spPr/>
      <dgm:t>
        <a:bodyPr/>
        <a:lstStyle/>
        <a:p>
          <a:endParaRPr lang="zh-CN" altLang="en-US"/>
        </a:p>
      </dgm:t>
    </dgm:pt>
    <dgm:pt modelId="{337BA0AA-9E13-4359-8906-7526A46C8D03}">
      <dgm:prSet/>
      <dgm:spPr/>
      <dgm:t>
        <a:bodyPr/>
        <a:lstStyle/>
        <a:p>
          <a:endParaRPr lang="zh-CN" altLang="en-US"/>
        </a:p>
      </dgm:t>
    </dgm:pt>
    <dgm:pt modelId="{BD5FDAA5-5F15-4863-9800-0FF56DCD7D1B}" cxnId="{A9F4EA3D-953C-4C5C-8CBC-ED45709F2812}" type="parTrans">
      <dgm:prSet/>
      <dgm:spPr/>
      <dgm:t>
        <a:bodyPr/>
        <a:lstStyle/>
        <a:p>
          <a:endParaRPr lang="zh-CN" altLang="en-US"/>
        </a:p>
      </dgm:t>
    </dgm:pt>
    <dgm:pt modelId="{4247B095-CD5C-436F-868A-DE51BAB62E64}" cxnId="{A9F4EA3D-953C-4C5C-8CBC-ED45709F2812}" type="sibTrans">
      <dgm:prSet/>
      <dgm:spPr/>
      <dgm:t>
        <a:bodyPr/>
        <a:lstStyle/>
        <a:p>
          <a:endParaRPr lang="zh-CN" altLang="en-US"/>
        </a:p>
      </dgm:t>
    </dgm:pt>
    <dgm:pt modelId="{489D9FE5-84C4-4D3A-B5BC-E4CD279D34C3}">
      <dgm:prSet/>
      <dgm:spPr/>
      <dgm:t>
        <a:bodyPr/>
        <a:lstStyle/>
        <a:p>
          <a:r>
            <a:rPr lang="en-US" altLang="zh-CN" dirty="0">
              <a:solidFill>
                <a:schemeClr val="bg2"/>
              </a:solidFill>
            </a:rPr>
            <a:t>Data Analysis</a:t>
          </a:r>
          <a:endParaRPr lang="zh-CN" altLang="en-US" dirty="0">
            <a:solidFill>
              <a:schemeClr val="bg2"/>
            </a:solidFill>
          </a:endParaRPr>
        </a:p>
      </dgm:t>
    </dgm:pt>
    <dgm:pt modelId="{683A6F90-1CAF-4526-9EB4-8031E92C1325}" cxnId="{12AE2EAB-1E0E-4DE0-B4AC-0829DBCFCBE7}" type="parTrans">
      <dgm:prSet/>
      <dgm:spPr/>
      <dgm:t>
        <a:bodyPr/>
        <a:lstStyle/>
        <a:p>
          <a:endParaRPr lang="zh-CN" altLang="en-US"/>
        </a:p>
      </dgm:t>
    </dgm:pt>
    <dgm:pt modelId="{754EAAC4-2A5D-4B60-8041-2A82AC6A13E4}" cxnId="{12AE2EAB-1E0E-4DE0-B4AC-0829DBCFCBE7}" type="sibTrans">
      <dgm:prSet/>
      <dgm:spPr/>
      <dgm:t>
        <a:bodyPr/>
        <a:lstStyle/>
        <a:p>
          <a:endParaRPr lang="zh-CN" altLang="en-US"/>
        </a:p>
      </dgm:t>
    </dgm:pt>
    <dgm:pt modelId="{EEED9F81-062F-42B9-BBD3-CAA5782F8F96}">
      <dgm:prSet/>
      <dgm:spPr/>
      <dgm:t>
        <a:bodyPr/>
        <a:lstStyle/>
        <a:p>
          <a:r>
            <a:rPr lang="en-US" altLang="zh-CN" dirty="0">
              <a:solidFill>
                <a:schemeClr val="bg2"/>
              </a:solidFill>
            </a:rPr>
            <a:t>Conclusion</a:t>
          </a:r>
          <a:endParaRPr lang="zh-CN" altLang="en-US" dirty="0">
            <a:solidFill>
              <a:schemeClr val="bg2"/>
            </a:solidFill>
          </a:endParaRPr>
        </a:p>
      </dgm:t>
    </dgm:pt>
    <dgm:pt modelId="{FDCB47B7-AEFE-4A28-9907-49447465C537}" cxnId="{483336B3-CC31-4808-8744-B8E2822EC1C9}" type="parTrans">
      <dgm:prSet/>
      <dgm:spPr/>
      <dgm:t>
        <a:bodyPr/>
        <a:lstStyle/>
        <a:p>
          <a:endParaRPr lang="zh-CN" altLang="en-US"/>
        </a:p>
      </dgm:t>
    </dgm:pt>
    <dgm:pt modelId="{80901547-799F-43D5-9347-C57F7CB3C468}" cxnId="{483336B3-CC31-4808-8744-B8E2822EC1C9}" type="sibTrans">
      <dgm:prSet/>
      <dgm:spPr/>
      <dgm:t>
        <a:bodyPr/>
        <a:lstStyle/>
        <a:p>
          <a:endParaRPr lang="zh-CN" altLang="en-US"/>
        </a:p>
      </dgm:t>
    </dgm:pt>
    <dgm:pt modelId="{233E3A6F-50D0-4A5E-8465-4554628EEA5F}">
      <dgm:prSet/>
      <dgm:spPr/>
      <dgm:t>
        <a:bodyPr/>
        <a:lstStyle/>
        <a:p>
          <a:r>
            <a:rPr lang="en-US" altLang="zh-CN" dirty="0">
              <a:solidFill>
                <a:schemeClr val="tx1"/>
              </a:solidFill>
            </a:rPr>
            <a:t>Uncertainty Analysis</a:t>
          </a:r>
          <a:endParaRPr lang="zh-CN" altLang="en-US" dirty="0">
            <a:solidFill>
              <a:schemeClr val="tx1"/>
            </a:solidFill>
          </a:endParaRPr>
        </a:p>
      </dgm:t>
    </dgm:pt>
    <dgm:pt modelId="{D468BBBD-CF49-4792-84BF-A2A6FBEEFFC4}" cxnId="{D0A44D3C-2FC0-48F2-855B-8A0952A49F44}" type="parTrans">
      <dgm:prSet/>
      <dgm:spPr/>
      <dgm:t>
        <a:bodyPr/>
        <a:lstStyle/>
        <a:p>
          <a:endParaRPr lang="zh-CN" altLang="en-US"/>
        </a:p>
      </dgm:t>
    </dgm:pt>
    <dgm:pt modelId="{59A1052B-4101-4E53-AF1C-71963CDB009F}" cxnId="{D0A44D3C-2FC0-48F2-855B-8A0952A49F44}" type="sibTrans">
      <dgm:prSet/>
      <dgm:spPr/>
      <dgm:t>
        <a:bodyPr/>
        <a:lstStyle/>
        <a:p>
          <a:endParaRPr lang="zh-CN" altLang="en-US"/>
        </a:p>
      </dgm:t>
    </dgm:pt>
    <dgm:pt modelId="{CCA04622-C8F8-4D9D-848F-6CFA614007EF}" type="pres">
      <dgm:prSet presAssocID="{204C8B5E-0A09-4292-BD67-E9CA531A6DEC}" presName="linearFlow" presStyleCnt="0">
        <dgm:presLayoutVars>
          <dgm:dir/>
          <dgm:animLvl val="lvl"/>
          <dgm:resizeHandles val="exact"/>
        </dgm:presLayoutVars>
      </dgm:prSet>
      <dgm:spPr/>
    </dgm:pt>
    <dgm:pt modelId="{684E0C5A-8C9A-45D4-B16F-391660A59BC8}" type="pres">
      <dgm:prSet presAssocID="{271FDF0A-35A4-4CC5-A8E5-1661C358A277}" presName="composite" presStyleCnt="0"/>
      <dgm:spPr/>
    </dgm:pt>
    <dgm:pt modelId="{0995C468-90B5-46FC-A75F-8ACEFB111947}" type="pres">
      <dgm:prSet presAssocID="{271FDF0A-35A4-4CC5-A8E5-1661C358A277}" presName="parentText" presStyleLbl="alignNode1" presStyleIdx="0" presStyleCnt="6">
        <dgm:presLayoutVars>
          <dgm:chMax val="1"/>
          <dgm:bulletEnabled val="1"/>
        </dgm:presLayoutVars>
      </dgm:prSet>
      <dgm:spPr/>
    </dgm:pt>
    <dgm:pt modelId="{94C82BDD-C9A8-4473-BABA-61E9D574A870}" type="pres">
      <dgm:prSet presAssocID="{271FDF0A-35A4-4CC5-A8E5-1661C358A277}" presName="descendantText" presStyleLbl="alignAcc1" presStyleIdx="0" presStyleCnt="6">
        <dgm:presLayoutVars>
          <dgm:bulletEnabled val="1"/>
        </dgm:presLayoutVars>
      </dgm:prSet>
      <dgm:spPr/>
    </dgm:pt>
    <dgm:pt modelId="{7F9A91A0-9A84-4AE2-9045-343AC1DF6C95}" type="pres">
      <dgm:prSet presAssocID="{5CF3BC8E-96FA-4700-A20B-9FEC4D92901D}" presName="sp" presStyleCnt="0"/>
      <dgm:spPr/>
    </dgm:pt>
    <dgm:pt modelId="{C965481C-3C61-4D37-97CA-24CF5251DFD4}" type="pres">
      <dgm:prSet presAssocID="{28357CBB-8925-4E56-A614-6BBEC11CB7C2}" presName="composite" presStyleCnt="0"/>
      <dgm:spPr/>
    </dgm:pt>
    <dgm:pt modelId="{54BD51D9-1C8F-4487-8C68-0C10811489B9}" type="pres">
      <dgm:prSet presAssocID="{28357CBB-8925-4E56-A614-6BBEC11CB7C2}" presName="parentText" presStyleLbl="alignNode1" presStyleIdx="1" presStyleCnt="6">
        <dgm:presLayoutVars>
          <dgm:chMax val="1"/>
          <dgm:bulletEnabled val="1"/>
        </dgm:presLayoutVars>
      </dgm:prSet>
      <dgm:spPr/>
    </dgm:pt>
    <dgm:pt modelId="{796A206D-0C93-4F50-996C-226E2FB57BE9}" type="pres">
      <dgm:prSet presAssocID="{28357CBB-8925-4E56-A614-6BBEC11CB7C2}" presName="descendantText" presStyleLbl="alignAcc1" presStyleIdx="1" presStyleCnt="6">
        <dgm:presLayoutVars>
          <dgm:bulletEnabled val="1"/>
        </dgm:presLayoutVars>
      </dgm:prSet>
      <dgm:spPr/>
    </dgm:pt>
    <dgm:pt modelId="{5090D062-E78B-46E0-94B0-58122125B066}" type="pres">
      <dgm:prSet presAssocID="{48AE910B-E290-455E-AF09-1144EBB9EF44}" presName="sp" presStyleCnt="0"/>
      <dgm:spPr/>
    </dgm:pt>
    <dgm:pt modelId="{F6658EBB-30A3-4D7E-9455-A7FDAFCBF7F8}" type="pres">
      <dgm:prSet presAssocID="{285E3CBE-8174-4BA8-B031-7C5391EB556D}" presName="composite" presStyleCnt="0"/>
      <dgm:spPr/>
    </dgm:pt>
    <dgm:pt modelId="{CFCEE787-AAC5-448D-9F51-BA4E2DAA0199}" type="pres">
      <dgm:prSet presAssocID="{285E3CBE-8174-4BA8-B031-7C5391EB556D}" presName="parentText" presStyleLbl="alignNode1" presStyleIdx="2" presStyleCnt="6">
        <dgm:presLayoutVars>
          <dgm:chMax val="1"/>
          <dgm:bulletEnabled val="1"/>
        </dgm:presLayoutVars>
      </dgm:prSet>
      <dgm:spPr/>
    </dgm:pt>
    <dgm:pt modelId="{178DB01A-5316-4088-8F2C-5FE0BA6F7DC4}" type="pres">
      <dgm:prSet presAssocID="{285E3CBE-8174-4BA8-B031-7C5391EB556D}" presName="descendantText" presStyleLbl="alignAcc1" presStyleIdx="2" presStyleCnt="6">
        <dgm:presLayoutVars>
          <dgm:bulletEnabled val="1"/>
        </dgm:presLayoutVars>
      </dgm:prSet>
      <dgm:spPr/>
    </dgm:pt>
    <dgm:pt modelId="{E7107186-BC38-4AEB-ACBC-01AEC9FB4361}" type="pres">
      <dgm:prSet presAssocID="{46F337A2-BDF2-4F1E-A3AD-66173301C951}" presName="sp" presStyleCnt="0"/>
      <dgm:spPr/>
    </dgm:pt>
    <dgm:pt modelId="{7BC2AA26-D482-4B48-ABD1-E3E1CC649AF2}" type="pres">
      <dgm:prSet presAssocID="{269C692C-EC32-4029-9045-12738DCD8B4F}" presName="composite" presStyleCnt="0"/>
      <dgm:spPr/>
    </dgm:pt>
    <dgm:pt modelId="{CE2C1B28-28EB-4BB7-B8FC-C791E5911715}" type="pres">
      <dgm:prSet presAssocID="{269C692C-EC32-4029-9045-12738DCD8B4F}" presName="parentText" presStyleLbl="alignNode1" presStyleIdx="3" presStyleCnt="6">
        <dgm:presLayoutVars>
          <dgm:chMax val="1"/>
          <dgm:bulletEnabled val="1"/>
        </dgm:presLayoutVars>
      </dgm:prSet>
      <dgm:spPr/>
    </dgm:pt>
    <dgm:pt modelId="{9782A2A8-07E7-4C60-8913-2CA4B927548E}" type="pres">
      <dgm:prSet presAssocID="{269C692C-EC32-4029-9045-12738DCD8B4F}" presName="descendantText" presStyleLbl="alignAcc1" presStyleIdx="3" presStyleCnt="6" custLinFactNeighborY="0">
        <dgm:presLayoutVars>
          <dgm:bulletEnabled val="1"/>
        </dgm:presLayoutVars>
      </dgm:prSet>
      <dgm:spPr/>
    </dgm:pt>
    <dgm:pt modelId="{C950AAD9-877D-4DF6-975E-AF11C8BF9858}" type="pres">
      <dgm:prSet presAssocID="{A67D5B8E-FCDA-4B09-8775-D02A09267A00}" presName="sp" presStyleCnt="0"/>
      <dgm:spPr/>
    </dgm:pt>
    <dgm:pt modelId="{AC9DF390-B76F-4EB6-96A2-2FD8B68E9383}" type="pres">
      <dgm:prSet presAssocID="{DB5E1EFE-BBEB-4B69-A7B4-6EACACF4F285}" presName="composite" presStyleCnt="0"/>
      <dgm:spPr/>
    </dgm:pt>
    <dgm:pt modelId="{1D8E80B6-6092-465B-9080-88847A86551E}" type="pres">
      <dgm:prSet presAssocID="{DB5E1EFE-BBEB-4B69-A7B4-6EACACF4F285}" presName="parentText" presStyleLbl="alignNode1" presStyleIdx="4" presStyleCnt="6">
        <dgm:presLayoutVars>
          <dgm:chMax val="1"/>
          <dgm:bulletEnabled val="1"/>
        </dgm:presLayoutVars>
      </dgm:prSet>
      <dgm:spPr/>
    </dgm:pt>
    <dgm:pt modelId="{16D24065-5D77-4A98-81CE-CF922103F604}" type="pres">
      <dgm:prSet presAssocID="{DB5E1EFE-BBEB-4B69-A7B4-6EACACF4F285}" presName="descendantText" presStyleLbl="alignAcc1" presStyleIdx="4" presStyleCnt="6">
        <dgm:presLayoutVars>
          <dgm:bulletEnabled val="1"/>
        </dgm:presLayoutVars>
      </dgm:prSet>
      <dgm:spPr/>
    </dgm:pt>
    <dgm:pt modelId="{427E42DC-1DF1-45F2-9759-6E74E393E107}" type="pres">
      <dgm:prSet presAssocID="{3E42A202-21FE-4E07-A0BB-1114B42B0555}" presName="sp" presStyleCnt="0"/>
      <dgm:spPr/>
    </dgm:pt>
    <dgm:pt modelId="{5C544F3B-6659-4D9D-B7D2-5DAAAFAB67BF}" type="pres">
      <dgm:prSet presAssocID="{337BA0AA-9E13-4359-8906-7526A46C8D03}" presName="composite" presStyleCnt="0"/>
      <dgm:spPr/>
    </dgm:pt>
    <dgm:pt modelId="{EECD3B0D-C94A-4251-9B3B-68EFCC3BC3F6}" type="pres">
      <dgm:prSet presAssocID="{337BA0AA-9E13-4359-8906-7526A46C8D03}" presName="parentText" presStyleLbl="alignNode1" presStyleIdx="5" presStyleCnt="6">
        <dgm:presLayoutVars>
          <dgm:chMax val="1"/>
          <dgm:bulletEnabled val="1"/>
        </dgm:presLayoutVars>
      </dgm:prSet>
      <dgm:spPr/>
    </dgm:pt>
    <dgm:pt modelId="{C9643486-5AC3-465C-B76B-828F5DED798B}" type="pres">
      <dgm:prSet presAssocID="{337BA0AA-9E13-4359-8906-7526A46C8D03}" presName="descendantText" presStyleLbl="alignAcc1" presStyleIdx="5" presStyleCnt="6">
        <dgm:presLayoutVars>
          <dgm:bulletEnabled val="1"/>
        </dgm:presLayoutVars>
      </dgm:prSet>
      <dgm:spPr/>
    </dgm:pt>
  </dgm:ptLst>
  <dgm:cxnLst>
    <dgm:cxn modelId="{A353CA9A-4117-4330-AA46-54A9FBFFA68A}" srcId="{204C8B5E-0A09-4292-BD67-E9CA531A6DEC}" destId="{271FDF0A-35A4-4CC5-A8E5-1661C358A277}" srcOrd="0" destOrd="0" parTransId="{23EA900B-E3B0-4098-862D-EBF3B1FB3766}" sibTransId="{5CF3BC8E-96FA-4700-A20B-9FEC4D92901D}"/>
    <dgm:cxn modelId="{3783A9EE-7C3F-4E27-8C2F-60B39C6EEC5C}" srcId="{28357CBB-8925-4E56-A614-6BBEC11CB7C2}" destId="{2352CD0D-1144-4D9A-8DFF-2773D344AF25}" srcOrd="0" destOrd="0" parTransId="{8CD12442-2378-4850-ABBC-C46D710B7285}" sibTransId="{0417F223-FB3D-425A-8590-57B627BDA2C8}"/>
    <dgm:cxn modelId="{483336B3-CC31-4808-8744-B8E2822EC1C9}" srcId="{337BA0AA-9E13-4359-8906-7526A46C8D03}" destId="{EEED9F81-062F-42B9-BBD3-CAA5782F8F96}" srcOrd="0" destOrd="0" parTransId="{FDCB47B7-AEFE-4A28-9907-49447465C537}" sibTransId="{80901547-799F-43D5-9347-C57F7CB3C468}"/>
    <dgm:cxn modelId="{8956AB06-EF02-4DBE-97CD-829B1FA186BF}" type="presOf" srcId="{2352CD0D-1144-4D9A-8DFF-2773D344AF25}" destId="{796A206D-0C93-4F50-996C-226E2FB57BE9}" srcOrd="0" destOrd="0" presId="urn:microsoft.com/office/officeart/2005/8/layout/chevron2"/>
    <dgm:cxn modelId="{5B075288-7AA3-4EED-9405-C12FBFABA7A8}" srcId="{271FDF0A-35A4-4CC5-A8E5-1661C358A277}" destId="{659FB7A8-E6F3-4942-BC0C-92EF56650CC7}" srcOrd="0" destOrd="0" parTransId="{F26F4EDD-5F3E-4581-B5E7-6B9C8276D044}" sibTransId="{61577BCD-40FB-4176-A8C3-E3E19BAE18B9}"/>
    <dgm:cxn modelId="{D0A44D3C-2FC0-48F2-855B-8A0952A49F44}" srcId="{DB5E1EFE-BBEB-4B69-A7B4-6EACACF4F285}" destId="{233E3A6F-50D0-4A5E-8465-4554628EEA5F}" srcOrd="0" destOrd="0" parTransId="{D468BBBD-CF49-4792-84BF-A2A6FBEEFFC4}" sibTransId="{59A1052B-4101-4E53-AF1C-71963CDB009F}"/>
    <dgm:cxn modelId="{12AE2EAB-1E0E-4DE0-B4AC-0829DBCFCBE7}" srcId="{269C692C-EC32-4029-9045-12738DCD8B4F}" destId="{489D9FE5-84C4-4D3A-B5BC-E4CD279D34C3}" srcOrd="0" destOrd="0" parTransId="{683A6F90-1CAF-4526-9EB4-8031E92C1325}" sibTransId="{754EAAC4-2A5D-4B60-8041-2A82AC6A13E4}"/>
    <dgm:cxn modelId="{6D8E47A4-81A8-454C-AD1A-346B931693B3}" type="presOf" srcId="{659FB7A8-E6F3-4942-BC0C-92EF56650CC7}" destId="{94C82BDD-C9A8-4473-BABA-61E9D574A870}" srcOrd="0" destOrd="0" presId="urn:microsoft.com/office/officeart/2005/8/layout/chevron2"/>
    <dgm:cxn modelId="{CEB09069-62B7-4CB3-B81D-BBCA59CF8F11}" srcId="{204C8B5E-0A09-4292-BD67-E9CA531A6DEC}" destId="{DB5E1EFE-BBEB-4B69-A7B4-6EACACF4F285}" srcOrd="4" destOrd="0" parTransId="{221A99A0-77C7-47FC-ADAF-E28BB1CD61F9}" sibTransId="{3E42A202-21FE-4E07-A0BB-1114B42B0555}"/>
    <dgm:cxn modelId="{C230EC00-78A8-45BD-98E1-1D2FC90413F4}" type="presOf" srcId="{337BA0AA-9E13-4359-8906-7526A46C8D03}" destId="{EECD3B0D-C94A-4251-9B3B-68EFCC3BC3F6}" srcOrd="0" destOrd="0" presId="urn:microsoft.com/office/officeart/2005/8/layout/chevron2"/>
    <dgm:cxn modelId="{47BE38B1-7B7B-4CD3-A8CC-481DDBE17D93}" type="presOf" srcId="{489D9FE5-84C4-4D3A-B5BC-E4CD279D34C3}" destId="{9782A2A8-07E7-4C60-8913-2CA4B927548E}" srcOrd="0" destOrd="0" presId="urn:microsoft.com/office/officeart/2005/8/layout/chevron2"/>
    <dgm:cxn modelId="{D3D7F0BF-B210-4F53-AE7A-09D2E42BFABE}" srcId="{285E3CBE-8174-4BA8-B031-7C5391EB556D}" destId="{CEADC05F-90C8-4BE6-8838-F7DEF64CA3D0}" srcOrd="0" destOrd="0" parTransId="{DA77E2BF-B333-4694-86F0-FA324BC62C52}" sibTransId="{F20193AF-E203-4C77-88C6-CE45D1AF7F71}"/>
    <dgm:cxn modelId="{F0E55B31-844B-4617-BBB2-FBB16B87BB74}" srcId="{204C8B5E-0A09-4292-BD67-E9CA531A6DEC}" destId="{28357CBB-8925-4E56-A614-6BBEC11CB7C2}" srcOrd="1" destOrd="0" parTransId="{AD922AE4-EEE2-46BF-A760-ED3933320530}" sibTransId="{48AE910B-E290-455E-AF09-1144EBB9EF44}"/>
    <dgm:cxn modelId="{FA4BDB6C-CAF3-44D6-BAAE-F0A49B330E65}" type="presOf" srcId="{CEADC05F-90C8-4BE6-8838-F7DEF64CA3D0}" destId="{178DB01A-5316-4088-8F2C-5FE0BA6F7DC4}" srcOrd="0" destOrd="0" presId="urn:microsoft.com/office/officeart/2005/8/layout/chevron2"/>
    <dgm:cxn modelId="{820E7DDA-EB6E-46C2-BA04-FA1DEE16EDA2}" type="presOf" srcId="{269C692C-EC32-4029-9045-12738DCD8B4F}" destId="{CE2C1B28-28EB-4BB7-B8FC-C791E5911715}" srcOrd="0" destOrd="0" presId="urn:microsoft.com/office/officeart/2005/8/layout/chevron2"/>
    <dgm:cxn modelId="{EEBF95CC-BCEB-4170-95B5-CD0289B07940}" type="presOf" srcId="{271FDF0A-35A4-4CC5-A8E5-1661C358A277}" destId="{0995C468-90B5-46FC-A75F-8ACEFB111947}" srcOrd="0" destOrd="0" presId="urn:microsoft.com/office/officeart/2005/8/layout/chevron2"/>
    <dgm:cxn modelId="{7EF18399-B7B5-4F52-A3A8-D7EF8F6C8D16}" type="presOf" srcId="{204C8B5E-0A09-4292-BD67-E9CA531A6DEC}" destId="{CCA04622-C8F8-4D9D-848F-6CFA614007EF}" srcOrd="0" destOrd="0" presId="urn:microsoft.com/office/officeart/2005/8/layout/chevron2"/>
    <dgm:cxn modelId="{102A6763-AC34-4859-A9D5-821B4DBFA81C}" srcId="{204C8B5E-0A09-4292-BD67-E9CA531A6DEC}" destId="{269C692C-EC32-4029-9045-12738DCD8B4F}" srcOrd="3" destOrd="0" parTransId="{6EE9047B-9AEE-4E2E-BDA4-3C401873F9F2}" sibTransId="{A67D5B8E-FCDA-4B09-8775-D02A09267A00}"/>
    <dgm:cxn modelId="{6B678E43-B788-413B-96EB-110861B4909D}" type="presOf" srcId="{285E3CBE-8174-4BA8-B031-7C5391EB556D}" destId="{CFCEE787-AAC5-448D-9F51-BA4E2DAA0199}" srcOrd="0" destOrd="0" presId="urn:microsoft.com/office/officeart/2005/8/layout/chevron2"/>
    <dgm:cxn modelId="{70F044D3-1C54-4B6E-BB27-7C5B7719CE83}" type="presOf" srcId="{EEED9F81-062F-42B9-BBD3-CAA5782F8F96}" destId="{C9643486-5AC3-465C-B76B-828F5DED798B}" srcOrd="0" destOrd="0" presId="urn:microsoft.com/office/officeart/2005/8/layout/chevron2"/>
    <dgm:cxn modelId="{0350EA5B-A9F0-4342-8161-237762A42DAE}" srcId="{204C8B5E-0A09-4292-BD67-E9CA531A6DEC}" destId="{285E3CBE-8174-4BA8-B031-7C5391EB556D}" srcOrd="2" destOrd="0" parTransId="{13135DB8-195B-450A-A673-10B3B62E88BA}" sibTransId="{46F337A2-BDF2-4F1E-A3AD-66173301C951}"/>
    <dgm:cxn modelId="{115B9923-55CC-4312-94A3-466713534A6E}" type="presOf" srcId="{233E3A6F-50D0-4A5E-8465-4554628EEA5F}" destId="{16D24065-5D77-4A98-81CE-CF922103F604}" srcOrd="0" destOrd="0" presId="urn:microsoft.com/office/officeart/2005/8/layout/chevron2"/>
    <dgm:cxn modelId="{0AF3E581-9FE5-4395-8D7E-6B2F5DB80254}" type="presOf" srcId="{28357CBB-8925-4E56-A614-6BBEC11CB7C2}" destId="{54BD51D9-1C8F-4487-8C68-0C10811489B9}" srcOrd="0" destOrd="0" presId="urn:microsoft.com/office/officeart/2005/8/layout/chevron2"/>
    <dgm:cxn modelId="{A9F4EA3D-953C-4C5C-8CBC-ED45709F2812}" srcId="{204C8B5E-0A09-4292-BD67-E9CA531A6DEC}" destId="{337BA0AA-9E13-4359-8906-7526A46C8D03}" srcOrd="5" destOrd="0" parTransId="{BD5FDAA5-5F15-4863-9800-0FF56DCD7D1B}" sibTransId="{4247B095-CD5C-436F-868A-DE51BAB62E64}"/>
    <dgm:cxn modelId="{68842474-05CC-4D74-AE64-52E0C574209F}" type="presOf" srcId="{DB5E1EFE-BBEB-4B69-A7B4-6EACACF4F285}" destId="{1D8E80B6-6092-465B-9080-88847A86551E}" srcOrd="0" destOrd="0" presId="urn:microsoft.com/office/officeart/2005/8/layout/chevron2"/>
    <dgm:cxn modelId="{6179E0CA-EA48-4032-AFAB-9CDADEA35FAF}" type="presParOf" srcId="{CCA04622-C8F8-4D9D-848F-6CFA614007EF}" destId="{684E0C5A-8C9A-45D4-B16F-391660A59BC8}" srcOrd="0" destOrd="0" presId="urn:microsoft.com/office/officeart/2005/8/layout/chevron2"/>
    <dgm:cxn modelId="{F3D40DAB-EFD0-4384-A94E-87DE98D2D314}" type="presParOf" srcId="{684E0C5A-8C9A-45D4-B16F-391660A59BC8}" destId="{0995C468-90B5-46FC-A75F-8ACEFB111947}" srcOrd="0" destOrd="0" presId="urn:microsoft.com/office/officeart/2005/8/layout/chevron2"/>
    <dgm:cxn modelId="{7043E907-F5E5-4325-A157-38194773222D}" type="presParOf" srcId="{684E0C5A-8C9A-45D4-B16F-391660A59BC8}" destId="{94C82BDD-C9A8-4473-BABA-61E9D574A870}" srcOrd="1" destOrd="0" presId="urn:microsoft.com/office/officeart/2005/8/layout/chevron2"/>
    <dgm:cxn modelId="{5F84FF02-C803-44A7-9204-51CEF48EE55E}" type="presParOf" srcId="{CCA04622-C8F8-4D9D-848F-6CFA614007EF}" destId="{7F9A91A0-9A84-4AE2-9045-343AC1DF6C95}" srcOrd="1" destOrd="0" presId="urn:microsoft.com/office/officeart/2005/8/layout/chevron2"/>
    <dgm:cxn modelId="{7A4DF1FF-86CF-48E0-A5F2-BB8D846A3B61}" type="presParOf" srcId="{CCA04622-C8F8-4D9D-848F-6CFA614007EF}" destId="{C965481C-3C61-4D37-97CA-24CF5251DFD4}" srcOrd="2" destOrd="0" presId="urn:microsoft.com/office/officeart/2005/8/layout/chevron2"/>
    <dgm:cxn modelId="{784ABA6E-8A14-41A8-BDDE-69B1CC8CDBFF}" type="presParOf" srcId="{C965481C-3C61-4D37-97CA-24CF5251DFD4}" destId="{54BD51D9-1C8F-4487-8C68-0C10811489B9}" srcOrd="0" destOrd="0" presId="urn:microsoft.com/office/officeart/2005/8/layout/chevron2"/>
    <dgm:cxn modelId="{E44AFBD3-C958-4A09-915E-7A29A21CC334}" type="presParOf" srcId="{C965481C-3C61-4D37-97CA-24CF5251DFD4}" destId="{796A206D-0C93-4F50-996C-226E2FB57BE9}" srcOrd="1" destOrd="0" presId="urn:microsoft.com/office/officeart/2005/8/layout/chevron2"/>
    <dgm:cxn modelId="{3FBD7150-0246-4BC5-BBA7-671E0247BC8C}" type="presParOf" srcId="{CCA04622-C8F8-4D9D-848F-6CFA614007EF}" destId="{5090D062-E78B-46E0-94B0-58122125B066}" srcOrd="3" destOrd="0" presId="urn:microsoft.com/office/officeart/2005/8/layout/chevron2"/>
    <dgm:cxn modelId="{6AFCFFCB-83B8-42F1-B67B-8334161E210E}" type="presParOf" srcId="{CCA04622-C8F8-4D9D-848F-6CFA614007EF}" destId="{F6658EBB-30A3-4D7E-9455-A7FDAFCBF7F8}" srcOrd="4" destOrd="0" presId="urn:microsoft.com/office/officeart/2005/8/layout/chevron2"/>
    <dgm:cxn modelId="{23793A54-EC7A-4BED-B17A-F8E6DDFB4676}" type="presParOf" srcId="{F6658EBB-30A3-4D7E-9455-A7FDAFCBF7F8}" destId="{CFCEE787-AAC5-448D-9F51-BA4E2DAA0199}" srcOrd="0" destOrd="0" presId="urn:microsoft.com/office/officeart/2005/8/layout/chevron2"/>
    <dgm:cxn modelId="{8094D41B-CD6A-465D-9B20-E4E73AD3DDDF}" type="presParOf" srcId="{F6658EBB-30A3-4D7E-9455-A7FDAFCBF7F8}" destId="{178DB01A-5316-4088-8F2C-5FE0BA6F7DC4}" srcOrd="1" destOrd="0" presId="urn:microsoft.com/office/officeart/2005/8/layout/chevron2"/>
    <dgm:cxn modelId="{4863B931-9AB3-4FDB-9B46-65CA0FA7115D}" type="presParOf" srcId="{CCA04622-C8F8-4D9D-848F-6CFA614007EF}" destId="{E7107186-BC38-4AEB-ACBC-01AEC9FB4361}" srcOrd="5" destOrd="0" presId="urn:microsoft.com/office/officeart/2005/8/layout/chevron2"/>
    <dgm:cxn modelId="{F43AB7BD-5E3B-4624-A309-BEDA4BCEF0F2}" type="presParOf" srcId="{CCA04622-C8F8-4D9D-848F-6CFA614007EF}" destId="{7BC2AA26-D482-4B48-ABD1-E3E1CC649AF2}" srcOrd="6" destOrd="0" presId="urn:microsoft.com/office/officeart/2005/8/layout/chevron2"/>
    <dgm:cxn modelId="{F41E3DBA-F055-47C6-A267-DA6D56B31E62}" type="presParOf" srcId="{7BC2AA26-D482-4B48-ABD1-E3E1CC649AF2}" destId="{CE2C1B28-28EB-4BB7-B8FC-C791E5911715}" srcOrd="0" destOrd="0" presId="urn:microsoft.com/office/officeart/2005/8/layout/chevron2"/>
    <dgm:cxn modelId="{CB340BD0-16AB-4DBB-9875-D80998077EAC}" type="presParOf" srcId="{7BC2AA26-D482-4B48-ABD1-E3E1CC649AF2}" destId="{9782A2A8-07E7-4C60-8913-2CA4B927548E}" srcOrd="1" destOrd="0" presId="urn:microsoft.com/office/officeart/2005/8/layout/chevron2"/>
    <dgm:cxn modelId="{9C641CA5-6CEB-404E-8835-4389D3653F5D}" type="presParOf" srcId="{CCA04622-C8F8-4D9D-848F-6CFA614007EF}" destId="{C950AAD9-877D-4DF6-975E-AF11C8BF9858}" srcOrd="7" destOrd="0" presId="urn:microsoft.com/office/officeart/2005/8/layout/chevron2"/>
    <dgm:cxn modelId="{E894CD10-68FB-4104-BA98-79233C6316E4}" type="presParOf" srcId="{CCA04622-C8F8-4D9D-848F-6CFA614007EF}" destId="{AC9DF390-B76F-4EB6-96A2-2FD8B68E9383}" srcOrd="8" destOrd="0" presId="urn:microsoft.com/office/officeart/2005/8/layout/chevron2"/>
    <dgm:cxn modelId="{2D9BF630-E7FC-473B-9597-ED769CE3148B}" type="presParOf" srcId="{AC9DF390-B76F-4EB6-96A2-2FD8B68E9383}" destId="{1D8E80B6-6092-465B-9080-88847A86551E}" srcOrd="0" destOrd="0" presId="urn:microsoft.com/office/officeart/2005/8/layout/chevron2"/>
    <dgm:cxn modelId="{8318BBBE-3041-49F0-A079-DE671113EEFB}" type="presParOf" srcId="{AC9DF390-B76F-4EB6-96A2-2FD8B68E9383}" destId="{16D24065-5D77-4A98-81CE-CF922103F604}" srcOrd="1" destOrd="0" presId="urn:microsoft.com/office/officeart/2005/8/layout/chevron2"/>
    <dgm:cxn modelId="{1CD67347-7F86-45EA-A45A-ACA44D2DB25C}" type="presParOf" srcId="{CCA04622-C8F8-4D9D-848F-6CFA614007EF}" destId="{427E42DC-1DF1-45F2-9759-6E74E393E107}" srcOrd="9" destOrd="0" presId="urn:microsoft.com/office/officeart/2005/8/layout/chevron2"/>
    <dgm:cxn modelId="{A088038D-01BD-4858-9A15-735FB83F5BE3}" type="presParOf" srcId="{CCA04622-C8F8-4D9D-848F-6CFA614007EF}" destId="{5C544F3B-6659-4D9D-B7D2-5DAAAFAB67BF}" srcOrd="10" destOrd="0" presId="urn:microsoft.com/office/officeart/2005/8/layout/chevron2"/>
    <dgm:cxn modelId="{9A8217DB-CF9E-406A-A526-086D11A7AC06}" type="presParOf" srcId="{5C544F3B-6659-4D9D-B7D2-5DAAAFAB67BF}" destId="{EECD3B0D-C94A-4251-9B3B-68EFCC3BC3F6}" srcOrd="0" destOrd="0" presId="urn:microsoft.com/office/officeart/2005/8/layout/chevron2"/>
    <dgm:cxn modelId="{889535A9-ECDA-4B47-AA12-D3462884EDA4}" type="presParOf" srcId="{5C544F3B-6659-4D9D-B7D2-5DAAAFAB67BF}" destId="{C9643486-5AC3-465C-B76B-828F5DED798B}"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04C8B5E-0A09-4292-BD67-E9CA531A6DEC}"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zh-CN" altLang="en-US"/>
        </a:p>
      </dgm:t>
    </dgm:pt>
    <dgm:pt modelId="{271FDF0A-35A4-4CC5-A8E5-1661C358A277}">
      <dgm:prSet phldrT="[文本]" phldr="1"/>
      <dgm:spPr/>
      <dgm:t>
        <a:bodyPr/>
        <a:lstStyle/>
        <a:p>
          <a:endParaRPr lang="zh-CN" altLang="en-US" dirty="0"/>
        </a:p>
      </dgm:t>
    </dgm:pt>
    <dgm:pt modelId="{23EA900B-E3B0-4098-862D-EBF3B1FB3766}" cxnId="{A353CA9A-4117-4330-AA46-54A9FBFFA68A}" type="parTrans">
      <dgm:prSet/>
      <dgm:spPr/>
      <dgm:t>
        <a:bodyPr/>
        <a:lstStyle/>
        <a:p>
          <a:endParaRPr lang="zh-CN" altLang="en-US"/>
        </a:p>
      </dgm:t>
    </dgm:pt>
    <dgm:pt modelId="{5CF3BC8E-96FA-4700-A20B-9FEC4D92901D}" cxnId="{A353CA9A-4117-4330-AA46-54A9FBFFA68A}" type="sibTrans">
      <dgm:prSet/>
      <dgm:spPr/>
      <dgm:t>
        <a:bodyPr/>
        <a:lstStyle/>
        <a:p>
          <a:endParaRPr lang="zh-CN" altLang="en-US"/>
        </a:p>
      </dgm:t>
    </dgm:pt>
    <dgm:pt modelId="{659FB7A8-E6F3-4942-BC0C-92EF56650CC7}">
      <dgm:prSet phldrT="[文本]"/>
      <dgm:spPr/>
      <dgm:t>
        <a:bodyPr/>
        <a:lstStyle/>
        <a:p>
          <a:r>
            <a:rPr lang="en-US" altLang="zh-CN" dirty="0">
              <a:solidFill>
                <a:schemeClr val="bg2"/>
              </a:solidFill>
            </a:rPr>
            <a:t>Experimental Setup</a:t>
          </a:r>
          <a:endParaRPr lang="zh-CN" altLang="en-US" dirty="0">
            <a:solidFill>
              <a:schemeClr val="bg2"/>
            </a:solidFill>
          </a:endParaRPr>
        </a:p>
      </dgm:t>
    </dgm:pt>
    <dgm:pt modelId="{F26F4EDD-5F3E-4581-B5E7-6B9C8276D044}" cxnId="{5B075288-7AA3-4EED-9405-C12FBFABA7A8}" type="parTrans">
      <dgm:prSet/>
      <dgm:spPr/>
      <dgm:t>
        <a:bodyPr/>
        <a:lstStyle/>
        <a:p>
          <a:endParaRPr lang="zh-CN" altLang="en-US"/>
        </a:p>
      </dgm:t>
    </dgm:pt>
    <dgm:pt modelId="{61577BCD-40FB-4176-A8C3-E3E19BAE18B9}" cxnId="{5B075288-7AA3-4EED-9405-C12FBFABA7A8}" type="sibTrans">
      <dgm:prSet/>
      <dgm:spPr/>
      <dgm:t>
        <a:bodyPr/>
        <a:lstStyle/>
        <a:p>
          <a:endParaRPr lang="zh-CN" altLang="en-US"/>
        </a:p>
      </dgm:t>
    </dgm:pt>
    <dgm:pt modelId="{28357CBB-8925-4E56-A614-6BBEC11CB7C2}">
      <dgm:prSet phldrT="[文本]" phldr="1"/>
      <dgm:spPr/>
      <dgm:t>
        <a:bodyPr/>
        <a:lstStyle/>
        <a:p>
          <a:endParaRPr lang="zh-CN" altLang="en-US"/>
        </a:p>
      </dgm:t>
    </dgm:pt>
    <dgm:pt modelId="{AD922AE4-EEE2-46BF-A760-ED3933320530}" cxnId="{F0E55B31-844B-4617-BBB2-FBB16B87BB74}" type="parTrans">
      <dgm:prSet/>
      <dgm:spPr/>
      <dgm:t>
        <a:bodyPr/>
        <a:lstStyle/>
        <a:p>
          <a:endParaRPr lang="zh-CN" altLang="en-US"/>
        </a:p>
      </dgm:t>
    </dgm:pt>
    <dgm:pt modelId="{48AE910B-E290-455E-AF09-1144EBB9EF44}" cxnId="{F0E55B31-844B-4617-BBB2-FBB16B87BB74}" type="sibTrans">
      <dgm:prSet/>
      <dgm:spPr/>
      <dgm:t>
        <a:bodyPr/>
        <a:lstStyle/>
        <a:p>
          <a:endParaRPr lang="zh-CN" altLang="en-US"/>
        </a:p>
      </dgm:t>
    </dgm:pt>
    <dgm:pt modelId="{2352CD0D-1144-4D9A-8DFF-2773D344AF25}">
      <dgm:prSet phldrT="[文本]"/>
      <dgm:spPr/>
      <dgm:t>
        <a:bodyPr/>
        <a:lstStyle/>
        <a:p>
          <a:r>
            <a:rPr lang="en-US" altLang="zh-CN" dirty="0">
              <a:solidFill>
                <a:schemeClr val="bg2"/>
              </a:solidFill>
            </a:rPr>
            <a:t>Preliminary Experiment</a:t>
          </a:r>
          <a:endParaRPr lang="zh-CN" altLang="en-US" dirty="0">
            <a:solidFill>
              <a:schemeClr val="bg2"/>
            </a:solidFill>
          </a:endParaRPr>
        </a:p>
      </dgm:t>
    </dgm:pt>
    <dgm:pt modelId="{8CD12442-2378-4850-ABBC-C46D710B7285}" cxnId="{3783A9EE-7C3F-4E27-8C2F-60B39C6EEC5C}" type="parTrans">
      <dgm:prSet/>
      <dgm:spPr/>
      <dgm:t>
        <a:bodyPr/>
        <a:lstStyle/>
        <a:p>
          <a:endParaRPr lang="zh-CN" altLang="en-US"/>
        </a:p>
      </dgm:t>
    </dgm:pt>
    <dgm:pt modelId="{0417F223-FB3D-425A-8590-57B627BDA2C8}" cxnId="{3783A9EE-7C3F-4E27-8C2F-60B39C6EEC5C}" type="sibTrans">
      <dgm:prSet/>
      <dgm:spPr/>
      <dgm:t>
        <a:bodyPr/>
        <a:lstStyle/>
        <a:p>
          <a:endParaRPr lang="zh-CN" altLang="en-US"/>
        </a:p>
      </dgm:t>
    </dgm:pt>
    <dgm:pt modelId="{285E3CBE-8174-4BA8-B031-7C5391EB556D}">
      <dgm:prSet phldrT="[文本]" phldr="1"/>
      <dgm:spPr/>
      <dgm:t>
        <a:bodyPr/>
        <a:lstStyle/>
        <a:p>
          <a:endParaRPr lang="zh-CN" altLang="en-US"/>
        </a:p>
      </dgm:t>
    </dgm:pt>
    <dgm:pt modelId="{13135DB8-195B-450A-A673-10B3B62E88BA}" cxnId="{0350EA5B-A9F0-4342-8161-237762A42DAE}" type="parTrans">
      <dgm:prSet/>
      <dgm:spPr/>
      <dgm:t>
        <a:bodyPr/>
        <a:lstStyle/>
        <a:p>
          <a:endParaRPr lang="zh-CN" altLang="en-US"/>
        </a:p>
      </dgm:t>
    </dgm:pt>
    <dgm:pt modelId="{46F337A2-BDF2-4F1E-A3AD-66173301C951}" cxnId="{0350EA5B-A9F0-4342-8161-237762A42DAE}" type="sibTrans">
      <dgm:prSet/>
      <dgm:spPr/>
      <dgm:t>
        <a:bodyPr/>
        <a:lstStyle/>
        <a:p>
          <a:endParaRPr lang="zh-CN" altLang="en-US"/>
        </a:p>
      </dgm:t>
    </dgm:pt>
    <dgm:pt modelId="{CEADC05F-90C8-4BE6-8838-F7DEF64CA3D0}">
      <dgm:prSet phldrT="[文本]"/>
      <dgm:spPr/>
      <dgm:t>
        <a:bodyPr/>
        <a:lstStyle/>
        <a:p>
          <a:r>
            <a:rPr lang="en-US" altLang="zh-CN" dirty="0">
              <a:solidFill>
                <a:schemeClr val="bg2"/>
              </a:solidFill>
            </a:rPr>
            <a:t>Theoretical Investigation </a:t>
          </a:r>
          <a:endParaRPr lang="zh-CN" altLang="en-US" dirty="0">
            <a:solidFill>
              <a:schemeClr val="bg2"/>
            </a:solidFill>
          </a:endParaRPr>
        </a:p>
      </dgm:t>
    </dgm:pt>
    <dgm:pt modelId="{DA77E2BF-B333-4694-86F0-FA324BC62C52}" cxnId="{D3D7F0BF-B210-4F53-AE7A-09D2E42BFABE}" type="parTrans">
      <dgm:prSet/>
      <dgm:spPr/>
      <dgm:t>
        <a:bodyPr/>
        <a:lstStyle/>
        <a:p>
          <a:endParaRPr lang="zh-CN" altLang="en-US"/>
        </a:p>
      </dgm:t>
    </dgm:pt>
    <dgm:pt modelId="{F20193AF-E203-4C77-88C6-CE45D1AF7F71}" cxnId="{D3D7F0BF-B210-4F53-AE7A-09D2E42BFABE}" type="sibTrans">
      <dgm:prSet/>
      <dgm:spPr/>
      <dgm:t>
        <a:bodyPr/>
        <a:lstStyle/>
        <a:p>
          <a:endParaRPr lang="zh-CN" altLang="en-US"/>
        </a:p>
      </dgm:t>
    </dgm:pt>
    <dgm:pt modelId="{269C692C-EC32-4029-9045-12738DCD8B4F}">
      <dgm:prSet/>
      <dgm:spPr/>
      <dgm:t>
        <a:bodyPr/>
        <a:lstStyle/>
        <a:p>
          <a:endParaRPr lang="zh-CN" altLang="en-US"/>
        </a:p>
      </dgm:t>
    </dgm:pt>
    <dgm:pt modelId="{6EE9047B-9AEE-4E2E-BDA4-3C401873F9F2}" cxnId="{102A6763-AC34-4859-A9D5-821B4DBFA81C}" type="parTrans">
      <dgm:prSet/>
      <dgm:spPr/>
      <dgm:t>
        <a:bodyPr/>
        <a:lstStyle/>
        <a:p>
          <a:endParaRPr lang="zh-CN" altLang="en-US"/>
        </a:p>
      </dgm:t>
    </dgm:pt>
    <dgm:pt modelId="{A67D5B8E-FCDA-4B09-8775-D02A09267A00}" cxnId="{102A6763-AC34-4859-A9D5-821B4DBFA81C}" type="sibTrans">
      <dgm:prSet/>
      <dgm:spPr/>
      <dgm:t>
        <a:bodyPr/>
        <a:lstStyle/>
        <a:p>
          <a:endParaRPr lang="zh-CN" altLang="en-US"/>
        </a:p>
      </dgm:t>
    </dgm:pt>
    <dgm:pt modelId="{DB5E1EFE-BBEB-4B69-A7B4-6EACACF4F285}">
      <dgm:prSet/>
      <dgm:spPr/>
      <dgm:t>
        <a:bodyPr/>
        <a:lstStyle/>
        <a:p>
          <a:endParaRPr lang="zh-CN" altLang="en-US"/>
        </a:p>
      </dgm:t>
    </dgm:pt>
    <dgm:pt modelId="{221A99A0-77C7-47FC-ADAF-E28BB1CD61F9}" cxnId="{CEB09069-62B7-4CB3-B81D-BBCA59CF8F11}" type="parTrans">
      <dgm:prSet/>
      <dgm:spPr/>
      <dgm:t>
        <a:bodyPr/>
        <a:lstStyle/>
        <a:p>
          <a:endParaRPr lang="zh-CN" altLang="en-US"/>
        </a:p>
      </dgm:t>
    </dgm:pt>
    <dgm:pt modelId="{3E42A202-21FE-4E07-A0BB-1114B42B0555}" cxnId="{CEB09069-62B7-4CB3-B81D-BBCA59CF8F11}" type="sibTrans">
      <dgm:prSet/>
      <dgm:spPr/>
      <dgm:t>
        <a:bodyPr/>
        <a:lstStyle/>
        <a:p>
          <a:endParaRPr lang="zh-CN" altLang="en-US"/>
        </a:p>
      </dgm:t>
    </dgm:pt>
    <dgm:pt modelId="{337BA0AA-9E13-4359-8906-7526A46C8D03}">
      <dgm:prSet/>
      <dgm:spPr/>
      <dgm:t>
        <a:bodyPr/>
        <a:lstStyle/>
        <a:p>
          <a:endParaRPr lang="zh-CN" altLang="en-US"/>
        </a:p>
      </dgm:t>
    </dgm:pt>
    <dgm:pt modelId="{BD5FDAA5-5F15-4863-9800-0FF56DCD7D1B}" cxnId="{A9F4EA3D-953C-4C5C-8CBC-ED45709F2812}" type="parTrans">
      <dgm:prSet/>
      <dgm:spPr/>
      <dgm:t>
        <a:bodyPr/>
        <a:lstStyle/>
        <a:p>
          <a:endParaRPr lang="zh-CN" altLang="en-US"/>
        </a:p>
      </dgm:t>
    </dgm:pt>
    <dgm:pt modelId="{4247B095-CD5C-436F-868A-DE51BAB62E64}" cxnId="{A9F4EA3D-953C-4C5C-8CBC-ED45709F2812}" type="sibTrans">
      <dgm:prSet/>
      <dgm:spPr/>
      <dgm:t>
        <a:bodyPr/>
        <a:lstStyle/>
        <a:p>
          <a:endParaRPr lang="zh-CN" altLang="en-US"/>
        </a:p>
      </dgm:t>
    </dgm:pt>
    <dgm:pt modelId="{489D9FE5-84C4-4D3A-B5BC-E4CD279D34C3}">
      <dgm:prSet/>
      <dgm:spPr/>
      <dgm:t>
        <a:bodyPr/>
        <a:lstStyle/>
        <a:p>
          <a:r>
            <a:rPr lang="en-US" altLang="zh-CN" dirty="0">
              <a:solidFill>
                <a:schemeClr val="bg2"/>
              </a:solidFill>
            </a:rPr>
            <a:t>Data Analysis</a:t>
          </a:r>
          <a:endParaRPr lang="zh-CN" altLang="en-US" dirty="0">
            <a:solidFill>
              <a:schemeClr val="bg2"/>
            </a:solidFill>
          </a:endParaRPr>
        </a:p>
      </dgm:t>
    </dgm:pt>
    <dgm:pt modelId="{683A6F90-1CAF-4526-9EB4-8031E92C1325}" cxnId="{12AE2EAB-1E0E-4DE0-B4AC-0829DBCFCBE7}" type="parTrans">
      <dgm:prSet/>
      <dgm:spPr/>
      <dgm:t>
        <a:bodyPr/>
        <a:lstStyle/>
        <a:p>
          <a:endParaRPr lang="zh-CN" altLang="en-US"/>
        </a:p>
      </dgm:t>
    </dgm:pt>
    <dgm:pt modelId="{754EAAC4-2A5D-4B60-8041-2A82AC6A13E4}" cxnId="{12AE2EAB-1E0E-4DE0-B4AC-0829DBCFCBE7}" type="sibTrans">
      <dgm:prSet/>
      <dgm:spPr/>
      <dgm:t>
        <a:bodyPr/>
        <a:lstStyle/>
        <a:p>
          <a:endParaRPr lang="zh-CN" altLang="en-US"/>
        </a:p>
      </dgm:t>
    </dgm:pt>
    <dgm:pt modelId="{EEED9F81-062F-42B9-BBD3-CAA5782F8F96}">
      <dgm:prSet/>
      <dgm:spPr/>
      <dgm:t>
        <a:bodyPr/>
        <a:lstStyle/>
        <a:p>
          <a:r>
            <a:rPr lang="en-US" altLang="zh-CN" dirty="0">
              <a:solidFill>
                <a:schemeClr val="tx1"/>
              </a:solidFill>
            </a:rPr>
            <a:t>Conclusion</a:t>
          </a:r>
          <a:endParaRPr lang="zh-CN" altLang="en-US" dirty="0">
            <a:solidFill>
              <a:schemeClr val="tx1"/>
            </a:solidFill>
          </a:endParaRPr>
        </a:p>
      </dgm:t>
    </dgm:pt>
    <dgm:pt modelId="{FDCB47B7-AEFE-4A28-9907-49447465C537}" cxnId="{483336B3-CC31-4808-8744-B8E2822EC1C9}" type="parTrans">
      <dgm:prSet/>
      <dgm:spPr/>
      <dgm:t>
        <a:bodyPr/>
        <a:lstStyle/>
        <a:p>
          <a:endParaRPr lang="zh-CN" altLang="en-US"/>
        </a:p>
      </dgm:t>
    </dgm:pt>
    <dgm:pt modelId="{80901547-799F-43D5-9347-C57F7CB3C468}" cxnId="{483336B3-CC31-4808-8744-B8E2822EC1C9}" type="sibTrans">
      <dgm:prSet/>
      <dgm:spPr/>
      <dgm:t>
        <a:bodyPr/>
        <a:lstStyle/>
        <a:p>
          <a:endParaRPr lang="zh-CN" altLang="en-US"/>
        </a:p>
      </dgm:t>
    </dgm:pt>
    <dgm:pt modelId="{233E3A6F-50D0-4A5E-8465-4554628EEA5F}">
      <dgm:prSet/>
      <dgm:spPr/>
      <dgm:t>
        <a:bodyPr/>
        <a:lstStyle/>
        <a:p>
          <a:r>
            <a:rPr lang="en-US" altLang="zh-CN" dirty="0">
              <a:solidFill>
                <a:schemeClr val="bg2"/>
              </a:solidFill>
            </a:rPr>
            <a:t>Uncertainty Analysis</a:t>
          </a:r>
          <a:endParaRPr lang="zh-CN" altLang="en-US" dirty="0">
            <a:solidFill>
              <a:schemeClr val="bg2"/>
            </a:solidFill>
          </a:endParaRPr>
        </a:p>
      </dgm:t>
    </dgm:pt>
    <dgm:pt modelId="{D468BBBD-CF49-4792-84BF-A2A6FBEEFFC4}" cxnId="{D0A44D3C-2FC0-48F2-855B-8A0952A49F44}" type="parTrans">
      <dgm:prSet/>
      <dgm:spPr/>
      <dgm:t>
        <a:bodyPr/>
        <a:lstStyle/>
        <a:p>
          <a:endParaRPr lang="zh-CN" altLang="en-US"/>
        </a:p>
      </dgm:t>
    </dgm:pt>
    <dgm:pt modelId="{59A1052B-4101-4E53-AF1C-71963CDB009F}" cxnId="{D0A44D3C-2FC0-48F2-855B-8A0952A49F44}" type="sibTrans">
      <dgm:prSet/>
      <dgm:spPr/>
      <dgm:t>
        <a:bodyPr/>
        <a:lstStyle/>
        <a:p>
          <a:endParaRPr lang="zh-CN" altLang="en-US"/>
        </a:p>
      </dgm:t>
    </dgm:pt>
    <dgm:pt modelId="{CCA04622-C8F8-4D9D-848F-6CFA614007EF}" type="pres">
      <dgm:prSet presAssocID="{204C8B5E-0A09-4292-BD67-E9CA531A6DEC}" presName="linearFlow" presStyleCnt="0">
        <dgm:presLayoutVars>
          <dgm:dir/>
          <dgm:animLvl val="lvl"/>
          <dgm:resizeHandles val="exact"/>
        </dgm:presLayoutVars>
      </dgm:prSet>
      <dgm:spPr/>
    </dgm:pt>
    <dgm:pt modelId="{684E0C5A-8C9A-45D4-B16F-391660A59BC8}" type="pres">
      <dgm:prSet presAssocID="{271FDF0A-35A4-4CC5-A8E5-1661C358A277}" presName="composite" presStyleCnt="0"/>
      <dgm:spPr/>
    </dgm:pt>
    <dgm:pt modelId="{0995C468-90B5-46FC-A75F-8ACEFB111947}" type="pres">
      <dgm:prSet presAssocID="{271FDF0A-35A4-4CC5-A8E5-1661C358A277}" presName="parentText" presStyleLbl="alignNode1" presStyleIdx="0" presStyleCnt="6">
        <dgm:presLayoutVars>
          <dgm:chMax val="1"/>
          <dgm:bulletEnabled val="1"/>
        </dgm:presLayoutVars>
      </dgm:prSet>
      <dgm:spPr/>
    </dgm:pt>
    <dgm:pt modelId="{94C82BDD-C9A8-4473-BABA-61E9D574A870}" type="pres">
      <dgm:prSet presAssocID="{271FDF0A-35A4-4CC5-A8E5-1661C358A277}" presName="descendantText" presStyleLbl="alignAcc1" presStyleIdx="0" presStyleCnt="6">
        <dgm:presLayoutVars>
          <dgm:bulletEnabled val="1"/>
        </dgm:presLayoutVars>
      </dgm:prSet>
      <dgm:spPr/>
    </dgm:pt>
    <dgm:pt modelId="{7F9A91A0-9A84-4AE2-9045-343AC1DF6C95}" type="pres">
      <dgm:prSet presAssocID="{5CF3BC8E-96FA-4700-A20B-9FEC4D92901D}" presName="sp" presStyleCnt="0"/>
      <dgm:spPr/>
    </dgm:pt>
    <dgm:pt modelId="{C965481C-3C61-4D37-97CA-24CF5251DFD4}" type="pres">
      <dgm:prSet presAssocID="{28357CBB-8925-4E56-A614-6BBEC11CB7C2}" presName="composite" presStyleCnt="0"/>
      <dgm:spPr/>
    </dgm:pt>
    <dgm:pt modelId="{54BD51D9-1C8F-4487-8C68-0C10811489B9}" type="pres">
      <dgm:prSet presAssocID="{28357CBB-8925-4E56-A614-6BBEC11CB7C2}" presName="parentText" presStyleLbl="alignNode1" presStyleIdx="1" presStyleCnt="6">
        <dgm:presLayoutVars>
          <dgm:chMax val="1"/>
          <dgm:bulletEnabled val="1"/>
        </dgm:presLayoutVars>
      </dgm:prSet>
      <dgm:spPr/>
    </dgm:pt>
    <dgm:pt modelId="{796A206D-0C93-4F50-996C-226E2FB57BE9}" type="pres">
      <dgm:prSet presAssocID="{28357CBB-8925-4E56-A614-6BBEC11CB7C2}" presName="descendantText" presStyleLbl="alignAcc1" presStyleIdx="1" presStyleCnt="6">
        <dgm:presLayoutVars>
          <dgm:bulletEnabled val="1"/>
        </dgm:presLayoutVars>
      </dgm:prSet>
      <dgm:spPr/>
    </dgm:pt>
    <dgm:pt modelId="{5090D062-E78B-46E0-94B0-58122125B066}" type="pres">
      <dgm:prSet presAssocID="{48AE910B-E290-455E-AF09-1144EBB9EF44}" presName="sp" presStyleCnt="0"/>
      <dgm:spPr/>
    </dgm:pt>
    <dgm:pt modelId="{F6658EBB-30A3-4D7E-9455-A7FDAFCBF7F8}" type="pres">
      <dgm:prSet presAssocID="{285E3CBE-8174-4BA8-B031-7C5391EB556D}" presName="composite" presStyleCnt="0"/>
      <dgm:spPr/>
    </dgm:pt>
    <dgm:pt modelId="{CFCEE787-AAC5-448D-9F51-BA4E2DAA0199}" type="pres">
      <dgm:prSet presAssocID="{285E3CBE-8174-4BA8-B031-7C5391EB556D}" presName="parentText" presStyleLbl="alignNode1" presStyleIdx="2" presStyleCnt="6">
        <dgm:presLayoutVars>
          <dgm:chMax val="1"/>
          <dgm:bulletEnabled val="1"/>
        </dgm:presLayoutVars>
      </dgm:prSet>
      <dgm:spPr/>
    </dgm:pt>
    <dgm:pt modelId="{178DB01A-5316-4088-8F2C-5FE0BA6F7DC4}" type="pres">
      <dgm:prSet presAssocID="{285E3CBE-8174-4BA8-B031-7C5391EB556D}" presName="descendantText" presStyleLbl="alignAcc1" presStyleIdx="2" presStyleCnt="6">
        <dgm:presLayoutVars>
          <dgm:bulletEnabled val="1"/>
        </dgm:presLayoutVars>
      </dgm:prSet>
      <dgm:spPr/>
    </dgm:pt>
    <dgm:pt modelId="{E7107186-BC38-4AEB-ACBC-01AEC9FB4361}" type="pres">
      <dgm:prSet presAssocID="{46F337A2-BDF2-4F1E-A3AD-66173301C951}" presName="sp" presStyleCnt="0"/>
      <dgm:spPr/>
    </dgm:pt>
    <dgm:pt modelId="{7BC2AA26-D482-4B48-ABD1-E3E1CC649AF2}" type="pres">
      <dgm:prSet presAssocID="{269C692C-EC32-4029-9045-12738DCD8B4F}" presName="composite" presStyleCnt="0"/>
      <dgm:spPr/>
    </dgm:pt>
    <dgm:pt modelId="{CE2C1B28-28EB-4BB7-B8FC-C791E5911715}" type="pres">
      <dgm:prSet presAssocID="{269C692C-EC32-4029-9045-12738DCD8B4F}" presName="parentText" presStyleLbl="alignNode1" presStyleIdx="3" presStyleCnt="6">
        <dgm:presLayoutVars>
          <dgm:chMax val="1"/>
          <dgm:bulletEnabled val="1"/>
        </dgm:presLayoutVars>
      </dgm:prSet>
      <dgm:spPr/>
    </dgm:pt>
    <dgm:pt modelId="{9782A2A8-07E7-4C60-8913-2CA4B927548E}" type="pres">
      <dgm:prSet presAssocID="{269C692C-EC32-4029-9045-12738DCD8B4F}" presName="descendantText" presStyleLbl="alignAcc1" presStyleIdx="3" presStyleCnt="6" custLinFactNeighborY="0">
        <dgm:presLayoutVars>
          <dgm:bulletEnabled val="1"/>
        </dgm:presLayoutVars>
      </dgm:prSet>
      <dgm:spPr/>
    </dgm:pt>
    <dgm:pt modelId="{C950AAD9-877D-4DF6-975E-AF11C8BF9858}" type="pres">
      <dgm:prSet presAssocID="{A67D5B8E-FCDA-4B09-8775-D02A09267A00}" presName="sp" presStyleCnt="0"/>
      <dgm:spPr/>
    </dgm:pt>
    <dgm:pt modelId="{AC9DF390-B76F-4EB6-96A2-2FD8B68E9383}" type="pres">
      <dgm:prSet presAssocID="{DB5E1EFE-BBEB-4B69-A7B4-6EACACF4F285}" presName="composite" presStyleCnt="0"/>
      <dgm:spPr/>
    </dgm:pt>
    <dgm:pt modelId="{1D8E80B6-6092-465B-9080-88847A86551E}" type="pres">
      <dgm:prSet presAssocID="{DB5E1EFE-BBEB-4B69-A7B4-6EACACF4F285}" presName="parentText" presStyleLbl="alignNode1" presStyleIdx="4" presStyleCnt="6">
        <dgm:presLayoutVars>
          <dgm:chMax val="1"/>
          <dgm:bulletEnabled val="1"/>
        </dgm:presLayoutVars>
      </dgm:prSet>
      <dgm:spPr/>
    </dgm:pt>
    <dgm:pt modelId="{16D24065-5D77-4A98-81CE-CF922103F604}" type="pres">
      <dgm:prSet presAssocID="{DB5E1EFE-BBEB-4B69-A7B4-6EACACF4F285}" presName="descendantText" presStyleLbl="alignAcc1" presStyleIdx="4" presStyleCnt="6">
        <dgm:presLayoutVars>
          <dgm:bulletEnabled val="1"/>
        </dgm:presLayoutVars>
      </dgm:prSet>
      <dgm:spPr/>
    </dgm:pt>
    <dgm:pt modelId="{427E42DC-1DF1-45F2-9759-6E74E393E107}" type="pres">
      <dgm:prSet presAssocID="{3E42A202-21FE-4E07-A0BB-1114B42B0555}" presName="sp" presStyleCnt="0"/>
      <dgm:spPr/>
    </dgm:pt>
    <dgm:pt modelId="{5C544F3B-6659-4D9D-B7D2-5DAAAFAB67BF}" type="pres">
      <dgm:prSet presAssocID="{337BA0AA-9E13-4359-8906-7526A46C8D03}" presName="composite" presStyleCnt="0"/>
      <dgm:spPr/>
    </dgm:pt>
    <dgm:pt modelId="{EECD3B0D-C94A-4251-9B3B-68EFCC3BC3F6}" type="pres">
      <dgm:prSet presAssocID="{337BA0AA-9E13-4359-8906-7526A46C8D03}" presName="parentText" presStyleLbl="alignNode1" presStyleIdx="5" presStyleCnt="6">
        <dgm:presLayoutVars>
          <dgm:chMax val="1"/>
          <dgm:bulletEnabled val="1"/>
        </dgm:presLayoutVars>
      </dgm:prSet>
      <dgm:spPr/>
    </dgm:pt>
    <dgm:pt modelId="{C9643486-5AC3-465C-B76B-828F5DED798B}" type="pres">
      <dgm:prSet presAssocID="{337BA0AA-9E13-4359-8906-7526A46C8D03}" presName="descendantText" presStyleLbl="alignAcc1" presStyleIdx="5" presStyleCnt="6">
        <dgm:presLayoutVars>
          <dgm:bulletEnabled val="1"/>
        </dgm:presLayoutVars>
      </dgm:prSet>
      <dgm:spPr/>
    </dgm:pt>
  </dgm:ptLst>
  <dgm:cxnLst>
    <dgm:cxn modelId="{A353CA9A-4117-4330-AA46-54A9FBFFA68A}" srcId="{204C8B5E-0A09-4292-BD67-E9CA531A6DEC}" destId="{271FDF0A-35A4-4CC5-A8E5-1661C358A277}" srcOrd="0" destOrd="0" parTransId="{23EA900B-E3B0-4098-862D-EBF3B1FB3766}" sibTransId="{5CF3BC8E-96FA-4700-A20B-9FEC4D92901D}"/>
    <dgm:cxn modelId="{3783A9EE-7C3F-4E27-8C2F-60B39C6EEC5C}" srcId="{28357CBB-8925-4E56-A614-6BBEC11CB7C2}" destId="{2352CD0D-1144-4D9A-8DFF-2773D344AF25}" srcOrd="0" destOrd="0" parTransId="{8CD12442-2378-4850-ABBC-C46D710B7285}" sibTransId="{0417F223-FB3D-425A-8590-57B627BDA2C8}"/>
    <dgm:cxn modelId="{483336B3-CC31-4808-8744-B8E2822EC1C9}" srcId="{337BA0AA-9E13-4359-8906-7526A46C8D03}" destId="{EEED9F81-062F-42B9-BBD3-CAA5782F8F96}" srcOrd="0" destOrd="0" parTransId="{FDCB47B7-AEFE-4A28-9907-49447465C537}" sibTransId="{80901547-799F-43D5-9347-C57F7CB3C468}"/>
    <dgm:cxn modelId="{8956AB06-EF02-4DBE-97CD-829B1FA186BF}" type="presOf" srcId="{2352CD0D-1144-4D9A-8DFF-2773D344AF25}" destId="{796A206D-0C93-4F50-996C-226E2FB57BE9}" srcOrd="0" destOrd="0" presId="urn:microsoft.com/office/officeart/2005/8/layout/chevron2"/>
    <dgm:cxn modelId="{5B075288-7AA3-4EED-9405-C12FBFABA7A8}" srcId="{271FDF0A-35A4-4CC5-A8E5-1661C358A277}" destId="{659FB7A8-E6F3-4942-BC0C-92EF56650CC7}" srcOrd="0" destOrd="0" parTransId="{F26F4EDD-5F3E-4581-B5E7-6B9C8276D044}" sibTransId="{61577BCD-40FB-4176-A8C3-E3E19BAE18B9}"/>
    <dgm:cxn modelId="{D0A44D3C-2FC0-48F2-855B-8A0952A49F44}" srcId="{DB5E1EFE-BBEB-4B69-A7B4-6EACACF4F285}" destId="{233E3A6F-50D0-4A5E-8465-4554628EEA5F}" srcOrd="0" destOrd="0" parTransId="{D468BBBD-CF49-4792-84BF-A2A6FBEEFFC4}" sibTransId="{59A1052B-4101-4E53-AF1C-71963CDB009F}"/>
    <dgm:cxn modelId="{12AE2EAB-1E0E-4DE0-B4AC-0829DBCFCBE7}" srcId="{269C692C-EC32-4029-9045-12738DCD8B4F}" destId="{489D9FE5-84C4-4D3A-B5BC-E4CD279D34C3}" srcOrd="0" destOrd="0" parTransId="{683A6F90-1CAF-4526-9EB4-8031E92C1325}" sibTransId="{754EAAC4-2A5D-4B60-8041-2A82AC6A13E4}"/>
    <dgm:cxn modelId="{6D8E47A4-81A8-454C-AD1A-346B931693B3}" type="presOf" srcId="{659FB7A8-E6F3-4942-BC0C-92EF56650CC7}" destId="{94C82BDD-C9A8-4473-BABA-61E9D574A870}" srcOrd="0" destOrd="0" presId="urn:microsoft.com/office/officeart/2005/8/layout/chevron2"/>
    <dgm:cxn modelId="{CEB09069-62B7-4CB3-B81D-BBCA59CF8F11}" srcId="{204C8B5E-0A09-4292-BD67-E9CA531A6DEC}" destId="{DB5E1EFE-BBEB-4B69-A7B4-6EACACF4F285}" srcOrd="4" destOrd="0" parTransId="{221A99A0-77C7-47FC-ADAF-E28BB1CD61F9}" sibTransId="{3E42A202-21FE-4E07-A0BB-1114B42B0555}"/>
    <dgm:cxn modelId="{C230EC00-78A8-45BD-98E1-1D2FC90413F4}" type="presOf" srcId="{337BA0AA-9E13-4359-8906-7526A46C8D03}" destId="{EECD3B0D-C94A-4251-9B3B-68EFCC3BC3F6}" srcOrd="0" destOrd="0" presId="urn:microsoft.com/office/officeart/2005/8/layout/chevron2"/>
    <dgm:cxn modelId="{47BE38B1-7B7B-4CD3-A8CC-481DDBE17D93}" type="presOf" srcId="{489D9FE5-84C4-4D3A-B5BC-E4CD279D34C3}" destId="{9782A2A8-07E7-4C60-8913-2CA4B927548E}" srcOrd="0" destOrd="0" presId="urn:microsoft.com/office/officeart/2005/8/layout/chevron2"/>
    <dgm:cxn modelId="{D3D7F0BF-B210-4F53-AE7A-09D2E42BFABE}" srcId="{285E3CBE-8174-4BA8-B031-7C5391EB556D}" destId="{CEADC05F-90C8-4BE6-8838-F7DEF64CA3D0}" srcOrd="0" destOrd="0" parTransId="{DA77E2BF-B333-4694-86F0-FA324BC62C52}" sibTransId="{F20193AF-E203-4C77-88C6-CE45D1AF7F71}"/>
    <dgm:cxn modelId="{F0E55B31-844B-4617-BBB2-FBB16B87BB74}" srcId="{204C8B5E-0A09-4292-BD67-E9CA531A6DEC}" destId="{28357CBB-8925-4E56-A614-6BBEC11CB7C2}" srcOrd="1" destOrd="0" parTransId="{AD922AE4-EEE2-46BF-A760-ED3933320530}" sibTransId="{48AE910B-E290-455E-AF09-1144EBB9EF44}"/>
    <dgm:cxn modelId="{FA4BDB6C-CAF3-44D6-BAAE-F0A49B330E65}" type="presOf" srcId="{CEADC05F-90C8-4BE6-8838-F7DEF64CA3D0}" destId="{178DB01A-5316-4088-8F2C-5FE0BA6F7DC4}" srcOrd="0" destOrd="0" presId="urn:microsoft.com/office/officeart/2005/8/layout/chevron2"/>
    <dgm:cxn modelId="{820E7DDA-EB6E-46C2-BA04-FA1DEE16EDA2}" type="presOf" srcId="{269C692C-EC32-4029-9045-12738DCD8B4F}" destId="{CE2C1B28-28EB-4BB7-B8FC-C791E5911715}" srcOrd="0" destOrd="0" presId="urn:microsoft.com/office/officeart/2005/8/layout/chevron2"/>
    <dgm:cxn modelId="{EEBF95CC-BCEB-4170-95B5-CD0289B07940}" type="presOf" srcId="{271FDF0A-35A4-4CC5-A8E5-1661C358A277}" destId="{0995C468-90B5-46FC-A75F-8ACEFB111947}" srcOrd="0" destOrd="0" presId="urn:microsoft.com/office/officeart/2005/8/layout/chevron2"/>
    <dgm:cxn modelId="{7EF18399-B7B5-4F52-A3A8-D7EF8F6C8D16}" type="presOf" srcId="{204C8B5E-0A09-4292-BD67-E9CA531A6DEC}" destId="{CCA04622-C8F8-4D9D-848F-6CFA614007EF}" srcOrd="0" destOrd="0" presId="urn:microsoft.com/office/officeart/2005/8/layout/chevron2"/>
    <dgm:cxn modelId="{102A6763-AC34-4859-A9D5-821B4DBFA81C}" srcId="{204C8B5E-0A09-4292-BD67-E9CA531A6DEC}" destId="{269C692C-EC32-4029-9045-12738DCD8B4F}" srcOrd="3" destOrd="0" parTransId="{6EE9047B-9AEE-4E2E-BDA4-3C401873F9F2}" sibTransId="{A67D5B8E-FCDA-4B09-8775-D02A09267A00}"/>
    <dgm:cxn modelId="{6B678E43-B788-413B-96EB-110861B4909D}" type="presOf" srcId="{285E3CBE-8174-4BA8-B031-7C5391EB556D}" destId="{CFCEE787-AAC5-448D-9F51-BA4E2DAA0199}" srcOrd="0" destOrd="0" presId="urn:microsoft.com/office/officeart/2005/8/layout/chevron2"/>
    <dgm:cxn modelId="{70F044D3-1C54-4B6E-BB27-7C5B7719CE83}" type="presOf" srcId="{EEED9F81-062F-42B9-BBD3-CAA5782F8F96}" destId="{C9643486-5AC3-465C-B76B-828F5DED798B}" srcOrd="0" destOrd="0" presId="urn:microsoft.com/office/officeart/2005/8/layout/chevron2"/>
    <dgm:cxn modelId="{0350EA5B-A9F0-4342-8161-237762A42DAE}" srcId="{204C8B5E-0A09-4292-BD67-E9CA531A6DEC}" destId="{285E3CBE-8174-4BA8-B031-7C5391EB556D}" srcOrd="2" destOrd="0" parTransId="{13135DB8-195B-450A-A673-10B3B62E88BA}" sibTransId="{46F337A2-BDF2-4F1E-A3AD-66173301C951}"/>
    <dgm:cxn modelId="{115B9923-55CC-4312-94A3-466713534A6E}" type="presOf" srcId="{233E3A6F-50D0-4A5E-8465-4554628EEA5F}" destId="{16D24065-5D77-4A98-81CE-CF922103F604}" srcOrd="0" destOrd="0" presId="urn:microsoft.com/office/officeart/2005/8/layout/chevron2"/>
    <dgm:cxn modelId="{0AF3E581-9FE5-4395-8D7E-6B2F5DB80254}" type="presOf" srcId="{28357CBB-8925-4E56-A614-6BBEC11CB7C2}" destId="{54BD51D9-1C8F-4487-8C68-0C10811489B9}" srcOrd="0" destOrd="0" presId="urn:microsoft.com/office/officeart/2005/8/layout/chevron2"/>
    <dgm:cxn modelId="{A9F4EA3D-953C-4C5C-8CBC-ED45709F2812}" srcId="{204C8B5E-0A09-4292-BD67-E9CA531A6DEC}" destId="{337BA0AA-9E13-4359-8906-7526A46C8D03}" srcOrd="5" destOrd="0" parTransId="{BD5FDAA5-5F15-4863-9800-0FF56DCD7D1B}" sibTransId="{4247B095-CD5C-436F-868A-DE51BAB62E64}"/>
    <dgm:cxn modelId="{68842474-05CC-4D74-AE64-52E0C574209F}" type="presOf" srcId="{DB5E1EFE-BBEB-4B69-A7B4-6EACACF4F285}" destId="{1D8E80B6-6092-465B-9080-88847A86551E}" srcOrd="0" destOrd="0" presId="urn:microsoft.com/office/officeart/2005/8/layout/chevron2"/>
    <dgm:cxn modelId="{6179E0CA-EA48-4032-AFAB-9CDADEA35FAF}" type="presParOf" srcId="{CCA04622-C8F8-4D9D-848F-6CFA614007EF}" destId="{684E0C5A-8C9A-45D4-B16F-391660A59BC8}" srcOrd="0" destOrd="0" presId="urn:microsoft.com/office/officeart/2005/8/layout/chevron2"/>
    <dgm:cxn modelId="{F3D40DAB-EFD0-4384-A94E-87DE98D2D314}" type="presParOf" srcId="{684E0C5A-8C9A-45D4-B16F-391660A59BC8}" destId="{0995C468-90B5-46FC-A75F-8ACEFB111947}" srcOrd="0" destOrd="0" presId="urn:microsoft.com/office/officeart/2005/8/layout/chevron2"/>
    <dgm:cxn modelId="{7043E907-F5E5-4325-A157-38194773222D}" type="presParOf" srcId="{684E0C5A-8C9A-45D4-B16F-391660A59BC8}" destId="{94C82BDD-C9A8-4473-BABA-61E9D574A870}" srcOrd="1" destOrd="0" presId="urn:microsoft.com/office/officeart/2005/8/layout/chevron2"/>
    <dgm:cxn modelId="{5F84FF02-C803-44A7-9204-51CEF48EE55E}" type="presParOf" srcId="{CCA04622-C8F8-4D9D-848F-6CFA614007EF}" destId="{7F9A91A0-9A84-4AE2-9045-343AC1DF6C95}" srcOrd="1" destOrd="0" presId="urn:microsoft.com/office/officeart/2005/8/layout/chevron2"/>
    <dgm:cxn modelId="{7A4DF1FF-86CF-48E0-A5F2-BB8D846A3B61}" type="presParOf" srcId="{CCA04622-C8F8-4D9D-848F-6CFA614007EF}" destId="{C965481C-3C61-4D37-97CA-24CF5251DFD4}" srcOrd="2" destOrd="0" presId="urn:microsoft.com/office/officeart/2005/8/layout/chevron2"/>
    <dgm:cxn modelId="{784ABA6E-8A14-41A8-BDDE-69B1CC8CDBFF}" type="presParOf" srcId="{C965481C-3C61-4D37-97CA-24CF5251DFD4}" destId="{54BD51D9-1C8F-4487-8C68-0C10811489B9}" srcOrd="0" destOrd="0" presId="urn:microsoft.com/office/officeart/2005/8/layout/chevron2"/>
    <dgm:cxn modelId="{E44AFBD3-C958-4A09-915E-7A29A21CC334}" type="presParOf" srcId="{C965481C-3C61-4D37-97CA-24CF5251DFD4}" destId="{796A206D-0C93-4F50-996C-226E2FB57BE9}" srcOrd="1" destOrd="0" presId="urn:microsoft.com/office/officeart/2005/8/layout/chevron2"/>
    <dgm:cxn modelId="{3FBD7150-0246-4BC5-BBA7-671E0247BC8C}" type="presParOf" srcId="{CCA04622-C8F8-4D9D-848F-6CFA614007EF}" destId="{5090D062-E78B-46E0-94B0-58122125B066}" srcOrd="3" destOrd="0" presId="urn:microsoft.com/office/officeart/2005/8/layout/chevron2"/>
    <dgm:cxn modelId="{6AFCFFCB-83B8-42F1-B67B-8334161E210E}" type="presParOf" srcId="{CCA04622-C8F8-4D9D-848F-6CFA614007EF}" destId="{F6658EBB-30A3-4D7E-9455-A7FDAFCBF7F8}" srcOrd="4" destOrd="0" presId="urn:microsoft.com/office/officeart/2005/8/layout/chevron2"/>
    <dgm:cxn modelId="{23793A54-EC7A-4BED-B17A-F8E6DDFB4676}" type="presParOf" srcId="{F6658EBB-30A3-4D7E-9455-A7FDAFCBF7F8}" destId="{CFCEE787-AAC5-448D-9F51-BA4E2DAA0199}" srcOrd="0" destOrd="0" presId="urn:microsoft.com/office/officeart/2005/8/layout/chevron2"/>
    <dgm:cxn modelId="{8094D41B-CD6A-465D-9B20-E4E73AD3DDDF}" type="presParOf" srcId="{F6658EBB-30A3-4D7E-9455-A7FDAFCBF7F8}" destId="{178DB01A-5316-4088-8F2C-5FE0BA6F7DC4}" srcOrd="1" destOrd="0" presId="urn:microsoft.com/office/officeart/2005/8/layout/chevron2"/>
    <dgm:cxn modelId="{4863B931-9AB3-4FDB-9B46-65CA0FA7115D}" type="presParOf" srcId="{CCA04622-C8F8-4D9D-848F-6CFA614007EF}" destId="{E7107186-BC38-4AEB-ACBC-01AEC9FB4361}" srcOrd="5" destOrd="0" presId="urn:microsoft.com/office/officeart/2005/8/layout/chevron2"/>
    <dgm:cxn modelId="{F43AB7BD-5E3B-4624-A309-BEDA4BCEF0F2}" type="presParOf" srcId="{CCA04622-C8F8-4D9D-848F-6CFA614007EF}" destId="{7BC2AA26-D482-4B48-ABD1-E3E1CC649AF2}" srcOrd="6" destOrd="0" presId="urn:microsoft.com/office/officeart/2005/8/layout/chevron2"/>
    <dgm:cxn modelId="{F41E3DBA-F055-47C6-A267-DA6D56B31E62}" type="presParOf" srcId="{7BC2AA26-D482-4B48-ABD1-E3E1CC649AF2}" destId="{CE2C1B28-28EB-4BB7-B8FC-C791E5911715}" srcOrd="0" destOrd="0" presId="urn:microsoft.com/office/officeart/2005/8/layout/chevron2"/>
    <dgm:cxn modelId="{CB340BD0-16AB-4DBB-9875-D80998077EAC}" type="presParOf" srcId="{7BC2AA26-D482-4B48-ABD1-E3E1CC649AF2}" destId="{9782A2A8-07E7-4C60-8913-2CA4B927548E}" srcOrd="1" destOrd="0" presId="urn:microsoft.com/office/officeart/2005/8/layout/chevron2"/>
    <dgm:cxn modelId="{9C641CA5-6CEB-404E-8835-4389D3653F5D}" type="presParOf" srcId="{CCA04622-C8F8-4D9D-848F-6CFA614007EF}" destId="{C950AAD9-877D-4DF6-975E-AF11C8BF9858}" srcOrd="7" destOrd="0" presId="urn:microsoft.com/office/officeart/2005/8/layout/chevron2"/>
    <dgm:cxn modelId="{E894CD10-68FB-4104-BA98-79233C6316E4}" type="presParOf" srcId="{CCA04622-C8F8-4D9D-848F-6CFA614007EF}" destId="{AC9DF390-B76F-4EB6-96A2-2FD8B68E9383}" srcOrd="8" destOrd="0" presId="urn:microsoft.com/office/officeart/2005/8/layout/chevron2"/>
    <dgm:cxn modelId="{2D9BF630-E7FC-473B-9597-ED769CE3148B}" type="presParOf" srcId="{AC9DF390-B76F-4EB6-96A2-2FD8B68E9383}" destId="{1D8E80B6-6092-465B-9080-88847A86551E}" srcOrd="0" destOrd="0" presId="urn:microsoft.com/office/officeart/2005/8/layout/chevron2"/>
    <dgm:cxn modelId="{8318BBBE-3041-49F0-A079-DE671113EEFB}" type="presParOf" srcId="{AC9DF390-B76F-4EB6-96A2-2FD8B68E9383}" destId="{16D24065-5D77-4A98-81CE-CF922103F604}" srcOrd="1" destOrd="0" presId="urn:microsoft.com/office/officeart/2005/8/layout/chevron2"/>
    <dgm:cxn modelId="{1CD67347-7F86-45EA-A45A-ACA44D2DB25C}" type="presParOf" srcId="{CCA04622-C8F8-4D9D-848F-6CFA614007EF}" destId="{427E42DC-1DF1-45F2-9759-6E74E393E107}" srcOrd="9" destOrd="0" presId="urn:microsoft.com/office/officeart/2005/8/layout/chevron2"/>
    <dgm:cxn modelId="{A088038D-01BD-4858-9A15-735FB83F5BE3}" type="presParOf" srcId="{CCA04622-C8F8-4D9D-848F-6CFA614007EF}" destId="{5C544F3B-6659-4D9D-B7D2-5DAAAFAB67BF}" srcOrd="10" destOrd="0" presId="urn:microsoft.com/office/officeart/2005/8/layout/chevron2"/>
    <dgm:cxn modelId="{9A8217DB-CF9E-406A-A526-086D11A7AC06}" type="presParOf" srcId="{5C544F3B-6659-4D9D-B7D2-5DAAAFAB67BF}" destId="{EECD3B0D-C94A-4251-9B3B-68EFCC3BC3F6}" srcOrd="0" destOrd="0" presId="urn:microsoft.com/office/officeart/2005/8/layout/chevron2"/>
    <dgm:cxn modelId="{889535A9-ECDA-4B47-AA12-D3462884EDA4}" type="presParOf" srcId="{5C544F3B-6659-4D9D-B7D2-5DAAAFAB67BF}" destId="{C9643486-5AC3-465C-B76B-828F5DED798B}"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5C468-90B5-46FC-A75F-8ACEFB111947}">
      <dsp:nvSpPr>
        <dsp:cNvPr id="0" name=""/>
        <dsp:cNvSpPr/>
      </dsp:nvSpPr>
      <dsp:spPr>
        <a:xfrm rot="5400000">
          <a:off x="-131216" y="132288"/>
          <a:ext cx="874779" cy="612345"/>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dirty="0"/>
        </a:p>
      </dsp:txBody>
      <dsp:txXfrm rot="-5400000">
        <a:off x="2" y="307244"/>
        <a:ext cx="612345" cy="262434"/>
      </dsp:txXfrm>
    </dsp:sp>
    <dsp:sp modelId="{94C82BDD-C9A8-4473-BABA-61E9D574A870}">
      <dsp:nvSpPr>
        <dsp:cNvPr id="0" name=""/>
        <dsp:cNvSpPr/>
      </dsp:nvSpPr>
      <dsp:spPr>
        <a:xfrm rot="5400000">
          <a:off x="3848144" y="-3234727"/>
          <a:ext cx="568606" cy="7040205"/>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t>Experimental Setup</a:t>
          </a:r>
          <a:endParaRPr lang="zh-CN" altLang="en-US" sz="2900" kern="1200" dirty="0"/>
        </a:p>
      </dsp:txBody>
      <dsp:txXfrm rot="-5400000">
        <a:off x="612345" y="28829"/>
        <a:ext cx="7012448" cy="513092"/>
      </dsp:txXfrm>
    </dsp:sp>
    <dsp:sp modelId="{54BD51D9-1C8F-4487-8C68-0C10811489B9}">
      <dsp:nvSpPr>
        <dsp:cNvPr id="0" name=""/>
        <dsp:cNvSpPr/>
      </dsp:nvSpPr>
      <dsp:spPr>
        <a:xfrm rot="5400000">
          <a:off x="-131216" y="908590"/>
          <a:ext cx="874779" cy="612345"/>
        </a:xfrm>
        <a:prstGeom prst="chevron">
          <a:avLst/>
        </a:prstGeom>
        <a:solidFill>
          <a:schemeClr val="accent4">
            <a:hueOff val="1960178"/>
            <a:satOff val="-8155"/>
            <a:lumOff val="1922"/>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1083546"/>
        <a:ext cx="612345" cy="262434"/>
      </dsp:txXfrm>
    </dsp:sp>
    <dsp:sp modelId="{796A206D-0C93-4F50-996C-226E2FB57BE9}">
      <dsp:nvSpPr>
        <dsp:cNvPr id="0" name=""/>
        <dsp:cNvSpPr/>
      </dsp:nvSpPr>
      <dsp:spPr>
        <a:xfrm rot="5400000">
          <a:off x="3848144" y="-2458425"/>
          <a:ext cx="568606" cy="7040205"/>
        </a:xfrm>
        <a:prstGeom prst="round2SameRect">
          <a:avLst/>
        </a:prstGeom>
        <a:solidFill>
          <a:schemeClr val="lt1">
            <a:alpha val="90000"/>
            <a:hueOff val="0"/>
            <a:satOff val="0"/>
            <a:lumOff val="0"/>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t>Preliminary Experiment</a:t>
          </a:r>
          <a:endParaRPr lang="zh-CN" altLang="en-US" sz="2900" kern="1200" dirty="0"/>
        </a:p>
      </dsp:txBody>
      <dsp:txXfrm rot="-5400000">
        <a:off x="612345" y="805131"/>
        <a:ext cx="7012448" cy="513092"/>
      </dsp:txXfrm>
    </dsp:sp>
    <dsp:sp modelId="{CFCEE787-AAC5-448D-9F51-BA4E2DAA0199}">
      <dsp:nvSpPr>
        <dsp:cNvPr id="0" name=""/>
        <dsp:cNvSpPr/>
      </dsp:nvSpPr>
      <dsp:spPr>
        <a:xfrm rot="5400000">
          <a:off x="-131216" y="1684891"/>
          <a:ext cx="874779" cy="612345"/>
        </a:xfrm>
        <a:prstGeom prst="chevron">
          <a:avLst/>
        </a:prstGeom>
        <a:solidFill>
          <a:schemeClr val="accent4">
            <a:hueOff val="3920356"/>
            <a:satOff val="-16311"/>
            <a:lumOff val="3843"/>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1859847"/>
        <a:ext cx="612345" cy="262434"/>
      </dsp:txXfrm>
    </dsp:sp>
    <dsp:sp modelId="{178DB01A-5316-4088-8F2C-5FE0BA6F7DC4}">
      <dsp:nvSpPr>
        <dsp:cNvPr id="0" name=""/>
        <dsp:cNvSpPr/>
      </dsp:nvSpPr>
      <dsp:spPr>
        <a:xfrm rot="5400000">
          <a:off x="3848144" y="-1682124"/>
          <a:ext cx="568606" cy="7040205"/>
        </a:xfrm>
        <a:prstGeom prst="round2SameRect">
          <a:avLst/>
        </a:prstGeom>
        <a:solidFill>
          <a:schemeClr val="lt1">
            <a:alpha val="90000"/>
            <a:hueOff val="0"/>
            <a:satOff val="0"/>
            <a:lumOff val="0"/>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t>Theoretical Investigation </a:t>
          </a:r>
          <a:endParaRPr lang="zh-CN" altLang="en-US" sz="2900" kern="1200" dirty="0"/>
        </a:p>
      </dsp:txBody>
      <dsp:txXfrm rot="-5400000">
        <a:off x="612345" y="1581432"/>
        <a:ext cx="7012448" cy="513092"/>
      </dsp:txXfrm>
    </dsp:sp>
    <dsp:sp modelId="{CE2C1B28-28EB-4BB7-B8FC-C791E5911715}">
      <dsp:nvSpPr>
        <dsp:cNvPr id="0" name=""/>
        <dsp:cNvSpPr/>
      </dsp:nvSpPr>
      <dsp:spPr>
        <a:xfrm rot="5400000">
          <a:off x="-131216" y="2461193"/>
          <a:ext cx="874779" cy="612345"/>
        </a:xfrm>
        <a:prstGeom prst="chevron">
          <a:avLst/>
        </a:prstGeom>
        <a:solidFill>
          <a:schemeClr val="accent4">
            <a:hueOff val="5880535"/>
            <a:satOff val="-24466"/>
            <a:lumOff val="5765"/>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2636149"/>
        <a:ext cx="612345" cy="262434"/>
      </dsp:txXfrm>
    </dsp:sp>
    <dsp:sp modelId="{9782A2A8-07E7-4C60-8913-2CA4B927548E}">
      <dsp:nvSpPr>
        <dsp:cNvPr id="0" name=""/>
        <dsp:cNvSpPr/>
      </dsp:nvSpPr>
      <dsp:spPr>
        <a:xfrm rot="5400000">
          <a:off x="3848144" y="-905822"/>
          <a:ext cx="568606" cy="7040205"/>
        </a:xfrm>
        <a:prstGeom prst="round2SameRect">
          <a:avLst/>
        </a:prstGeom>
        <a:solidFill>
          <a:schemeClr val="lt1">
            <a:alpha val="90000"/>
            <a:hueOff val="0"/>
            <a:satOff val="0"/>
            <a:lumOff val="0"/>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t>Data Analysis</a:t>
          </a:r>
          <a:endParaRPr lang="zh-CN" altLang="en-US" sz="2900" kern="1200" dirty="0"/>
        </a:p>
      </dsp:txBody>
      <dsp:txXfrm rot="-5400000">
        <a:off x="612345" y="2357734"/>
        <a:ext cx="7012448" cy="513092"/>
      </dsp:txXfrm>
    </dsp:sp>
    <dsp:sp modelId="{1D8E80B6-6092-465B-9080-88847A86551E}">
      <dsp:nvSpPr>
        <dsp:cNvPr id="0" name=""/>
        <dsp:cNvSpPr/>
      </dsp:nvSpPr>
      <dsp:spPr>
        <a:xfrm rot="5400000">
          <a:off x="-131216" y="3237494"/>
          <a:ext cx="874779" cy="612345"/>
        </a:xfrm>
        <a:prstGeom prst="chevron">
          <a:avLst/>
        </a:prstGeom>
        <a:solidFill>
          <a:schemeClr val="accent4">
            <a:hueOff val="7840713"/>
            <a:satOff val="-32622"/>
            <a:lumOff val="7686"/>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3412450"/>
        <a:ext cx="612345" cy="262434"/>
      </dsp:txXfrm>
    </dsp:sp>
    <dsp:sp modelId="{16D24065-5D77-4A98-81CE-CF922103F604}">
      <dsp:nvSpPr>
        <dsp:cNvPr id="0" name=""/>
        <dsp:cNvSpPr/>
      </dsp:nvSpPr>
      <dsp:spPr>
        <a:xfrm rot="5400000">
          <a:off x="3848144" y="-129521"/>
          <a:ext cx="568606" cy="7040205"/>
        </a:xfrm>
        <a:prstGeom prst="round2SameRect">
          <a:avLst/>
        </a:prstGeom>
        <a:solidFill>
          <a:schemeClr val="lt1">
            <a:alpha val="90000"/>
            <a:hueOff val="0"/>
            <a:satOff val="0"/>
            <a:lumOff val="0"/>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t>Uncertainty Analysis</a:t>
          </a:r>
          <a:endParaRPr lang="zh-CN" altLang="en-US" sz="2900" kern="1200" dirty="0"/>
        </a:p>
      </dsp:txBody>
      <dsp:txXfrm rot="-5400000">
        <a:off x="612345" y="3134035"/>
        <a:ext cx="7012448" cy="513092"/>
      </dsp:txXfrm>
    </dsp:sp>
    <dsp:sp modelId="{EECD3B0D-C94A-4251-9B3B-68EFCC3BC3F6}">
      <dsp:nvSpPr>
        <dsp:cNvPr id="0" name=""/>
        <dsp:cNvSpPr/>
      </dsp:nvSpPr>
      <dsp:spPr>
        <a:xfrm rot="5400000">
          <a:off x="-131216" y="4013796"/>
          <a:ext cx="874779" cy="612345"/>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4188752"/>
        <a:ext cx="612345" cy="262434"/>
      </dsp:txXfrm>
    </dsp:sp>
    <dsp:sp modelId="{C9643486-5AC3-465C-B76B-828F5DED798B}">
      <dsp:nvSpPr>
        <dsp:cNvPr id="0" name=""/>
        <dsp:cNvSpPr/>
      </dsp:nvSpPr>
      <dsp:spPr>
        <a:xfrm rot="5400000">
          <a:off x="3848144" y="646780"/>
          <a:ext cx="568606" cy="7040205"/>
        </a:xfrm>
        <a:prstGeom prst="round2Same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t>Conclusion</a:t>
          </a:r>
          <a:endParaRPr lang="zh-CN" altLang="en-US" sz="2900" kern="1200" dirty="0"/>
        </a:p>
      </dsp:txBody>
      <dsp:txXfrm rot="-5400000">
        <a:off x="612345" y="3910337"/>
        <a:ext cx="7012448" cy="5130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5C468-90B5-46FC-A75F-8ACEFB111947}">
      <dsp:nvSpPr>
        <dsp:cNvPr id="0" name=""/>
        <dsp:cNvSpPr/>
      </dsp:nvSpPr>
      <dsp:spPr>
        <a:xfrm rot="5400000">
          <a:off x="-131216" y="132288"/>
          <a:ext cx="874779" cy="612345"/>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dirty="0"/>
        </a:p>
      </dsp:txBody>
      <dsp:txXfrm rot="-5400000">
        <a:off x="2" y="307244"/>
        <a:ext cx="612345" cy="262434"/>
      </dsp:txXfrm>
    </dsp:sp>
    <dsp:sp modelId="{94C82BDD-C9A8-4473-BABA-61E9D574A870}">
      <dsp:nvSpPr>
        <dsp:cNvPr id="0" name=""/>
        <dsp:cNvSpPr/>
      </dsp:nvSpPr>
      <dsp:spPr>
        <a:xfrm rot="5400000">
          <a:off x="3848144" y="-3234727"/>
          <a:ext cx="568606" cy="7040205"/>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t>Experimental Setup</a:t>
          </a:r>
          <a:endParaRPr lang="zh-CN" altLang="en-US" sz="2900" kern="1200" dirty="0"/>
        </a:p>
      </dsp:txBody>
      <dsp:txXfrm rot="-5400000">
        <a:off x="612345" y="28829"/>
        <a:ext cx="7012448" cy="513092"/>
      </dsp:txXfrm>
    </dsp:sp>
    <dsp:sp modelId="{54BD51D9-1C8F-4487-8C68-0C10811489B9}">
      <dsp:nvSpPr>
        <dsp:cNvPr id="0" name=""/>
        <dsp:cNvSpPr/>
      </dsp:nvSpPr>
      <dsp:spPr>
        <a:xfrm rot="5400000">
          <a:off x="-131216" y="908590"/>
          <a:ext cx="874779" cy="612345"/>
        </a:xfrm>
        <a:prstGeom prst="chevron">
          <a:avLst/>
        </a:prstGeom>
        <a:solidFill>
          <a:schemeClr val="accent4">
            <a:hueOff val="1960178"/>
            <a:satOff val="-8155"/>
            <a:lumOff val="1922"/>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1083546"/>
        <a:ext cx="612345" cy="262434"/>
      </dsp:txXfrm>
    </dsp:sp>
    <dsp:sp modelId="{796A206D-0C93-4F50-996C-226E2FB57BE9}">
      <dsp:nvSpPr>
        <dsp:cNvPr id="0" name=""/>
        <dsp:cNvSpPr/>
      </dsp:nvSpPr>
      <dsp:spPr>
        <a:xfrm rot="5400000">
          <a:off x="3848144" y="-2458425"/>
          <a:ext cx="568606" cy="7040205"/>
        </a:xfrm>
        <a:prstGeom prst="round2SameRect">
          <a:avLst/>
        </a:prstGeom>
        <a:solidFill>
          <a:schemeClr val="lt1">
            <a:alpha val="90000"/>
            <a:hueOff val="0"/>
            <a:satOff val="0"/>
            <a:lumOff val="0"/>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Preliminary Experiment</a:t>
          </a:r>
          <a:endParaRPr lang="zh-CN" altLang="en-US" sz="2900" kern="1200" dirty="0">
            <a:solidFill>
              <a:schemeClr val="bg2"/>
            </a:solidFill>
          </a:endParaRPr>
        </a:p>
      </dsp:txBody>
      <dsp:txXfrm rot="-5400000">
        <a:off x="612345" y="805131"/>
        <a:ext cx="7012448" cy="513092"/>
      </dsp:txXfrm>
    </dsp:sp>
    <dsp:sp modelId="{CFCEE787-AAC5-448D-9F51-BA4E2DAA0199}">
      <dsp:nvSpPr>
        <dsp:cNvPr id="0" name=""/>
        <dsp:cNvSpPr/>
      </dsp:nvSpPr>
      <dsp:spPr>
        <a:xfrm rot="5400000">
          <a:off x="-131216" y="1684891"/>
          <a:ext cx="874779" cy="612345"/>
        </a:xfrm>
        <a:prstGeom prst="chevron">
          <a:avLst/>
        </a:prstGeom>
        <a:solidFill>
          <a:schemeClr val="accent4">
            <a:hueOff val="3920356"/>
            <a:satOff val="-16311"/>
            <a:lumOff val="3843"/>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1859847"/>
        <a:ext cx="612345" cy="262434"/>
      </dsp:txXfrm>
    </dsp:sp>
    <dsp:sp modelId="{178DB01A-5316-4088-8F2C-5FE0BA6F7DC4}">
      <dsp:nvSpPr>
        <dsp:cNvPr id="0" name=""/>
        <dsp:cNvSpPr/>
      </dsp:nvSpPr>
      <dsp:spPr>
        <a:xfrm rot="5400000">
          <a:off x="3848144" y="-1682124"/>
          <a:ext cx="568606" cy="7040205"/>
        </a:xfrm>
        <a:prstGeom prst="round2SameRect">
          <a:avLst/>
        </a:prstGeom>
        <a:solidFill>
          <a:schemeClr val="lt1">
            <a:alpha val="90000"/>
            <a:hueOff val="0"/>
            <a:satOff val="0"/>
            <a:lumOff val="0"/>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Theoretical Investigation </a:t>
          </a:r>
          <a:endParaRPr lang="zh-CN" altLang="en-US" sz="2900" kern="1200" dirty="0">
            <a:solidFill>
              <a:schemeClr val="bg2"/>
            </a:solidFill>
          </a:endParaRPr>
        </a:p>
      </dsp:txBody>
      <dsp:txXfrm rot="-5400000">
        <a:off x="612345" y="1581432"/>
        <a:ext cx="7012448" cy="513092"/>
      </dsp:txXfrm>
    </dsp:sp>
    <dsp:sp modelId="{CE2C1B28-28EB-4BB7-B8FC-C791E5911715}">
      <dsp:nvSpPr>
        <dsp:cNvPr id="0" name=""/>
        <dsp:cNvSpPr/>
      </dsp:nvSpPr>
      <dsp:spPr>
        <a:xfrm rot="5400000">
          <a:off x="-131216" y="2461193"/>
          <a:ext cx="874779" cy="612345"/>
        </a:xfrm>
        <a:prstGeom prst="chevron">
          <a:avLst/>
        </a:prstGeom>
        <a:solidFill>
          <a:schemeClr val="accent4">
            <a:hueOff val="5880535"/>
            <a:satOff val="-24466"/>
            <a:lumOff val="5765"/>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2636149"/>
        <a:ext cx="612345" cy="262434"/>
      </dsp:txXfrm>
    </dsp:sp>
    <dsp:sp modelId="{9782A2A8-07E7-4C60-8913-2CA4B927548E}">
      <dsp:nvSpPr>
        <dsp:cNvPr id="0" name=""/>
        <dsp:cNvSpPr/>
      </dsp:nvSpPr>
      <dsp:spPr>
        <a:xfrm rot="5400000">
          <a:off x="3848144" y="-905822"/>
          <a:ext cx="568606" cy="7040205"/>
        </a:xfrm>
        <a:prstGeom prst="round2SameRect">
          <a:avLst/>
        </a:prstGeom>
        <a:solidFill>
          <a:schemeClr val="lt1">
            <a:alpha val="90000"/>
            <a:hueOff val="0"/>
            <a:satOff val="0"/>
            <a:lumOff val="0"/>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Data Analysis</a:t>
          </a:r>
          <a:endParaRPr lang="zh-CN" altLang="en-US" sz="2900" kern="1200" dirty="0">
            <a:solidFill>
              <a:schemeClr val="bg2"/>
            </a:solidFill>
          </a:endParaRPr>
        </a:p>
      </dsp:txBody>
      <dsp:txXfrm rot="-5400000">
        <a:off x="612345" y="2357734"/>
        <a:ext cx="7012448" cy="513092"/>
      </dsp:txXfrm>
    </dsp:sp>
    <dsp:sp modelId="{1D8E80B6-6092-465B-9080-88847A86551E}">
      <dsp:nvSpPr>
        <dsp:cNvPr id="0" name=""/>
        <dsp:cNvSpPr/>
      </dsp:nvSpPr>
      <dsp:spPr>
        <a:xfrm rot="5400000">
          <a:off x="-131216" y="3237494"/>
          <a:ext cx="874779" cy="612345"/>
        </a:xfrm>
        <a:prstGeom prst="chevron">
          <a:avLst/>
        </a:prstGeom>
        <a:solidFill>
          <a:schemeClr val="accent4">
            <a:hueOff val="7840713"/>
            <a:satOff val="-32622"/>
            <a:lumOff val="7686"/>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3412450"/>
        <a:ext cx="612345" cy="262434"/>
      </dsp:txXfrm>
    </dsp:sp>
    <dsp:sp modelId="{16D24065-5D77-4A98-81CE-CF922103F604}">
      <dsp:nvSpPr>
        <dsp:cNvPr id="0" name=""/>
        <dsp:cNvSpPr/>
      </dsp:nvSpPr>
      <dsp:spPr>
        <a:xfrm rot="5400000">
          <a:off x="3848144" y="-129521"/>
          <a:ext cx="568606" cy="7040205"/>
        </a:xfrm>
        <a:prstGeom prst="round2SameRect">
          <a:avLst/>
        </a:prstGeom>
        <a:solidFill>
          <a:schemeClr val="lt1">
            <a:alpha val="90000"/>
            <a:hueOff val="0"/>
            <a:satOff val="0"/>
            <a:lumOff val="0"/>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Uncertainty Analysis</a:t>
          </a:r>
          <a:endParaRPr lang="zh-CN" altLang="en-US" sz="2900" kern="1200" dirty="0">
            <a:solidFill>
              <a:schemeClr val="bg2"/>
            </a:solidFill>
          </a:endParaRPr>
        </a:p>
      </dsp:txBody>
      <dsp:txXfrm rot="-5400000">
        <a:off x="612345" y="3134035"/>
        <a:ext cx="7012448" cy="513092"/>
      </dsp:txXfrm>
    </dsp:sp>
    <dsp:sp modelId="{EECD3B0D-C94A-4251-9B3B-68EFCC3BC3F6}">
      <dsp:nvSpPr>
        <dsp:cNvPr id="0" name=""/>
        <dsp:cNvSpPr/>
      </dsp:nvSpPr>
      <dsp:spPr>
        <a:xfrm rot="5400000">
          <a:off x="-131216" y="4013796"/>
          <a:ext cx="874779" cy="612345"/>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4188752"/>
        <a:ext cx="612345" cy="262434"/>
      </dsp:txXfrm>
    </dsp:sp>
    <dsp:sp modelId="{C9643486-5AC3-465C-B76B-828F5DED798B}">
      <dsp:nvSpPr>
        <dsp:cNvPr id="0" name=""/>
        <dsp:cNvSpPr/>
      </dsp:nvSpPr>
      <dsp:spPr>
        <a:xfrm rot="5400000">
          <a:off x="3848144" y="646780"/>
          <a:ext cx="568606" cy="7040205"/>
        </a:xfrm>
        <a:prstGeom prst="round2Same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Conclusion</a:t>
          </a:r>
          <a:endParaRPr lang="zh-CN" altLang="en-US" sz="2900" kern="1200" dirty="0">
            <a:solidFill>
              <a:schemeClr val="bg2"/>
            </a:solidFill>
          </a:endParaRPr>
        </a:p>
      </dsp:txBody>
      <dsp:txXfrm rot="-5400000">
        <a:off x="612345" y="3910337"/>
        <a:ext cx="7012448" cy="5130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5C468-90B5-46FC-A75F-8ACEFB111947}">
      <dsp:nvSpPr>
        <dsp:cNvPr id="0" name=""/>
        <dsp:cNvSpPr/>
      </dsp:nvSpPr>
      <dsp:spPr>
        <a:xfrm rot="5400000">
          <a:off x="-131216" y="132288"/>
          <a:ext cx="874779" cy="612345"/>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dirty="0"/>
        </a:p>
      </dsp:txBody>
      <dsp:txXfrm rot="-5400000">
        <a:off x="2" y="307244"/>
        <a:ext cx="612345" cy="262434"/>
      </dsp:txXfrm>
    </dsp:sp>
    <dsp:sp modelId="{94C82BDD-C9A8-4473-BABA-61E9D574A870}">
      <dsp:nvSpPr>
        <dsp:cNvPr id="0" name=""/>
        <dsp:cNvSpPr/>
      </dsp:nvSpPr>
      <dsp:spPr>
        <a:xfrm rot="5400000">
          <a:off x="3848144" y="-3234727"/>
          <a:ext cx="568606" cy="7040205"/>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Experimental Setup</a:t>
          </a:r>
          <a:endParaRPr lang="zh-CN" altLang="en-US" sz="2900" kern="1200" dirty="0">
            <a:solidFill>
              <a:schemeClr val="bg2"/>
            </a:solidFill>
          </a:endParaRPr>
        </a:p>
      </dsp:txBody>
      <dsp:txXfrm rot="-5400000">
        <a:off x="612345" y="28829"/>
        <a:ext cx="7012448" cy="513092"/>
      </dsp:txXfrm>
    </dsp:sp>
    <dsp:sp modelId="{54BD51D9-1C8F-4487-8C68-0C10811489B9}">
      <dsp:nvSpPr>
        <dsp:cNvPr id="0" name=""/>
        <dsp:cNvSpPr/>
      </dsp:nvSpPr>
      <dsp:spPr>
        <a:xfrm rot="5400000">
          <a:off x="-131216" y="908590"/>
          <a:ext cx="874779" cy="612345"/>
        </a:xfrm>
        <a:prstGeom prst="chevron">
          <a:avLst/>
        </a:prstGeom>
        <a:solidFill>
          <a:schemeClr val="accent4">
            <a:hueOff val="1960178"/>
            <a:satOff val="-8155"/>
            <a:lumOff val="1922"/>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1083546"/>
        <a:ext cx="612345" cy="262434"/>
      </dsp:txXfrm>
    </dsp:sp>
    <dsp:sp modelId="{796A206D-0C93-4F50-996C-226E2FB57BE9}">
      <dsp:nvSpPr>
        <dsp:cNvPr id="0" name=""/>
        <dsp:cNvSpPr/>
      </dsp:nvSpPr>
      <dsp:spPr>
        <a:xfrm rot="5400000">
          <a:off x="3848144" y="-2458425"/>
          <a:ext cx="568606" cy="7040205"/>
        </a:xfrm>
        <a:prstGeom prst="round2SameRect">
          <a:avLst/>
        </a:prstGeom>
        <a:solidFill>
          <a:schemeClr val="lt1">
            <a:alpha val="90000"/>
            <a:hueOff val="0"/>
            <a:satOff val="0"/>
            <a:lumOff val="0"/>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tx1"/>
              </a:solidFill>
            </a:rPr>
            <a:t>Preliminary Experiment</a:t>
          </a:r>
          <a:endParaRPr lang="zh-CN" altLang="en-US" sz="2900" kern="1200" dirty="0">
            <a:solidFill>
              <a:schemeClr val="tx1"/>
            </a:solidFill>
          </a:endParaRPr>
        </a:p>
      </dsp:txBody>
      <dsp:txXfrm rot="-5400000">
        <a:off x="612345" y="805131"/>
        <a:ext cx="7012448" cy="513092"/>
      </dsp:txXfrm>
    </dsp:sp>
    <dsp:sp modelId="{CFCEE787-AAC5-448D-9F51-BA4E2DAA0199}">
      <dsp:nvSpPr>
        <dsp:cNvPr id="0" name=""/>
        <dsp:cNvSpPr/>
      </dsp:nvSpPr>
      <dsp:spPr>
        <a:xfrm rot="5400000">
          <a:off x="-131216" y="1684891"/>
          <a:ext cx="874779" cy="612345"/>
        </a:xfrm>
        <a:prstGeom prst="chevron">
          <a:avLst/>
        </a:prstGeom>
        <a:solidFill>
          <a:schemeClr val="accent4">
            <a:hueOff val="3920356"/>
            <a:satOff val="-16311"/>
            <a:lumOff val="3843"/>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1859847"/>
        <a:ext cx="612345" cy="262434"/>
      </dsp:txXfrm>
    </dsp:sp>
    <dsp:sp modelId="{178DB01A-5316-4088-8F2C-5FE0BA6F7DC4}">
      <dsp:nvSpPr>
        <dsp:cNvPr id="0" name=""/>
        <dsp:cNvSpPr/>
      </dsp:nvSpPr>
      <dsp:spPr>
        <a:xfrm rot="5400000">
          <a:off x="3848144" y="-1682124"/>
          <a:ext cx="568606" cy="7040205"/>
        </a:xfrm>
        <a:prstGeom prst="round2SameRect">
          <a:avLst/>
        </a:prstGeom>
        <a:solidFill>
          <a:schemeClr val="lt1">
            <a:alpha val="90000"/>
            <a:hueOff val="0"/>
            <a:satOff val="0"/>
            <a:lumOff val="0"/>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Theoretical Investigation </a:t>
          </a:r>
          <a:endParaRPr lang="zh-CN" altLang="en-US" sz="2900" kern="1200" dirty="0">
            <a:solidFill>
              <a:schemeClr val="bg2"/>
            </a:solidFill>
          </a:endParaRPr>
        </a:p>
      </dsp:txBody>
      <dsp:txXfrm rot="-5400000">
        <a:off x="612345" y="1581432"/>
        <a:ext cx="7012448" cy="513092"/>
      </dsp:txXfrm>
    </dsp:sp>
    <dsp:sp modelId="{CE2C1B28-28EB-4BB7-B8FC-C791E5911715}">
      <dsp:nvSpPr>
        <dsp:cNvPr id="0" name=""/>
        <dsp:cNvSpPr/>
      </dsp:nvSpPr>
      <dsp:spPr>
        <a:xfrm rot="5400000">
          <a:off x="-131216" y="2461193"/>
          <a:ext cx="874779" cy="612345"/>
        </a:xfrm>
        <a:prstGeom prst="chevron">
          <a:avLst/>
        </a:prstGeom>
        <a:solidFill>
          <a:schemeClr val="accent4">
            <a:hueOff val="5880535"/>
            <a:satOff val="-24466"/>
            <a:lumOff val="5765"/>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2636149"/>
        <a:ext cx="612345" cy="262434"/>
      </dsp:txXfrm>
    </dsp:sp>
    <dsp:sp modelId="{9782A2A8-07E7-4C60-8913-2CA4B927548E}">
      <dsp:nvSpPr>
        <dsp:cNvPr id="0" name=""/>
        <dsp:cNvSpPr/>
      </dsp:nvSpPr>
      <dsp:spPr>
        <a:xfrm rot="5400000">
          <a:off x="3848144" y="-905822"/>
          <a:ext cx="568606" cy="7040205"/>
        </a:xfrm>
        <a:prstGeom prst="round2SameRect">
          <a:avLst/>
        </a:prstGeom>
        <a:solidFill>
          <a:schemeClr val="lt1">
            <a:alpha val="90000"/>
            <a:hueOff val="0"/>
            <a:satOff val="0"/>
            <a:lumOff val="0"/>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Data Analysis</a:t>
          </a:r>
          <a:endParaRPr lang="zh-CN" altLang="en-US" sz="2900" kern="1200" dirty="0">
            <a:solidFill>
              <a:schemeClr val="bg2"/>
            </a:solidFill>
          </a:endParaRPr>
        </a:p>
      </dsp:txBody>
      <dsp:txXfrm rot="-5400000">
        <a:off x="612345" y="2357734"/>
        <a:ext cx="7012448" cy="513092"/>
      </dsp:txXfrm>
    </dsp:sp>
    <dsp:sp modelId="{1D8E80B6-6092-465B-9080-88847A86551E}">
      <dsp:nvSpPr>
        <dsp:cNvPr id="0" name=""/>
        <dsp:cNvSpPr/>
      </dsp:nvSpPr>
      <dsp:spPr>
        <a:xfrm rot="5400000">
          <a:off x="-131216" y="3237494"/>
          <a:ext cx="874779" cy="612345"/>
        </a:xfrm>
        <a:prstGeom prst="chevron">
          <a:avLst/>
        </a:prstGeom>
        <a:solidFill>
          <a:schemeClr val="accent4">
            <a:hueOff val="7840713"/>
            <a:satOff val="-32622"/>
            <a:lumOff val="7686"/>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3412450"/>
        <a:ext cx="612345" cy="262434"/>
      </dsp:txXfrm>
    </dsp:sp>
    <dsp:sp modelId="{16D24065-5D77-4A98-81CE-CF922103F604}">
      <dsp:nvSpPr>
        <dsp:cNvPr id="0" name=""/>
        <dsp:cNvSpPr/>
      </dsp:nvSpPr>
      <dsp:spPr>
        <a:xfrm rot="5400000">
          <a:off x="3848144" y="-129521"/>
          <a:ext cx="568606" cy="7040205"/>
        </a:xfrm>
        <a:prstGeom prst="round2SameRect">
          <a:avLst/>
        </a:prstGeom>
        <a:solidFill>
          <a:schemeClr val="lt1">
            <a:alpha val="90000"/>
            <a:hueOff val="0"/>
            <a:satOff val="0"/>
            <a:lumOff val="0"/>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Uncertainty Analysis</a:t>
          </a:r>
          <a:endParaRPr lang="zh-CN" altLang="en-US" sz="2900" kern="1200" dirty="0">
            <a:solidFill>
              <a:schemeClr val="bg2"/>
            </a:solidFill>
          </a:endParaRPr>
        </a:p>
      </dsp:txBody>
      <dsp:txXfrm rot="-5400000">
        <a:off x="612345" y="3134035"/>
        <a:ext cx="7012448" cy="513092"/>
      </dsp:txXfrm>
    </dsp:sp>
    <dsp:sp modelId="{EECD3B0D-C94A-4251-9B3B-68EFCC3BC3F6}">
      <dsp:nvSpPr>
        <dsp:cNvPr id="0" name=""/>
        <dsp:cNvSpPr/>
      </dsp:nvSpPr>
      <dsp:spPr>
        <a:xfrm rot="5400000">
          <a:off x="-131216" y="4013796"/>
          <a:ext cx="874779" cy="612345"/>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4188752"/>
        <a:ext cx="612345" cy="262434"/>
      </dsp:txXfrm>
    </dsp:sp>
    <dsp:sp modelId="{C9643486-5AC3-465C-B76B-828F5DED798B}">
      <dsp:nvSpPr>
        <dsp:cNvPr id="0" name=""/>
        <dsp:cNvSpPr/>
      </dsp:nvSpPr>
      <dsp:spPr>
        <a:xfrm rot="5400000">
          <a:off x="3848144" y="646780"/>
          <a:ext cx="568606" cy="7040205"/>
        </a:xfrm>
        <a:prstGeom prst="round2Same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Conclusion</a:t>
          </a:r>
          <a:endParaRPr lang="zh-CN" altLang="en-US" sz="2900" kern="1200" dirty="0">
            <a:solidFill>
              <a:schemeClr val="bg2"/>
            </a:solidFill>
          </a:endParaRPr>
        </a:p>
      </dsp:txBody>
      <dsp:txXfrm rot="-5400000">
        <a:off x="612345" y="3910337"/>
        <a:ext cx="7012448" cy="5130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5C468-90B5-46FC-A75F-8ACEFB111947}">
      <dsp:nvSpPr>
        <dsp:cNvPr id="0" name=""/>
        <dsp:cNvSpPr/>
      </dsp:nvSpPr>
      <dsp:spPr>
        <a:xfrm rot="5400000">
          <a:off x="-131216" y="132288"/>
          <a:ext cx="874779" cy="612345"/>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dirty="0"/>
        </a:p>
      </dsp:txBody>
      <dsp:txXfrm rot="-5400000">
        <a:off x="2" y="307244"/>
        <a:ext cx="612345" cy="262434"/>
      </dsp:txXfrm>
    </dsp:sp>
    <dsp:sp modelId="{94C82BDD-C9A8-4473-BABA-61E9D574A870}">
      <dsp:nvSpPr>
        <dsp:cNvPr id="0" name=""/>
        <dsp:cNvSpPr/>
      </dsp:nvSpPr>
      <dsp:spPr>
        <a:xfrm rot="5400000">
          <a:off x="3848144" y="-3234727"/>
          <a:ext cx="568606" cy="7040205"/>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Experimental Setup</a:t>
          </a:r>
          <a:endParaRPr lang="zh-CN" altLang="en-US" sz="2900" kern="1200" dirty="0">
            <a:solidFill>
              <a:schemeClr val="bg2"/>
            </a:solidFill>
          </a:endParaRPr>
        </a:p>
      </dsp:txBody>
      <dsp:txXfrm rot="-5400000">
        <a:off x="612345" y="28829"/>
        <a:ext cx="7012448" cy="513092"/>
      </dsp:txXfrm>
    </dsp:sp>
    <dsp:sp modelId="{54BD51D9-1C8F-4487-8C68-0C10811489B9}">
      <dsp:nvSpPr>
        <dsp:cNvPr id="0" name=""/>
        <dsp:cNvSpPr/>
      </dsp:nvSpPr>
      <dsp:spPr>
        <a:xfrm rot="5400000">
          <a:off x="-131216" y="908590"/>
          <a:ext cx="874779" cy="612345"/>
        </a:xfrm>
        <a:prstGeom prst="chevron">
          <a:avLst/>
        </a:prstGeom>
        <a:solidFill>
          <a:schemeClr val="accent4">
            <a:hueOff val="1960178"/>
            <a:satOff val="-8155"/>
            <a:lumOff val="1922"/>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1083546"/>
        <a:ext cx="612345" cy="262434"/>
      </dsp:txXfrm>
    </dsp:sp>
    <dsp:sp modelId="{796A206D-0C93-4F50-996C-226E2FB57BE9}">
      <dsp:nvSpPr>
        <dsp:cNvPr id="0" name=""/>
        <dsp:cNvSpPr/>
      </dsp:nvSpPr>
      <dsp:spPr>
        <a:xfrm rot="5400000">
          <a:off x="3848144" y="-2458425"/>
          <a:ext cx="568606" cy="7040205"/>
        </a:xfrm>
        <a:prstGeom prst="round2SameRect">
          <a:avLst/>
        </a:prstGeom>
        <a:solidFill>
          <a:schemeClr val="lt1">
            <a:alpha val="90000"/>
            <a:hueOff val="0"/>
            <a:satOff val="0"/>
            <a:lumOff val="0"/>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Preliminary Experiment</a:t>
          </a:r>
          <a:endParaRPr lang="zh-CN" altLang="en-US" sz="2900" kern="1200" dirty="0">
            <a:solidFill>
              <a:schemeClr val="bg2"/>
            </a:solidFill>
          </a:endParaRPr>
        </a:p>
      </dsp:txBody>
      <dsp:txXfrm rot="-5400000">
        <a:off x="612345" y="805131"/>
        <a:ext cx="7012448" cy="513092"/>
      </dsp:txXfrm>
    </dsp:sp>
    <dsp:sp modelId="{CFCEE787-AAC5-448D-9F51-BA4E2DAA0199}">
      <dsp:nvSpPr>
        <dsp:cNvPr id="0" name=""/>
        <dsp:cNvSpPr/>
      </dsp:nvSpPr>
      <dsp:spPr>
        <a:xfrm rot="5400000">
          <a:off x="-131216" y="1684891"/>
          <a:ext cx="874779" cy="612345"/>
        </a:xfrm>
        <a:prstGeom prst="chevron">
          <a:avLst/>
        </a:prstGeom>
        <a:solidFill>
          <a:schemeClr val="accent4">
            <a:hueOff val="3920356"/>
            <a:satOff val="-16311"/>
            <a:lumOff val="3843"/>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1859847"/>
        <a:ext cx="612345" cy="262434"/>
      </dsp:txXfrm>
    </dsp:sp>
    <dsp:sp modelId="{178DB01A-5316-4088-8F2C-5FE0BA6F7DC4}">
      <dsp:nvSpPr>
        <dsp:cNvPr id="0" name=""/>
        <dsp:cNvSpPr/>
      </dsp:nvSpPr>
      <dsp:spPr>
        <a:xfrm rot="5400000">
          <a:off x="3848144" y="-1682124"/>
          <a:ext cx="568606" cy="7040205"/>
        </a:xfrm>
        <a:prstGeom prst="round2SameRect">
          <a:avLst/>
        </a:prstGeom>
        <a:solidFill>
          <a:schemeClr val="lt1">
            <a:alpha val="90000"/>
            <a:hueOff val="0"/>
            <a:satOff val="0"/>
            <a:lumOff val="0"/>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tx1"/>
              </a:solidFill>
            </a:rPr>
            <a:t>Theoretical Investigation </a:t>
          </a:r>
          <a:endParaRPr lang="zh-CN" altLang="en-US" sz="2900" kern="1200" dirty="0">
            <a:solidFill>
              <a:schemeClr val="tx1"/>
            </a:solidFill>
          </a:endParaRPr>
        </a:p>
      </dsp:txBody>
      <dsp:txXfrm rot="-5400000">
        <a:off x="612345" y="1581432"/>
        <a:ext cx="7012448" cy="513092"/>
      </dsp:txXfrm>
    </dsp:sp>
    <dsp:sp modelId="{CE2C1B28-28EB-4BB7-B8FC-C791E5911715}">
      <dsp:nvSpPr>
        <dsp:cNvPr id="0" name=""/>
        <dsp:cNvSpPr/>
      </dsp:nvSpPr>
      <dsp:spPr>
        <a:xfrm rot="5400000">
          <a:off x="-131216" y="2461193"/>
          <a:ext cx="874779" cy="612345"/>
        </a:xfrm>
        <a:prstGeom prst="chevron">
          <a:avLst/>
        </a:prstGeom>
        <a:solidFill>
          <a:schemeClr val="accent4">
            <a:hueOff val="5880535"/>
            <a:satOff val="-24466"/>
            <a:lumOff val="5765"/>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2636149"/>
        <a:ext cx="612345" cy="262434"/>
      </dsp:txXfrm>
    </dsp:sp>
    <dsp:sp modelId="{9782A2A8-07E7-4C60-8913-2CA4B927548E}">
      <dsp:nvSpPr>
        <dsp:cNvPr id="0" name=""/>
        <dsp:cNvSpPr/>
      </dsp:nvSpPr>
      <dsp:spPr>
        <a:xfrm rot="5400000">
          <a:off x="3848144" y="-905822"/>
          <a:ext cx="568606" cy="7040205"/>
        </a:xfrm>
        <a:prstGeom prst="round2SameRect">
          <a:avLst/>
        </a:prstGeom>
        <a:solidFill>
          <a:schemeClr val="lt1">
            <a:alpha val="90000"/>
            <a:hueOff val="0"/>
            <a:satOff val="0"/>
            <a:lumOff val="0"/>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Data Analysis</a:t>
          </a:r>
          <a:endParaRPr lang="zh-CN" altLang="en-US" sz="2900" kern="1200" dirty="0">
            <a:solidFill>
              <a:schemeClr val="bg2"/>
            </a:solidFill>
          </a:endParaRPr>
        </a:p>
      </dsp:txBody>
      <dsp:txXfrm rot="-5400000">
        <a:off x="612345" y="2357734"/>
        <a:ext cx="7012448" cy="513092"/>
      </dsp:txXfrm>
    </dsp:sp>
    <dsp:sp modelId="{1D8E80B6-6092-465B-9080-88847A86551E}">
      <dsp:nvSpPr>
        <dsp:cNvPr id="0" name=""/>
        <dsp:cNvSpPr/>
      </dsp:nvSpPr>
      <dsp:spPr>
        <a:xfrm rot="5400000">
          <a:off x="-131216" y="3237494"/>
          <a:ext cx="874779" cy="612345"/>
        </a:xfrm>
        <a:prstGeom prst="chevron">
          <a:avLst/>
        </a:prstGeom>
        <a:solidFill>
          <a:schemeClr val="accent4">
            <a:hueOff val="7840713"/>
            <a:satOff val="-32622"/>
            <a:lumOff val="7686"/>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3412450"/>
        <a:ext cx="612345" cy="262434"/>
      </dsp:txXfrm>
    </dsp:sp>
    <dsp:sp modelId="{16D24065-5D77-4A98-81CE-CF922103F604}">
      <dsp:nvSpPr>
        <dsp:cNvPr id="0" name=""/>
        <dsp:cNvSpPr/>
      </dsp:nvSpPr>
      <dsp:spPr>
        <a:xfrm rot="5400000">
          <a:off x="3848144" y="-129521"/>
          <a:ext cx="568606" cy="7040205"/>
        </a:xfrm>
        <a:prstGeom prst="round2SameRect">
          <a:avLst/>
        </a:prstGeom>
        <a:solidFill>
          <a:schemeClr val="lt1">
            <a:alpha val="90000"/>
            <a:hueOff val="0"/>
            <a:satOff val="0"/>
            <a:lumOff val="0"/>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Uncertainty Analysis</a:t>
          </a:r>
          <a:endParaRPr lang="zh-CN" altLang="en-US" sz="2900" kern="1200" dirty="0">
            <a:solidFill>
              <a:schemeClr val="bg2"/>
            </a:solidFill>
          </a:endParaRPr>
        </a:p>
      </dsp:txBody>
      <dsp:txXfrm rot="-5400000">
        <a:off x="612345" y="3134035"/>
        <a:ext cx="7012448" cy="513092"/>
      </dsp:txXfrm>
    </dsp:sp>
    <dsp:sp modelId="{EECD3B0D-C94A-4251-9B3B-68EFCC3BC3F6}">
      <dsp:nvSpPr>
        <dsp:cNvPr id="0" name=""/>
        <dsp:cNvSpPr/>
      </dsp:nvSpPr>
      <dsp:spPr>
        <a:xfrm rot="5400000">
          <a:off x="-131216" y="4013796"/>
          <a:ext cx="874779" cy="612345"/>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4188752"/>
        <a:ext cx="612345" cy="262434"/>
      </dsp:txXfrm>
    </dsp:sp>
    <dsp:sp modelId="{C9643486-5AC3-465C-B76B-828F5DED798B}">
      <dsp:nvSpPr>
        <dsp:cNvPr id="0" name=""/>
        <dsp:cNvSpPr/>
      </dsp:nvSpPr>
      <dsp:spPr>
        <a:xfrm rot="5400000">
          <a:off x="3848144" y="646780"/>
          <a:ext cx="568606" cy="7040205"/>
        </a:xfrm>
        <a:prstGeom prst="round2Same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Conclusion</a:t>
          </a:r>
          <a:endParaRPr lang="zh-CN" altLang="en-US" sz="2900" kern="1200" dirty="0">
            <a:solidFill>
              <a:schemeClr val="bg2"/>
            </a:solidFill>
          </a:endParaRPr>
        </a:p>
      </dsp:txBody>
      <dsp:txXfrm rot="-5400000">
        <a:off x="612345" y="3910337"/>
        <a:ext cx="7012448" cy="5130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5C468-90B5-46FC-A75F-8ACEFB111947}">
      <dsp:nvSpPr>
        <dsp:cNvPr id="0" name=""/>
        <dsp:cNvSpPr/>
      </dsp:nvSpPr>
      <dsp:spPr>
        <a:xfrm rot="5400000">
          <a:off x="-131216" y="132288"/>
          <a:ext cx="874779" cy="612345"/>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dirty="0"/>
        </a:p>
      </dsp:txBody>
      <dsp:txXfrm rot="-5400000">
        <a:off x="2" y="307244"/>
        <a:ext cx="612345" cy="262434"/>
      </dsp:txXfrm>
    </dsp:sp>
    <dsp:sp modelId="{94C82BDD-C9A8-4473-BABA-61E9D574A870}">
      <dsp:nvSpPr>
        <dsp:cNvPr id="0" name=""/>
        <dsp:cNvSpPr/>
      </dsp:nvSpPr>
      <dsp:spPr>
        <a:xfrm rot="5400000">
          <a:off x="3848144" y="-3234727"/>
          <a:ext cx="568606" cy="7040205"/>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Experimental Setup</a:t>
          </a:r>
          <a:endParaRPr lang="zh-CN" altLang="en-US" sz="2900" kern="1200" dirty="0">
            <a:solidFill>
              <a:schemeClr val="bg2"/>
            </a:solidFill>
          </a:endParaRPr>
        </a:p>
      </dsp:txBody>
      <dsp:txXfrm rot="-5400000">
        <a:off x="612345" y="28829"/>
        <a:ext cx="7012448" cy="513092"/>
      </dsp:txXfrm>
    </dsp:sp>
    <dsp:sp modelId="{54BD51D9-1C8F-4487-8C68-0C10811489B9}">
      <dsp:nvSpPr>
        <dsp:cNvPr id="0" name=""/>
        <dsp:cNvSpPr/>
      </dsp:nvSpPr>
      <dsp:spPr>
        <a:xfrm rot="5400000">
          <a:off x="-131216" y="908590"/>
          <a:ext cx="874779" cy="612345"/>
        </a:xfrm>
        <a:prstGeom prst="chevron">
          <a:avLst/>
        </a:prstGeom>
        <a:solidFill>
          <a:schemeClr val="accent4">
            <a:hueOff val="1960178"/>
            <a:satOff val="-8155"/>
            <a:lumOff val="1922"/>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1083546"/>
        <a:ext cx="612345" cy="262434"/>
      </dsp:txXfrm>
    </dsp:sp>
    <dsp:sp modelId="{796A206D-0C93-4F50-996C-226E2FB57BE9}">
      <dsp:nvSpPr>
        <dsp:cNvPr id="0" name=""/>
        <dsp:cNvSpPr/>
      </dsp:nvSpPr>
      <dsp:spPr>
        <a:xfrm rot="5400000">
          <a:off x="3848144" y="-2458425"/>
          <a:ext cx="568606" cy="7040205"/>
        </a:xfrm>
        <a:prstGeom prst="round2SameRect">
          <a:avLst/>
        </a:prstGeom>
        <a:solidFill>
          <a:schemeClr val="lt1">
            <a:alpha val="90000"/>
            <a:hueOff val="0"/>
            <a:satOff val="0"/>
            <a:lumOff val="0"/>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Preliminary Experiment</a:t>
          </a:r>
          <a:endParaRPr lang="zh-CN" altLang="en-US" sz="2900" kern="1200" dirty="0">
            <a:solidFill>
              <a:schemeClr val="bg2"/>
            </a:solidFill>
          </a:endParaRPr>
        </a:p>
      </dsp:txBody>
      <dsp:txXfrm rot="-5400000">
        <a:off x="612345" y="805131"/>
        <a:ext cx="7012448" cy="513092"/>
      </dsp:txXfrm>
    </dsp:sp>
    <dsp:sp modelId="{CFCEE787-AAC5-448D-9F51-BA4E2DAA0199}">
      <dsp:nvSpPr>
        <dsp:cNvPr id="0" name=""/>
        <dsp:cNvSpPr/>
      </dsp:nvSpPr>
      <dsp:spPr>
        <a:xfrm rot="5400000">
          <a:off x="-131216" y="1684891"/>
          <a:ext cx="874779" cy="612345"/>
        </a:xfrm>
        <a:prstGeom prst="chevron">
          <a:avLst/>
        </a:prstGeom>
        <a:solidFill>
          <a:schemeClr val="accent4">
            <a:hueOff val="3920356"/>
            <a:satOff val="-16311"/>
            <a:lumOff val="3843"/>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1859847"/>
        <a:ext cx="612345" cy="262434"/>
      </dsp:txXfrm>
    </dsp:sp>
    <dsp:sp modelId="{178DB01A-5316-4088-8F2C-5FE0BA6F7DC4}">
      <dsp:nvSpPr>
        <dsp:cNvPr id="0" name=""/>
        <dsp:cNvSpPr/>
      </dsp:nvSpPr>
      <dsp:spPr>
        <a:xfrm rot="5400000">
          <a:off x="3848144" y="-1682124"/>
          <a:ext cx="568606" cy="7040205"/>
        </a:xfrm>
        <a:prstGeom prst="round2SameRect">
          <a:avLst/>
        </a:prstGeom>
        <a:solidFill>
          <a:schemeClr val="lt1">
            <a:alpha val="90000"/>
            <a:hueOff val="0"/>
            <a:satOff val="0"/>
            <a:lumOff val="0"/>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Theoretical Investigation </a:t>
          </a:r>
          <a:endParaRPr lang="zh-CN" altLang="en-US" sz="2900" kern="1200" dirty="0">
            <a:solidFill>
              <a:schemeClr val="bg2"/>
            </a:solidFill>
          </a:endParaRPr>
        </a:p>
      </dsp:txBody>
      <dsp:txXfrm rot="-5400000">
        <a:off x="612345" y="1581432"/>
        <a:ext cx="7012448" cy="513092"/>
      </dsp:txXfrm>
    </dsp:sp>
    <dsp:sp modelId="{CE2C1B28-28EB-4BB7-B8FC-C791E5911715}">
      <dsp:nvSpPr>
        <dsp:cNvPr id="0" name=""/>
        <dsp:cNvSpPr/>
      </dsp:nvSpPr>
      <dsp:spPr>
        <a:xfrm rot="5400000">
          <a:off x="-131216" y="2461193"/>
          <a:ext cx="874779" cy="612345"/>
        </a:xfrm>
        <a:prstGeom prst="chevron">
          <a:avLst/>
        </a:prstGeom>
        <a:solidFill>
          <a:schemeClr val="accent4">
            <a:hueOff val="5880535"/>
            <a:satOff val="-24466"/>
            <a:lumOff val="5765"/>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2636149"/>
        <a:ext cx="612345" cy="262434"/>
      </dsp:txXfrm>
    </dsp:sp>
    <dsp:sp modelId="{9782A2A8-07E7-4C60-8913-2CA4B927548E}">
      <dsp:nvSpPr>
        <dsp:cNvPr id="0" name=""/>
        <dsp:cNvSpPr/>
      </dsp:nvSpPr>
      <dsp:spPr>
        <a:xfrm rot="5400000">
          <a:off x="3848144" y="-905822"/>
          <a:ext cx="568606" cy="7040205"/>
        </a:xfrm>
        <a:prstGeom prst="round2SameRect">
          <a:avLst/>
        </a:prstGeom>
        <a:solidFill>
          <a:schemeClr val="lt1">
            <a:alpha val="90000"/>
            <a:hueOff val="0"/>
            <a:satOff val="0"/>
            <a:lumOff val="0"/>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tx1"/>
              </a:solidFill>
            </a:rPr>
            <a:t>Data Analysis</a:t>
          </a:r>
          <a:endParaRPr lang="zh-CN" altLang="en-US" sz="2900" kern="1200" dirty="0">
            <a:solidFill>
              <a:schemeClr val="tx1"/>
            </a:solidFill>
          </a:endParaRPr>
        </a:p>
      </dsp:txBody>
      <dsp:txXfrm rot="-5400000">
        <a:off x="612345" y="2357734"/>
        <a:ext cx="7012448" cy="513092"/>
      </dsp:txXfrm>
    </dsp:sp>
    <dsp:sp modelId="{1D8E80B6-6092-465B-9080-88847A86551E}">
      <dsp:nvSpPr>
        <dsp:cNvPr id="0" name=""/>
        <dsp:cNvSpPr/>
      </dsp:nvSpPr>
      <dsp:spPr>
        <a:xfrm rot="5400000">
          <a:off x="-131216" y="3237494"/>
          <a:ext cx="874779" cy="612345"/>
        </a:xfrm>
        <a:prstGeom prst="chevron">
          <a:avLst/>
        </a:prstGeom>
        <a:solidFill>
          <a:schemeClr val="accent4">
            <a:hueOff val="7840713"/>
            <a:satOff val="-32622"/>
            <a:lumOff val="7686"/>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3412450"/>
        <a:ext cx="612345" cy="262434"/>
      </dsp:txXfrm>
    </dsp:sp>
    <dsp:sp modelId="{16D24065-5D77-4A98-81CE-CF922103F604}">
      <dsp:nvSpPr>
        <dsp:cNvPr id="0" name=""/>
        <dsp:cNvSpPr/>
      </dsp:nvSpPr>
      <dsp:spPr>
        <a:xfrm rot="5400000">
          <a:off x="3848144" y="-129521"/>
          <a:ext cx="568606" cy="7040205"/>
        </a:xfrm>
        <a:prstGeom prst="round2SameRect">
          <a:avLst/>
        </a:prstGeom>
        <a:solidFill>
          <a:schemeClr val="lt1">
            <a:alpha val="90000"/>
            <a:hueOff val="0"/>
            <a:satOff val="0"/>
            <a:lumOff val="0"/>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Uncertainty Analysis</a:t>
          </a:r>
          <a:endParaRPr lang="zh-CN" altLang="en-US" sz="2900" kern="1200" dirty="0">
            <a:solidFill>
              <a:schemeClr val="bg2"/>
            </a:solidFill>
          </a:endParaRPr>
        </a:p>
      </dsp:txBody>
      <dsp:txXfrm rot="-5400000">
        <a:off x="612345" y="3134035"/>
        <a:ext cx="7012448" cy="513092"/>
      </dsp:txXfrm>
    </dsp:sp>
    <dsp:sp modelId="{EECD3B0D-C94A-4251-9B3B-68EFCC3BC3F6}">
      <dsp:nvSpPr>
        <dsp:cNvPr id="0" name=""/>
        <dsp:cNvSpPr/>
      </dsp:nvSpPr>
      <dsp:spPr>
        <a:xfrm rot="5400000">
          <a:off x="-131216" y="4013796"/>
          <a:ext cx="874779" cy="612345"/>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4188752"/>
        <a:ext cx="612345" cy="262434"/>
      </dsp:txXfrm>
    </dsp:sp>
    <dsp:sp modelId="{C9643486-5AC3-465C-B76B-828F5DED798B}">
      <dsp:nvSpPr>
        <dsp:cNvPr id="0" name=""/>
        <dsp:cNvSpPr/>
      </dsp:nvSpPr>
      <dsp:spPr>
        <a:xfrm rot="5400000">
          <a:off x="3848144" y="646780"/>
          <a:ext cx="568606" cy="7040205"/>
        </a:xfrm>
        <a:prstGeom prst="round2Same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Conclusion</a:t>
          </a:r>
          <a:endParaRPr lang="zh-CN" altLang="en-US" sz="2900" kern="1200" dirty="0">
            <a:solidFill>
              <a:schemeClr val="bg2"/>
            </a:solidFill>
          </a:endParaRPr>
        </a:p>
      </dsp:txBody>
      <dsp:txXfrm rot="-5400000">
        <a:off x="612345" y="3910337"/>
        <a:ext cx="7012448" cy="5130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5C468-90B5-46FC-A75F-8ACEFB111947}">
      <dsp:nvSpPr>
        <dsp:cNvPr id="0" name=""/>
        <dsp:cNvSpPr/>
      </dsp:nvSpPr>
      <dsp:spPr>
        <a:xfrm rot="5400000">
          <a:off x="-131216" y="132288"/>
          <a:ext cx="874779" cy="612345"/>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dirty="0"/>
        </a:p>
      </dsp:txBody>
      <dsp:txXfrm rot="-5400000">
        <a:off x="2" y="307244"/>
        <a:ext cx="612345" cy="262434"/>
      </dsp:txXfrm>
    </dsp:sp>
    <dsp:sp modelId="{94C82BDD-C9A8-4473-BABA-61E9D574A870}">
      <dsp:nvSpPr>
        <dsp:cNvPr id="0" name=""/>
        <dsp:cNvSpPr/>
      </dsp:nvSpPr>
      <dsp:spPr>
        <a:xfrm rot="5400000">
          <a:off x="3848144" y="-3234727"/>
          <a:ext cx="568606" cy="7040205"/>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Experimental Setup</a:t>
          </a:r>
          <a:endParaRPr lang="zh-CN" altLang="en-US" sz="2900" kern="1200" dirty="0">
            <a:solidFill>
              <a:schemeClr val="bg2"/>
            </a:solidFill>
          </a:endParaRPr>
        </a:p>
      </dsp:txBody>
      <dsp:txXfrm rot="-5400000">
        <a:off x="612345" y="28829"/>
        <a:ext cx="7012448" cy="513092"/>
      </dsp:txXfrm>
    </dsp:sp>
    <dsp:sp modelId="{54BD51D9-1C8F-4487-8C68-0C10811489B9}">
      <dsp:nvSpPr>
        <dsp:cNvPr id="0" name=""/>
        <dsp:cNvSpPr/>
      </dsp:nvSpPr>
      <dsp:spPr>
        <a:xfrm rot="5400000">
          <a:off x="-131216" y="908590"/>
          <a:ext cx="874779" cy="612345"/>
        </a:xfrm>
        <a:prstGeom prst="chevron">
          <a:avLst/>
        </a:prstGeom>
        <a:solidFill>
          <a:schemeClr val="accent4">
            <a:hueOff val="1960178"/>
            <a:satOff val="-8155"/>
            <a:lumOff val="1922"/>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1083546"/>
        <a:ext cx="612345" cy="262434"/>
      </dsp:txXfrm>
    </dsp:sp>
    <dsp:sp modelId="{796A206D-0C93-4F50-996C-226E2FB57BE9}">
      <dsp:nvSpPr>
        <dsp:cNvPr id="0" name=""/>
        <dsp:cNvSpPr/>
      </dsp:nvSpPr>
      <dsp:spPr>
        <a:xfrm rot="5400000">
          <a:off x="3848144" y="-2458425"/>
          <a:ext cx="568606" cy="7040205"/>
        </a:xfrm>
        <a:prstGeom prst="round2SameRect">
          <a:avLst/>
        </a:prstGeom>
        <a:solidFill>
          <a:schemeClr val="lt1">
            <a:alpha val="90000"/>
            <a:hueOff val="0"/>
            <a:satOff val="0"/>
            <a:lumOff val="0"/>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Preliminary Experiment</a:t>
          </a:r>
          <a:endParaRPr lang="zh-CN" altLang="en-US" sz="2900" kern="1200" dirty="0">
            <a:solidFill>
              <a:schemeClr val="bg2"/>
            </a:solidFill>
          </a:endParaRPr>
        </a:p>
      </dsp:txBody>
      <dsp:txXfrm rot="-5400000">
        <a:off x="612345" y="805131"/>
        <a:ext cx="7012448" cy="513092"/>
      </dsp:txXfrm>
    </dsp:sp>
    <dsp:sp modelId="{CFCEE787-AAC5-448D-9F51-BA4E2DAA0199}">
      <dsp:nvSpPr>
        <dsp:cNvPr id="0" name=""/>
        <dsp:cNvSpPr/>
      </dsp:nvSpPr>
      <dsp:spPr>
        <a:xfrm rot="5400000">
          <a:off x="-131216" y="1684891"/>
          <a:ext cx="874779" cy="612345"/>
        </a:xfrm>
        <a:prstGeom prst="chevron">
          <a:avLst/>
        </a:prstGeom>
        <a:solidFill>
          <a:schemeClr val="accent4">
            <a:hueOff val="3920356"/>
            <a:satOff val="-16311"/>
            <a:lumOff val="3843"/>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1859847"/>
        <a:ext cx="612345" cy="262434"/>
      </dsp:txXfrm>
    </dsp:sp>
    <dsp:sp modelId="{178DB01A-5316-4088-8F2C-5FE0BA6F7DC4}">
      <dsp:nvSpPr>
        <dsp:cNvPr id="0" name=""/>
        <dsp:cNvSpPr/>
      </dsp:nvSpPr>
      <dsp:spPr>
        <a:xfrm rot="5400000">
          <a:off x="3848144" y="-1682124"/>
          <a:ext cx="568606" cy="7040205"/>
        </a:xfrm>
        <a:prstGeom prst="round2SameRect">
          <a:avLst/>
        </a:prstGeom>
        <a:solidFill>
          <a:schemeClr val="lt1">
            <a:alpha val="90000"/>
            <a:hueOff val="0"/>
            <a:satOff val="0"/>
            <a:lumOff val="0"/>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Theoretical Investigation </a:t>
          </a:r>
          <a:endParaRPr lang="zh-CN" altLang="en-US" sz="2900" kern="1200" dirty="0">
            <a:solidFill>
              <a:schemeClr val="bg2"/>
            </a:solidFill>
          </a:endParaRPr>
        </a:p>
      </dsp:txBody>
      <dsp:txXfrm rot="-5400000">
        <a:off x="612345" y="1581432"/>
        <a:ext cx="7012448" cy="513092"/>
      </dsp:txXfrm>
    </dsp:sp>
    <dsp:sp modelId="{CE2C1B28-28EB-4BB7-B8FC-C791E5911715}">
      <dsp:nvSpPr>
        <dsp:cNvPr id="0" name=""/>
        <dsp:cNvSpPr/>
      </dsp:nvSpPr>
      <dsp:spPr>
        <a:xfrm rot="5400000">
          <a:off x="-131216" y="2461193"/>
          <a:ext cx="874779" cy="612345"/>
        </a:xfrm>
        <a:prstGeom prst="chevron">
          <a:avLst/>
        </a:prstGeom>
        <a:solidFill>
          <a:schemeClr val="accent4">
            <a:hueOff val="5880535"/>
            <a:satOff val="-24466"/>
            <a:lumOff val="5765"/>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2636149"/>
        <a:ext cx="612345" cy="262434"/>
      </dsp:txXfrm>
    </dsp:sp>
    <dsp:sp modelId="{9782A2A8-07E7-4C60-8913-2CA4B927548E}">
      <dsp:nvSpPr>
        <dsp:cNvPr id="0" name=""/>
        <dsp:cNvSpPr/>
      </dsp:nvSpPr>
      <dsp:spPr>
        <a:xfrm rot="5400000">
          <a:off x="3848144" y="-905822"/>
          <a:ext cx="568606" cy="7040205"/>
        </a:xfrm>
        <a:prstGeom prst="round2SameRect">
          <a:avLst/>
        </a:prstGeom>
        <a:solidFill>
          <a:schemeClr val="lt1">
            <a:alpha val="90000"/>
            <a:hueOff val="0"/>
            <a:satOff val="0"/>
            <a:lumOff val="0"/>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Data Analysis</a:t>
          </a:r>
          <a:endParaRPr lang="zh-CN" altLang="en-US" sz="2900" kern="1200" dirty="0">
            <a:solidFill>
              <a:schemeClr val="bg2"/>
            </a:solidFill>
          </a:endParaRPr>
        </a:p>
      </dsp:txBody>
      <dsp:txXfrm rot="-5400000">
        <a:off x="612345" y="2357734"/>
        <a:ext cx="7012448" cy="513092"/>
      </dsp:txXfrm>
    </dsp:sp>
    <dsp:sp modelId="{1D8E80B6-6092-465B-9080-88847A86551E}">
      <dsp:nvSpPr>
        <dsp:cNvPr id="0" name=""/>
        <dsp:cNvSpPr/>
      </dsp:nvSpPr>
      <dsp:spPr>
        <a:xfrm rot="5400000">
          <a:off x="-131216" y="3237494"/>
          <a:ext cx="874779" cy="612345"/>
        </a:xfrm>
        <a:prstGeom prst="chevron">
          <a:avLst/>
        </a:prstGeom>
        <a:solidFill>
          <a:schemeClr val="accent4">
            <a:hueOff val="7840713"/>
            <a:satOff val="-32622"/>
            <a:lumOff val="7686"/>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3412450"/>
        <a:ext cx="612345" cy="262434"/>
      </dsp:txXfrm>
    </dsp:sp>
    <dsp:sp modelId="{16D24065-5D77-4A98-81CE-CF922103F604}">
      <dsp:nvSpPr>
        <dsp:cNvPr id="0" name=""/>
        <dsp:cNvSpPr/>
      </dsp:nvSpPr>
      <dsp:spPr>
        <a:xfrm rot="5400000">
          <a:off x="3848144" y="-129521"/>
          <a:ext cx="568606" cy="7040205"/>
        </a:xfrm>
        <a:prstGeom prst="round2SameRect">
          <a:avLst/>
        </a:prstGeom>
        <a:solidFill>
          <a:schemeClr val="lt1">
            <a:alpha val="90000"/>
            <a:hueOff val="0"/>
            <a:satOff val="0"/>
            <a:lumOff val="0"/>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tx1"/>
              </a:solidFill>
            </a:rPr>
            <a:t>Uncertainty Analysis</a:t>
          </a:r>
          <a:endParaRPr lang="zh-CN" altLang="en-US" sz="2900" kern="1200" dirty="0">
            <a:solidFill>
              <a:schemeClr val="tx1"/>
            </a:solidFill>
          </a:endParaRPr>
        </a:p>
      </dsp:txBody>
      <dsp:txXfrm rot="-5400000">
        <a:off x="612345" y="3134035"/>
        <a:ext cx="7012448" cy="513092"/>
      </dsp:txXfrm>
    </dsp:sp>
    <dsp:sp modelId="{EECD3B0D-C94A-4251-9B3B-68EFCC3BC3F6}">
      <dsp:nvSpPr>
        <dsp:cNvPr id="0" name=""/>
        <dsp:cNvSpPr/>
      </dsp:nvSpPr>
      <dsp:spPr>
        <a:xfrm rot="5400000">
          <a:off x="-131216" y="4013796"/>
          <a:ext cx="874779" cy="612345"/>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4188752"/>
        <a:ext cx="612345" cy="262434"/>
      </dsp:txXfrm>
    </dsp:sp>
    <dsp:sp modelId="{C9643486-5AC3-465C-B76B-828F5DED798B}">
      <dsp:nvSpPr>
        <dsp:cNvPr id="0" name=""/>
        <dsp:cNvSpPr/>
      </dsp:nvSpPr>
      <dsp:spPr>
        <a:xfrm rot="5400000">
          <a:off x="3848144" y="646780"/>
          <a:ext cx="568606" cy="7040205"/>
        </a:xfrm>
        <a:prstGeom prst="round2Same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Conclusion</a:t>
          </a:r>
          <a:endParaRPr lang="zh-CN" altLang="en-US" sz="2900" kern="1200" dirty="0">
            <a:solidFill>
              <a:schemeClr val="bg2"/>
            </a:solidFill>
          </a:endParaRPr>
        </a:p>
      </dsp:txBody>
      <dsp:txXfrm rot="-5400000">
        <a:off x="612345" y="3910337"/>
        <a:ext cx="7012448" cy="5130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5C468-90B5-46FC-A75F-8ACEFB111947}">
      <dsp:nvSpPr>
        <dsp:cNvPr id="0" name=""/>
        <dsp:cNvSpPr/>
      </dsp:nvSpPr>
      <dsp:spPr>
        <a:xfrm rot="5400000">
          <a:off x="-131216" y="132288"/>
          <a:ext cx="874779" cy="612345"/>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dirty="0"/>
        </a:p>
      </dsp:txBody>
      <dsp:txXfrm rot="-5400000">
        <a:off x="2" y="307244"/>
        <a:ext cx="612345" cy="262434"/>
      </dsp:txXfrm>
    </dsp:sp>
    <dsp:sp modelId="{94C82BDD-C9A8-4473-BABA-61E9D574A870}">
      <dsp:nvSpPr>
        <dsp:cNvPr id="0" name=""/>
        <dsp:cNvSpPr/>
      </dsp:nvSpPr>
      <dsp:spPr>
        <a:xfrm rot="5400000">
          <a:off x="3848144" y="-3234727"/>
          <a:ext cx="568606" cy="7040205"/>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Experimental Setup</a:t>
          </a:r>
          <a:endParaRPr lang="zh-CN" altLang="en-US" sz="2900" kern="1200" dirty="0">
            <a:solidFill>
              <a:schemeClr val="bg2"/>
            </a:solidFill>
          </a:endParaRPr>
        </a:p>
      </dsp:txBody>
      <dsp:txXfrm rot="-5400000">
        <a:off x="612345" y="28829"/>
        <a:ext cx="7012448" cy="513092"/>
      </dsp:txXfrm>
    </dsp:sp>
    <dsp:sp modelId="{54BD51D9-1C8F-4487-8C68-0C10811489B9}">
      <dsp:nvSpPr>
        <dsp:cNvPr id="0" name=""/>
        <dsp:cNvSpPr/>
      </dsp:nvSpPr>
      <dsp:spPr>
        <a:xfrm rot="5400000">
          <a:off x="-131216" y="908590"/>
          <a:ext cx="874779" cy="612345"/>
        </a:xfrm>
        <a:prstGeom prst="chevron">
          <a:avLst/>
        </a:prstGeom>
        <a:solidFill>
          <a:schemeClr val="accent4">
            <a:hueOff val="1960178"/>
            <a:satOff val="-8155"/>
            <a:lumOff val="1922"/>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1083546"/>
        <a:ext cx="612345" cy="262434"/>
      </dsp:txXfrm>
    </dsp:sp>
    <dsp:sp modelId="{796A206D-0C93-4F50-996C-226E2FB57BE9}">
      <dsp:nvSpPr>
        <dsp:cNvPr id="0" name=""/>
        <dsp:cNvSpPr/>
      </dsp:nvSpPr>
      <dsp:spPr>
        <a:xfrm rot="5400000">
          <a:off x="3848144" y="-2458425"/>
          <a:ext cx="568606" cy="7040205"/>
        </a:xfrm>
        <a:prstGeom prst="round2SameRect">
          <a:avLst/>
        </a:prstGeom>
        <a:solidFill>
          <a:schemeClr val="lt1">
            <a:alpha val="90000"/>
            <a:hueOff val="0"/>
            <a:satOff val="0"/>
            <a:lumOff val="0"/>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Preliminary Experiment</a:t>
          </a:r>
          <a:endParaRPr lang="zh-CN" altLang="en-US" sz="2900" kern="1200" dirty="0">
            <a:solidFill>
              <a:schemeClr val="bg2"/>
            </a:solidFill>
          </a:endParaRPr>
        </a:p>
      </dsp:txBody>
      <dsp:txXfrm rot="-5400000">
        <a:off x="612345" y="805131"/>
        <a:ext cx="7012448" cy="513092"/>
      </dsp:txXfrm>
    </dsp:sp>
    <dsp:sp modelId="{CFCEE787-AAC5-448D-9F51-BA4E2DAA0199}">
      <dsp:nvSpPr>
        <dsp:cNvPr id="0" name=""/>
        <dsp:cNvSpPr/>
      </dsp:nvSpPr>
      <dsp:spPr>
        <a:xfrm rot="5400000">
          <a:off x="-131216" y="1684891"/>
          <a:ext cx="874779" cy="612345"/>
        </a:xfrm>
        <a:prstGeom prst="chevron">
          <a:avLst/>
        </a:prstGeom>
        <a:solidFill>
          <a:schemeClr val="accent4">
            <a:hueOff val="3920356"/>
            <a:satOff val="-16311"/>
            <a:lumOff val="3843"/>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1859847"/>
        <a:ext cx="612345" cy="262434"/>
      </dsp:txXfrm>
    </dsp:sp>
    <dsp:sp modelId="{178DB01A-5316-4088-8F2C-5FE0BA6F7DC4}">
      <dsp:nvSpPr>
        <dsp:cNvPr id="0" name=""/>
        <dsp:cNvSpPr/>
      </dsp:nvSpPr>
      <dsp:spPr>
        <a:xfrm rot="5400000">
          <a:off x="3848144" y="-1682124"/>
          <a:ext cx="568606" cy="7040205"/>
        </a:xfrm>
        <a:prstGeom prst="round2SameRect">
          <a:avLst/>
        </a:prstGeom>
        <a:solidFill>
          <a:schemeClr val="lt1">
            <a:alpha val="90000"/>
            <a:hueOff val="0"/>
            <a:satOff val="0"/>
            <a:lumOff val="0"/>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Theoretical Investigation </a:t>
          </a:r>
          <a:endParaRPr lang="zh-CN" altLang="en-US" sz="2900" kern="1200" dirty="0">
            <a:solidFill>
              <a:schemeClr val="bg2"/>
            </a:solidFill>
          </a:endParaRPr>
        </a:p>
      </dsp:txBody>
      <dsp:txXfrm rot="-5400000">
        <a:off x="612345" y="1581432"/>
        <a:ext cx="7012448" cy="513092"/>
      </dsp:txXfrm>
    </dsp:sp>
    <dsp:sp modelId="{CE2C1B28-28EB-4BB7-B8FC-C791E5911715}">
      <dsp:nvSpPr>
        <dsp:cNvPr id="0" name=""/>
        <dsp:cNvSpPr/>
      </dsp:nvSpPr>
      <dsp:spPr>
        <a:xfrm rot="5400000">
          <a:off x="-131216" y="2461193"/>
          <a:ext cx="874779" cy="612345"/>
        </a:xfrm>
        <a:prstGeom prst="chevron">
          <a:avLst/>
        </a:prstGeom>
        <a:solidFill>
          <a:schemeClr val="accent4">
            <a:hueOff val="5880535"/>
            <a:satOff val="-24466"/>
            <a:lumOff val="5765"/>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2636149"/>
        <a:ext cx="612345" cy="262434"/>
      </dsp:txXfrm>
    </dsp:sp>
    <dsp:sp modelId="{9782A2A8-07E7-4C60-8913-2CA4B927548E}">
      <dsp:nvSpPr>
        <dsp:cNvPr id="0" name=""/>
        <dsp:cNvSpPr/>
      </dsp:nvSpPr>
      <dsp:spPr>
        <a:xfrm rot="5400000">
          <a:off x="3848144" y="-905822"/>
          <a:ext cx="568606" cy="7040205"/>
        </a:xfrm>
        <a:prstGeom prst="round2SameRect">
          <a:avLst/>
        </a:prstGeom>
        <a:solidFill>
          <a:schemeClr val="lt1">
            <a:alpha val="90000"/>
            <a:hueOff val="0"/>
            <a:satOff val="0"/>
            <a:lumOff val="0"/>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Data Analysis</a:t>
          </a:r>
          <a:endParaRPr lang="zh-CN" altLang="en-US" sz="2900" kern="1200" dirty="0">
            <a:solidFill>
              <a:schemeClr val="bg2"/>
            </a:solidFill>
          </a:endParaRPr>
        </a:p>
      </dsp:txBody>
      <dsp:txXfrm rot="-5400000">
        <a:off x="612345" y="2357734"/>
        <a:ext cx="7012448" cy="513092"/>
      </dsp:txXfrm>
    </dsp:sp>
    <dsp:sp modelId="{1D8E80B6-6092-465B-9080-88847A86551E}">
      <dsp:nvSpPr>
        <dsp:cNvPr id="0" name=""/>
        <dsp:cNvSpPr/>
      </dsp:nvSpPr>
      <dsp:spPr>
        <a:xfrm rot="5400000">
          <a:off x="-131216" y="3237494"/>
          <a:ext cx="874779" cy="612345"/>
        </a:xfrm>
        <a:prstGeom prst="chevron">
          <a:avLst/>
        </a:prstGeom>
        <a:solidFill>
          <a:schemeClr val="accent4">
            <a:hueOff val="7840713"/>
            <a:satOff val="-32622"/>
            <a:lumOff val="7686"/>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3412450"/>
        <a:ext cx="612345" cy="262434"/>
      </dsp:txXfrm>
    </dsp:sp>
    <dsp:sp modelId="{16D24065-5D77-4A98-81CE-CF922103F604}">
      <dsp:nvSpPr>
        <dsp:cNvPr id="0" name=""/>
        <dsp:cNvSpPr/>
      </dsp:nvSpPr>
      <dsp:spPr>
        <a:xfrm rot="5400000">
          <a:off x="3848144" y="-129521"/>
          <a:ext cx="568606" cy="7040205"/>
        </a:xfrm>
        <a:prstGeom prst="round2SameRect">
          <a:avLst/>
        </a:prstGeom>
        <a:solidFill>
          <a:schemeClr val="lt1">
            <a:alpha val="90000"/>
            <a:hueOff val="0"/>
            <a:satOff val="0"/>
            <a:lumOff val="0"/>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bg2"/>
              </a:solidFill>
            </a:rPr>
            <a:t>Uncertainty Analysis</a:t>
          </a:r>
          <a:endParaRPr lang="zh-CN" altLang="en-US" sz="2900" kern="1200" dirty="0">
            <a:solidFill>
              <a:schemeClr val="bg2"/>
            </a:solidFill>
          </a:endParaRPr>
        </a:p>
      </dsp:txBody>
      <dsp:txXfrm rot="-5400000">
        <a:off x="612345" y="3134035"/>
        <a:ext cx="7012448" cy="513092"/>
      </dsp:txXfrm>
    </dsp:sp>
    <dsp:sp modelId="{EECD3B0D-C94A-4251-9B3B-68EFCC3BC3F6}">
      <dsp:nvSpPr>
        <dsp:cNvPr id="0" name=""/>
        <dsp:cNvSpPr/>
      </dsp:nvSpPr>
      <dsp:spPr>
        <a:xfrm rot="5400000">
          <a:off x="-131216" y="4013796"/>
          <a:ext cx="874779" cy="612345"/>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rot="-5400000">
        <a:off x="2" y="4188752"/>
        <a:ext cx="612345" cy="262434"/>
      </dsp:txXfrm>
    </dsp:sp>
    <dsp:sp modelId="{C9643486-5AC3-465C-B76B-828F5DED798B}">
      <dsp:nvSpPr>
        <dsp:cNvPr id="0" name=""/>
        <dsp:cNvSpPr/>
      </dsp:nvSpPr>
      <dsp:spPr>
        <a:xfrm rot="5400000">
          <a:off x="3848144" y="646780"/>
          <a:ext cx="568606" cy="7040205"/>
        </a:xfrm>
        <a:prstGeom prst="round2Same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altLang="zh-CN" sz="2900" kern="1200" dirty="0">
              <a:solidFill>
                <a:schemeClr val="tx1"/>
              </a:solidFill>
            </a:rPr>
            <a:t>Conclusion</a:t>
          </a:r>
          <a:endParaRPr lang="zh-CN" altLang="en-US" sz="2900" kern="1200" dirty="0">
            <a:solidFill>
              <a:schemeClr val="tx1"/>
            </a:solidFill>
          </a:endParaRPr>
        </a:p>
      </dsp:txBody>
      <dsp:txXfrm rot="-5400000">
        <a:off x="612345" y="3910337"/>
        <a:ext cx="7012448" cy="51309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7" Type="http://schemas.openxmlformats.org/officeDocument/2006/relationships/image" Target="../media/image37.wmf"/><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0356E9-0488-40E2-943A-A3231AAD3BB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FF446-579C-41E7-BAAC-B99934D8BA4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9" name="标题 8"/>
          <p:cNvSpPr>
            <a:spLocks noGrp="1"/>
          </p:cNvSpPr>
          <p:nvPr>
            <p:ph type="title"/>
          </p:nvPr>
        </p:nvSpPr>
        <p:spPr/>
        <p:txBody>
          <a:bodyPr/>
          <a:lstStyle/>
          <a:p>
            <a:r>
              <a:rPr lang="zh-CN" altLang="en-US"/>
              <a:t>单击此处编辑母版标题样式</a:t>
            </a:r>
            <a:endParaRPr lang="zh-CN" altLang="en-US"/>
          </a:p>
        </p:txBody>
      </p:sp>
      <p:sp>
        <p:nvSpPr>
          <p:cNvPr id="10" name="日期占位符 9"/>
          <p:cNvSpPr>
            <a:spLocks noGrp="1"/>
          </p:cNvSpPr>
          <p:nvPr>
            <p:ph type="dt" sz="half" idx="10"/>
          </p:nvPr>
        </p:nvSpPr>
        <p:spPr/>
        <p:txBody>
          <a:bodyPr/>
          <a:lstStyle/>
          <a:p>
            <a:fld id="{E62550C0-E411-48F6-8448-D71052912998}" type="datetime1">
              <a:rPr lang="zh-CN" altLang="en-US" smtClean="0"/>
            </a:fld>
            <a:endParaRPr lang="zh-CN" altLang="en-US"/>
          </a:p>
        </p:txBody>
      </p:sp>
      <p:sp>
        <p:nvSpPr>
          <p:cNvPr id="11" name="页脚占位符 10"/>
          <p:cNvSpPr>
            <a:spLocks noGrp="1"/>
          </p:cNvSpPr>
          <p:nvPr>
            <p:ph type="ftr" sz="quarter" idx="11"/>
          </p:nvPr>
        </p:nvSpPr>
        <p:spPr/>
        <p:txBody>
          <a:bodyPr/>
          <a:lstStyle/>
          <a:p>
            <a:r>
              <a:rPr lang="en-US" altLang="zh-CN"/>
              <a:t>Qingdao No.2 High School</a:t>
            </a:r>
            <a:endParaRPr lang="en-US" altLang="zh-CN" dirty="0"/>
          </a:p>
        </p:txBody>
      </p:sp>
      <p:sp>
        <p:nvSpPr>
          <p:cNvPr id="12" name="灯片编号占位符 11"/>
          <p:cNvSpPr>
            <a:spLocks noGrp="1"/>
          </p:cNvSpPr>
          <p:nvPr>
            <p:ph type="sldNum" sz="quarter" idx="12"/>
          </p:nvPr>
        </p:nvSpPr>
        <p:spPr/>
        <p:txBody>
          <a:bodyPr/>
          <a:lstStyle/>
          <a:p>
            <a:fld id="{BD4A4703-0FC2-4EA4-917B-CD6E597DA5FE}"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938550" y="1116623"/>
            <a:ext cx="10415250" cy="4769583"/>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C5904C-B84A-4417-B7AE-5E21F9855E7B}" type="datetime1">
              <a:rPr lang="zh-CN" altLang="en-US" smtClean="0"/>
            </a:fld>
            <a:endParaRPr lang="zh-CN" altLang="en-US"/>
          </a:p>
        </p:txBody>
      </p:sp>
      <p:sp>
        <p:nvSpPr>
          <p:cNvPr id="5" name="页脚占位符 4"/>
          <p:cNvSpPr>
            <a:spLocks noGrp="1"/>
          </p:cNvSpPr>
          <p:nvPr>
            <p:ph type="ftr" sz="quarter" idx="11"/>
          </p:nvPr>
        </p:nvSpPr>
        <p:spPr/>
        <p:txBody>
          <a:bodyPr/>
          <a:lstStyle/>
          <a:p>
            <a:r>
              <a:rPr lang="en-US" altLang="zh-CN" dirty="0"/>
              <a:t>Qingdao No.2 High School</a:t>
            </a:r>
            <a:endParaRPr lang="en-US" altLang="zh-CN" dirty="0"/>
          </a:p>
        </p:txBody>
      </p:sp>
      <p:sp>
        <p:nvSpPr>
          <p:cNvPr id="6" name="灯片编号占位符 5"/>
          <p:cNvSpPr>
            <a:spLocks noGrp="1"/>
          </p:cNvSpPr>
          <p:nvPr>
            <p:ph type="sldNum" sz="quarter" idx="12"/>
          </p:nvPr>
        </p:nvSpPr>
        <p:spPr/>
        <p:txBody>
          <a:bodyPr/>
          <a:lstStyle/>
          <a:p>
            <a:fld id="{BD4A4703-0FC2-4EA4-917B-CD6E597DA5FE}" type="slidenum">
              <a:rPr lang="zh-CN" altLang="en-US" smtClean="0"/>
            </a:fld>
            <a:endParaRPr lang="zh-CN" altLang="en-US"/>
          </a:p>
        </p:txBody>
      </p:sp>
      <p:cxnSp>
        <p:nvCxnSpPr>
          <p:cNvPr id="8" name="直接连接符 7"/>
          <p:cNvCxnSpPr/>
          <p:nvPr userDrawn="1"/>
        </p:nvCxnSpPr>
        <p:spPr>
          <a:xfrm>
            <a:off x="938550" y="1016000"/>
            <a:ext cx="10415250" cy="19362"/>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标题占位符 1"/>
          <p:cNvSpPr>
            <a:spLocks noGrp="1"/>
          </p:cNvSpPr>
          <p:nvPr>
            <p:ph type="title" hasCustomPrompt="1"/>
          </p:nvPr>
        </p:nvSpPr>
        <p:spPr>
          <a:xfrm>
            <a:off x="938550" y="365125"/>
            <a:ext cx="10415250" cy="650875"/>
          </a:xfrm>
          <a:prstGeom prst="rect">
            <a:avLst/>
          </a:prstGeom>
        </p:spPr>
        <p:txBody>
          <a:bodyPr vert="horz" lIns="91440" tIns="45720" rIns="91440" bIns="45720" rtlCol="0" anchor="ctr">
            <a:normAutofit/>
          </a:bodyPr>
          <a:lstStyle/>
          <a:p>
            <a:r>
              <a:rPr lang="en-US" altLang="zh-CN" dirty="0"/>
              <a:t>Theoretical analysis </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FA2F4D7-B2BE-40F1-AB80-7F71541AA2D5}" type="datetime1">
              <a:rPr lang="zh-CN" altLang="en-US" smtClean="0"/>
            </a:fld>
            <a:endParaRPr lang="zh-CN" altLang="en-US"/>
          </a:p>
        </p:txBody>
      </p:sp>
      <p:sp>
        <p:nvSpPr>
          <p:cNvPr id="4" name="页脚占位符 3"/>
          <p:cNvSpPr>
            <a:spLocks noGrp="1"/>
          </p:cNvSpPr>
          <p:nvPr>
            <p:ph type="ftr" sz="quarter" idx="11"/>
          </p:nvPr>
        </p:nvSpPr>
        <p:spPr/>
        <p:txBody>
          <a:bodyPr/>
          <a:lstStyle/>
          <a:p>
            <a:r>
              <a:rPr lang="en-US" altLang="zh-CN" dirty="0"/>
              <a:t>Qingdao No.2 High School</a:t>
            </a:r>
            <a:endParaRPr lang="en-US" altLang="zh-CN" dirty="0"/>
          </a:p>
        </p:txBody>
      </p:sp>
      <p:sp>
        <p:nvSpPr>
          <p:cNvPr id="5" name="灯片编号占位符 4"/>
          <p:cNvSpPr>
            <a:spLocks noGrp="1"/>
          </p:cNvSpPr>
          <p:nvPr>
            <p:ph type="sldNum" sz="quarter" idx="12"/>
          </p:nvPr>
        </p:nvSpPr>
        <p:spPr/>
        <p:txBody>
          <a:bodyPr/>
          <a:lstStyle/>
          <a:p>
            <a:fld id="{BD4A4703-0FC2-4EA4-917B-CD6E597DA5FE}" type="slidenum">
              <a:rPr lang="zh-CN" altLang="en-US" smtClean="0"/>
            </a:fld>
            <a:endParaRPr lang="zh-CN" altLang="en-US"/>
          </a:p>
        </p:txBody>
      </p:sp>
      <p:cxnSp>
        <p:nvCxnSpPr>
          <p:cNvPr id="8" name="直接连接符 7"/>
          <p:cNvCxnSpPr/>
          <p:nvPr userDrawn="1"/>
        </p:nvCxnSpPr>
        <p:spPr>
          <a:xfrm>
            <a:off x="938550" y="1016000"/>
            <a:ext cx="10415250" cy="19362"/>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标题占位符 1"/>
          <p:cNvSpPr>
            <a:spLocks noGrp="1"/>
          </p:cNvSpPr>
          <p:nvPr>
            <p:ph type="title" hasCustomPrompt="1"/>
          </p:nvPr>
        </p:nvSpPr>
        <p:spPr>
          <a:xfrm>
            <a:off x="938550" y="365125"/>
            <a:ext cx="10415250" cy="650875"/>
          </a:xfrm>
          <a:prstGeom prst="rect">
            <a:avLst/>
          </a:prstGeom>
        </p:spPr>
        <p:txBody>
          <a:bodyPr vert="horz" lIns="91440" tIns="45720" rIns="91440" bIns="45720" rtlCol="0" anchor="ctr">
            <a:normAutofit/>
          </a:bodyPr>
          <a:lstStyle/>
          <a:p>
            <a:r>
              <a:rPr lang="en-US" altLang="zh-CN" dirty="0"/>
              <a:t>Theoretical analysis </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100F198-A94B-40F2-967A-45BA2E9F7215}" type="datetime1">
              <a:rPr lang="zh-CN" altLang="en-US" smtClean="0"/>
            </a:fld>
            <a:endParaRPr lang="zh-CN" altLang="en-US"/>
          </a:p>
        </p:txBody>
      </p:sp>
      <p:sp>
        <p:nvSpPr>
          <p:cNvPr id="3" name="页脚占位符 2"/>
          <p:cNvSpPr>
            <a:spLocks noGrp="1"/>
          </p:cNvSpPr>
          <p:nvPr>
            <p:ph type="ftr" sz="quarter" idx="11"/>
          </p:nvPr>
        </p:nvSpPr>
        <p:spPr/>
        <p:txBody>
          <a:bodyPr/>
          <a:lstStyle/>
          <a:p>
            <a:r>
              <a:rPr lang="en-US" altLang="zh-CN" dirty="0"/>
              <a:t>Qingdao No.2 High School</a:t>
            </a:r>
            <a:endParaRPr lang="en-US" altLang="zh-CN" dirty="0"/>
          </a:p>
        </p:txBody>
      </p:sp>
      <p:sp>
        <p:nvSpPr>
          <p:cNvPr id="4" name="灯片编号占位符 3"/>
          <p:cNvSpPr>
            <a:spLocks noGrp="1"/>
          </p:cNvSpPr>
          <p:nvPr>
            <p:ph type="sldNum" sz="quarter" idx="12"/>
          </p:nvPr>
        </p:nvSpPr>
        <p:spPr/>
        <p:txBody>
          <a:bodyPr/>
          <a:lstStyle/>
          <a:p>
            <a:fld id="{BD4A4703-0FC2-4EA4-917B-CD6E597DA5FE}"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3.jpeg"/><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5">
            <a:extLst>
              <a:ext uri="{28A0092B-C50C-407E-A947-70E740481C1C}">
                <a14:useLocalDpi xmlns:a14="http://schemas.microsoft.com/office/drawing/2010/main" val="0"/>
              </a:ext>
            </a:extLst>
          </a:blip>
          <a:srcRect t="50759" b="14075"/>
          <a:stretch>
            <a:fillRect/>
          </a:stretch>
        </p:blipFill>
        <p:spPr>
          <a:xfrm>
            <a:off x="0" y="6022731"/>
            <a:ext cx="12192000" cy="835269"/>
          </a:xfrm>
          <a:prstGeom prst="rect">
            <a:avLst/>
          </a:prstGeom>
        </p:spPr>
      </p:pic>
      <p:pic>
        <p:nvPicPr>
          <p:cNvPr id="14" name="图片 13"/>
          <p:cNvPicPr>
            <a:picLocks noChangeAspect="1"/>
          </p:cNvPicPr>
          <p:nvPr userDrawn="1"/>
        </p:nvPicPr>
        <p:blipFill>
          <a:blip r:embed="rId6" cstate="email"/>
          <a:stretch>
            <a:fillRect/>
          </a:stretch>
        </p:blipFill>
        <p:spPr>
          <a:xfrm>
            <a:off x="27708" y="9235"/>
            <a:ext cx="931405" cy="1203857"/>
          </a:xfrm>
          <a:prstGeom prst="rect">
            <a:avLst/>
          </a:prstGeom>
        </p:spPr>
      </p:pic>
      <p:sp>
        <p:nvSpPr>
          <p:cNvPr id="2" name="标题占位符 1"/>
          <p:cNvSpPr>
            <a:spLocks noGrp="1"/>
          </p:cNvSpPr>
          <p:nvPr>
            <p:ph type="title"/>
          </p:nvPr>
        </p:nvSpPr>
        <p:spPr>
          <a:xfrm>
            <a:off x="938550" y="365125"/>
            <a:ext cx="10415250" cy="650875"/>
          </a:xfrm>
          <a:prstGeom prst="rect">
            <a:avLst/>
          </a:prstGeom>
        </p:spPr>
        <p:txBody>
          <a:bodyPr vert="horz" lIns="91440" tIns="45720" rIns="91440" bIns="45720" rtlCol="0" anchor="ctr">
            <a:normAutofit/>
          </a:bodyPr>
          <a:lstStyle/>
          <a:p>
            <a:r>
              <a:rPr lang="en-US" altLang="zh-CN" dirty="0"/>
              <a:t>Theoretical analysis </a:t>
            </a:r>
            <a:endParaRPr lang="zh-CN" altLang="en-US" dirty="0"/>
          </a:p>
        </p:txBody>
      </p:sp>
      <p:sp>
        <p:nvSpPr>
          <p:cNvPr id="3" name="文本占位符 2"/>
          <p:cNvSpPr>
            <a:spLocks noGrp="1"/>
          </p:cNvSpPr>
          <p:nvPr>
            <p:ph type="body" idx="1"/>
          </p:nvPr>
        </p:nvSpPr>
        <p:spPr>
          <a:xfrm>
            <a:off x="938550" y="1349618"/>
            <a:ext cx="10415249" cy="4536587"/>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00F198-A94B-40F2-967A-45BA2E9F7215}"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2000" b="1">
                <a:solidFill>
                  <a:schemeClr val="bg1"/>
                </a:solidFill>
              </a:defRPr>
            </a:lvl1pPr>
          </a:lstStyle>
          <a:p>
            <a:r>
              <a:rPr lang="en-US" altLang="zh-CN" dirty="0"/>
              <a:t>Qingdao No.2 High School</a:t>
            </a:r>
            <a:endParaRPr lang="en-US" altLang="zh-CN"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000" b="1">
                <a:solidFill>
                  <a:schemeClr val="bg1"/>
                </a:solidFill>
              </a:defRPr>
            </a:lvl1pPr>
          </a:lstStyle>
          <a:p>
            <a:fld id="{BD4A4703-0FC2-4EA4-917B-CD6E597DA5FE}" type="slidenum">
              <a:rPr lang="zh-CN" altLang="en-US" smtClean="0"/>
            </a:fld>
            <a:endParaRPr lang="zh-CN" altLang="en-US" dirty="0"/>
          </a:p>
        </p:txBody>
      </p:sp>
      <p:pic>
        <p:nvPicPr>
          <p:cNvPr id="15" name="图片 14"/>
          <p:cNvPicPr>
            <a:picLocks noChangeAspect="1"/>
          </p:cNvPicPr>
          <p:nvPr userDrawn="1"/>
        </p:nvPicPr>
        <p:blipFill>
          <a:blip r:embed="rId7" cstate="email"/>
          <a:stretch>
            <a:fillRect/>
          </a:stretch>
        </p:blipFill>
        <p:spPr>
          <a:xfrm>
            <a:off x="11166231" y="9235"/>
            <a:ext cx="1025769" cy="1014229"/>
          </a:xfrm>
          <a:prstGeom prst="ellipse">
            <a:avLst/>
          </a:prstGeom>
          <a:ln>
            <a:noFill/>
          </a:ln>
          <a:effectLst>
            <a:outerShdw dir="5400000" sx="10000" sy="10000" algn="ctr" rotWithShape="0">
              <a:schemeClr val="bg1"/>
            </a:outerShdw>
            <a:softEdge rad="112500"/>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dt="0"/>
  <p:txStyles>
    <p:title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icrosoft JhengHei Light" panose="020B0304030504040204" pitchFamily="34" charset="-12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5.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jpeg"/><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jpeg"/><Relationship Id="rId1"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microsoft.com/office/2007/relationships/media" Target="file:///C:\Users\Anaesthesia\Desktop\Mine\&#38738;&#23707;&#20108;&#20013;\IYNT\&#26032;&#24314;&#25991;&#20214;&#22841;%20(2)\IMG_5164.mp4" TargetMode="External"/><Relationship Id="rId1" Type="http://schemas.openxmlformats.org/officeDocument/2006/relationships/video" Target="file:///C:\Users\Anaesthesia\Desktop\Mine\&#38738;&#23707;&#20108;&#20013;\IYNT\&#26032;&#24314;&#25991;&#20214;&#22841;%20(2)\IMG_5164.mp4"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1.xml"/><Relationship Id="rId3" Type="http://schemas.openxmlformats.org/officeDocument/2006/relationships/image" Target="../media/image23.wmf"/><Relationship Id="rId2" Type="http://schemas.openxmlformats.org/officeDocument/2006/relationships/oleObject" Target="../embeddings/oleObject1.bin"/><Relationship Id="rId1" Type="http://schemas.openxmlformats.org/officeDocument/2006/relationships/image" Target="../media/image22.jpeg"/></Relationships>
</file>

<file path=ppt/slides/_rels/slide22.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1.xml"/><Relationship Id="rId4" Type="http://schemas.openxmlformats.org/officeDocument/2006/relationships/image" Target="../media/image26.png"/><Relationship Id="rId3" Type="http://schemas.openxmlformats.org/officeDocument/2006/relationships/image" Target="../media/image25.wmf"/><Relationship Id="rId2" Type="http://schemas.openxmlformats.org/officeDocument/2006/relationships/oleObject" Target="../embeddings/oleObject2.bin"/><Relationship Id="rId1" Type="http://schemas.openxmlformats.org/officeDocument/2006/relationships/image" Target="../media/image24.jpeg"/></Relationships>
</file>

<file path=ppt/slides/_rels/slide23.xml.rels><?xml version="1.0" encoding="UTF-8" standalone="yes"?>
<Relationships xmlns="http://schemas.openxmlformats.org/package/2006/relationships"><Relationship Id="rId7" Type="http://schemas.openxmlformats.org/officeDocument/2006/relationships/vmlDrawing" Target="../drawings/vmlDrawing3.vml"/><Relationship Id="rId6" Type="http://schemas.openxmlformats.org/officeDocument/2006/relationships/slideLayout" Target="../slideLayouts/slideLayout2.xml"/><Relationship Id="rId5" Type="http://schemas.openxmlformats.org/officeDocument/2006/relationships/image" Target="../media/image29.wmf"/><Relationship Id="rId4" Type="http://schemas.openxmlformats.org/officeDocument/2006/relationships/oleObject" Target="../embeddings/oleObject4.bin"/><Relationship Id="rId3" Type="http://schemas.openxmlformats.org/officeDocument/2006/relationships/image" Target="../media/image28.wmf"/><Relationship Id="rId2" Type="http://schemas.openxmlformats.org/officeDocument/2006/relationships/oleObject" Target="../embeddings/oleObject3.bin"/><Relationship Id="rId1"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7.jpeg"/><Relationship Id="rId1" Type="http://schemas.openxmlformats.org/officeDocument/2006/relationships/image" Target="../media/image30.jpeg"/></Relationships>
</file>

<file path=ppt/slides/_rels/slide25.xml.rels><?xml version="1.0" encoding="UTF-8" standalone="yes"?>
<Relationships xmlns="http://schemas.openxmlformats.org/package/2006/relationships"><Relationship Id="rId9" Type="http://schemas.openxmlformats.org/officeDocument/2006/relationships/oleObject" Target="../embeddings/oleObject9.bin"/><Relationship Id="rId8" Type="http://schemas.openxmlformats.org/officeDocument/2006/relationships/image" Target="../media/image34.wmf"/><Relationship Id="rId7" Type="http://schemas.openxmlformats.org/officeDocument/2006/relationships/oleObject" Target="../embeddings/oleObject8.bin"/><Relationship Id="rId6" Type="http://schemas.openxmlformats.org/officeDocument/2006/relationships/image" Target="../media/image33.wmf"/><Relationship Id="rId5" Type="http://schemas.openxmlformats.org/officeDocument/2006/relationships/oleObject" Target="../embeddings/oleObject7.bin"/><Relationship Id="rId4" Type="http://schemas.openxmlformats.org/officeDocument/2006/relationships/image" Target="../media/image32.wmf"/><Relationship Id="rId3" Type="http://schemas.openxmlformats.org/officeDocument/2006/relationships/oleObject" Target="../embeddings/oleObject6.bin"/><Relationship Id="rId2" Type="http://schemas.openxmlformats.org/officeDocument/2006/relationships/image" Target="../media/image31.wmf"/><Relationship Id="rId16" Type="http://schemas.openxmlformats.org/officeDocument/2006/relationships/vmlDrawing" Target="../drawings/vmlDrawing4.vml"/><Relationship Id="rId15" Type="http://schemas.openxmlformats.org/officeDocument/2006/relationships/slideLayout" Target="../slideLayouts/slideLayout1.xml"/><Relationship Id="rId14" Type="http://schemas.openxmlformats.org/officeDocument/2006/relationships/image" Target="../media/image37.wmf"/><Relationship Id="rId13" Type="http://schemas.openxmlformats.org/officeDocument/2006/relationships/oleObject" Target="../embeddings/oleObject11.bin"/><Relationship Id="rId12" Type="http://schemas.openxmlformats.org/officeDocument/2006/relationships/image" Target="../media/image36.wmf"/><Relationship Id="rId11" Type="http://schemas.openxmlformats.org/officeDocument/2006/relationships/oleObject" Target="../embeddings/oleObject10.bin"/><Relationship Id="rId10" Type="http://schemas.openxmlformats.org/officeDocument/2006/relationships/image" Target="../media/image35.wmf"/><Relationship Id="rId1" Type="http://schemas.openxmlformats.org/officeDocument/2006/relationships/oleObject" Target="../embeddings/oleObject5.bin"/></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8.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0.png"/><Relationship Id="rId1" Type="http://schemas.openxmlformats.org/officeDocument/2006/relationships/image" Target="../media/image39.pn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2.jpeg"/><Relationship Id="rId1" Type="http://schemas.openxmlformats.org/officeDocument/2006/relationships/image" Target="../media/image41.jpe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 Type="http://schemas.openxmlformats.org/officeDocument/2006/relationships/diagramData" Target="../diagrams/data7.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3.png"/><Relationship Id="rId2" Type="http://schemas.microsoft.com/office/2007/relationships/media" Target="file:///C:\Users\Anaesthesia\Desktop\Mine\&#38738;&#23707;&#20108;&#20013;\IYNT\&#40857;&#21367;&#39118;\&#40857;&#21367;&#39118;&#35270;&#39057;\IMG_5179.MOV" TargetMode="External"/><Relationship Id="rId1" Type="http://schemas.openxmlformats.org/officeDocument/2006/relationships/video" Target="file:///C:\Users\Anaesthesia\Desktop\Mine\&#38738;&#23707;&#20108;&#20013;\IYNT\&#40857;&#21367;&#39118;\&#40857;&#21367;&#39118;&#35270;&#39057;\IMG_5179.MOV" TargetMode="Externa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en.wikipedia.org/wiki/Venturi_effect" TargetMode="Externa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jpe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jpe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1.jpe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3.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602105" y="1625918"/>
            <a:ext cx="9144000" cy="2387600"/>
          </a:xfrm>
        </p:spPr>
        <p:txBody>
          <a:bodyPr>
            <a:normAutofit/>
          </a:bodyPr>
          <a:lstStyle/>
          <a:p>
            <a:pPr algn="ctr"/>
            <a:r>
              <a:rPr lang="en-US" altLang="zh-CN" sz="6000" b="1" dirty="0"/>
              <a:t>IYNT 2017</a:t>
            </a:r>
            <a:br>
              <a:rPr lang="en-US" altLang="zh-CN" sz="6000" b="1" dirty="0"/>
            </a:br>
            <a:r>
              <a:rPr lang="en-US" altLang="zh-CN" sz="5400">
                <a:sym typeface="+mn-ea"/>
              </a:rPr>
              <a:t>PROBLEM 17</a:t>
            </a:r>
            <a:endParaRPr lang="en-US" altLang="zh-CN" sz="5400">
              <a:sym typeface="+mn-ea"/>
            </a:endParaRPr>
          </a:p>
        </p:txBody>
      </p:sp>
      <p:sp>
        <p:nvSpPr>
          <p:cNvPr id="3" name="副标题 2"/>
          <p:cNvSpPr>
            <a:spLocks noGrp="1"/>
          </p:cNvSpPr>
          <p:nvPr>
            <p:ph type="subTitle" idx="1"/>
          </p:nvPr>
        </p:nvSpPr>
        <p:spPr/>
        <p:txBody>
          <a:bodyPr/>
          <a:lstStyle/>
          <a:p>
            <a:r>
              <a:rPr lang="en-US" altLang="zh-CN">
                <a:sym typeface="+mn-ea"/>
              </a:rPr>
              <a:t>Qingdao No.2 High School</a:t>
            </a:r>
            <a:endParaRPr lang="en-US" altLang="zh-CN" dirty="0"/>
          </a:p>
          <a:p>
            <a:endParaRPr lang="en-US" altLang="zh-CN"/>
          </a:p>
        </p:txBody>
      </p:sp>
      <p:sp>
        <p:nvSpPr>
          <p:cNvPr id="4" name="页脚占位符 3"/>
          <p:cNvSpPr>
            <a:spLocks noGrp="1"/>
          </p:cNvSpPr>
          <p:nvPr>
            <p:ph type="ftr" sz="quarter" idx="11"/>
          </p:nvPr>
        </p:nvSpPr>
        <p:spPr/>
        <p:txBody>
          <a:bodyPr/>
          <a:lstStyle/>
          <a:p>
            <a:r>
              <a:rPr lang="en-US" altLang="zh-CN"/>
              <a:t>Qingdao No.2 High School</a:t>
            </a:r>
            <a:endParaRPr lang="en-US" altLang="zh-CN" dirty="0"/>
          </a:p>
        </p:txBody>
      </p:sp>
      <p:sp>
        <p:nvSpPr>
          <p:cNvPr id="5" name="灯片编号占位符 4"/>
          <p:cNvSpPr>
            <a:spLocks noGrp="1"/>
          </p:cNvSpPr>
          <p:nvPr>
            <p:ph type="sldNum" sz="quarter" idx="12"/>
          </p:nvPr>
        </p:nvSpPr>
        <p:spPr/>
        <p:txBody>
          <a:bodyPr/>
          <a:lstStyle/>
          <a:p>
            <a:fld id="{BD4A4703-0FC2-4EA4-917B-CD6E597DA5FE}" type="slidenum">
              <a:rPr lang="zh-CN" altLang="en-US" smtClean="0"/>
            </a:fld>
            <a:endParaRPr lang="zh-CN"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endParaRPr lang="zh-CN" altLang="en-US"/>
          </a:p>
        </p:txBody>
      </p:sp>
      <p:sp>
        <p:nvSpPr>
          <p:cNvPr id="2" name="页脚占位符 1"/>
          <p:cNvSpPr>
            <a:spLocks noGrp="1"/>
          </p:cNvSpPr>
          <p:nvPr>
            <p:ph type="ftr" sz="quarter" idx="11"/>
          </p:nvPr>
        </p:nvSpPr>
        <p:spPr/>
        <p:txBody>
          <a:bodyPr/>
          <a:p>
            <a:r>
              <a:rPr lang="en-US" altLang="zh-CN" dirty="0"/>
              <a:t>Qingdao No.2 High School</a:t>
            </a:r>
            <a:endParaRPr lang="en-US" altLang="zh-CN" dirty="0"/>
          </a:p>
        </p:txBody>
      </p:sp>
      <p:sp>
        <p:nvSpPr>
          <p:cNvPr id="3" name="灯片编号占位符 2"/>
          <p:cNvSpPr>
            <a:spLocks noGrp="1"/>
          </p:cNvSpPr>
          <p:nvPr>
            <p:ph type="sldNum" sz="quarter" idx="12"/>
          </p:nvPr>
        </p:nvSpPr>
        <p:spPr/>
        <p:txBody>
          <a:bodyPr/>
          <a:p>
            <a:fld id="{BD4A4703-0FC2-4EA4-917B-CD6E597DA5FE}" type="slidenum">
              <a:rPr lang="zh-CN" altLang="en-US" smtClean="0"/>
            </a:fld>
            <a:endParaRPr lang="zh-CN" altLang="en-US" dirty="0"/>
          </a:p>
        </p:txBody>
      </p:sp>
      <p:graphicFrame>
        <p:nvGraphicFramePr>
          <p:cNvPr id="13" name="图示 12"/>
          <p:cNvGraphicFramePr/>
          <p:nvPr/>
        </p:nvGraphicFramePr>
        <p:xfrm>
          <a:off x="2319907" y="1162983"/>
          <a:ext cx="7652551" cy="475843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en-US" altLang="zh-CN"/>
              <a:t>Disadvantage</a:t>
            </a:r>
            <a:endParaRPr lang="en-US" altLang="zh-CN"/>
          </a:p>
        </p:txBody>
      </p:sp>
      <p:sp>
        <p:nvSpPr>
          <p:cNvPr id="2" name="页脚占位符 1"/>
          <p:cNvSpPr>
            <a:spLocks noGrp="1"/>
          </p:cNvSpPr>
          <p:nvPr>
            <p:ph type="ftr" sz="quarter" idx="11"/>
          </p:nvPr>
        </p:nvSpPr>
        <p:spPr/>
        <p:txBody>
          <a:bodyPr/>
          <a:p>
            <a:r>
              <a:rPr lang="en-US" altLang="zh-CN" dirty="0"/>
              <a:t>Qingdao No.2 High School</a:t>
            </a:r>
            <a:endParaRPr lang="en-US" altLang="zh-CN" dirty="0"/>
          </a:p>
        </p:txBody>
      </p:sp>
      <p:sp>
        <p:nvSpPr>
          <p:cNvPr id="3" name="灯片编号占位符 2"/>
          <p:cNvSpPr>
            <a:spLocks noGrp="1"/>
          </p:cNvSpPr>
          <p:nvPr>
            <p:ph type="sldNum" sz="quarter" idx="12"/>
          </p:nvPr>
        </p:nvSpPr>
        <p:spPr/>
        <p:txBody>
          <a:bodyPr/>
          <a:p>
            <a:fld id="{BD4A4703-0FC2-4EA4-917B-CD6E597DA5FE}" type="slidenum">
              <a:rPr lang="zh-CN" altLang="en-US" smtClean="0"/>
            </a:fld>
            <a:endParaRPr lang="zh-CN" altLang="en-US" dirty="0"/>
          </a:p>
        </p:txBody>
      </p:sp>
      <p:sp>
        <p:nvSpPr>
          <p:cNvPr id="5" name="文本框 4"/>
          <p:cNvSpPr txBox="1"/>
          <p:nvPr/>
        </p:nvSpPr>
        <p:spPr>
          <a:xfrm>
            <a:off x="676275" y="1530350"/>
            <a:ext cx="11154410" cy="829945"/>
          </a:xfrm>
          <a:prstGeom prst="rect">
            <a:avLst/>
          </a:prstGeom>
          <a:noFill/>
        </p:spPr>
        <p:txBody>
          <a:bodyPr wrap="square" rtlCol="0">
            <a:spAutoFit/>
          </a:bodyPr>
          <a:p>
            <a:r>
              <a:rPr lang="en-US" altLang="zh-CN" sz="2400" b="1">
                <a:solidFill>
                  <a:schemeClr val="tx1"/>
                </a:solidFill>
              </a:rPr>
              <a:t>1.Stablity could not be guaranteed cause the shape of the entrance influence the </a:t>
            </a:r>
            <a:r>
              <a:rPr lang="en-US" altLang="zh-CN" sz="2400" b="1">
                <a:solidFill>
                  <a:srgbClr val="FF0000"/>
                </a:solidFill>
              </a:rPr>
              <a:t>shape of the tornado</a:t>
            </a:r>
            <a:r>
              <a:rPr lang="en-US" altLang="zh-CN" sz="2400" b="1">
                <a:solidFill>
                  <a:schemeClr val="tx1"/>
                </a:solidFill>
              </a:rPr>
              <a:t>,which cause the instablity.</a:t>
            </a:r>
            <a:endParaRPr lang="en-US" altLang="zh-CN" sz="2400" b="1">
              <a:solidFill>
                <a:schemeClr val="tx1"/>
              </a:solidFill>
            </a:endParaRPr>
          </a:p>
        </p:txBody>
      </p:sp>
      <p:pic>
        <p:nvPicPr>
          <p:cNvPr id="8" name="图片 7"/>
          <p:cNvPicPr>
            <a:picLocks noChangeAspect="1"/>
          </p:cNvPicPr>
          <p:nvPr/>
        </p:nvPicPr>
        <p:blipFill>
          <a:blip r:embed="rId1"/>
          <a:stretch>
            <a:fillRect/>
          </a:stretch>
        </p:blipFill>
        <p:spPr>
          <a:xfrm>
            <a:off x="1347470" y="2736215"/>
            <a:ext cx="4266565" cy="2348230"/>
          </a:xfrm>
          <a:prstGeom prst="rect">
            <a:avLst/>
          </a:prstGeom>
        </p:spPr>
      </p:pic>
      <p:pic>
        <p:nvPicPr>
          <p:cNvPr id="9" name="图片 8"/>
          <p:cNvPicPr>
            <a:picLocks noChangeAspect="1"/>
          </p:cNvPicPr>
          <p:nvPr/>
        </p:nvPicPr>
        <p:blipFill>
          <a:blip r:embed="rId2"/>
          <a:stretch>
            <a:fillRect/>
          </a:stretch>
        </p:blipFill>
        <p:spPr>
          <a:xfrm>
            <a:off x="6369050" y="2674620"/>
            <a:ext cx="4985385" cy="3368040"/>
          </a:xfrm>
          <a:prstGeom prst="rect">
            <a:avLst/>
          </a:prstGeom>
        </p:spPr>
      </p:pic>
      <p:sp>
        <p:nvSpPr>
          <p:cNvPr id="11" name="乘号 10"/>
          <p:cNvSpPr/>
          <p:nvPr/>
        </p:nvSpPr>
        <p:spPr>
          <a:xfrm rot="21420000">
            <a:off x="2430780" y="1948815"/>
            <a:ext cx="6637020" cy="517588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
          </p:nvPr>
        </p:nvSpPr>
        <p:spPr/>
        <p:txBody>
          <a:bodyPr/>
          <a:p>
            <a:r>
              <a:rPr lang="en-US" altLang="zh-CN"/>
              <a:t> </a:t>
            </a:r>
            <a:endParaRPr lang="en-US" altLang="zh-CN"/>
          </a:p>
        </p:txBody>
      </p:sp>
      <p:sp>
        <p:nvSpPr>
          <p:cNvPr id="3" name="标题 2"/>
          <p:cNvSpPr>
            <a:spLocks noGrp="1"/>
          </p:cNvSpPr>
          <p:nvPr>
            <p:ph type="title"/>
          </p:nvPr>
        </p:nvSpPr>
        <p:spPr>
          <a:xfrm>
            <a:off x="938550" y="365125"/>
            <a:ext cx="10415250" cy="650875"/>
          </a:xfrm>
        </p:spPr>
        <p:txBody>
          <a:bodyPr/>
          <a:p>
            <a:r>
              <a:rPr lang="en-US" altLang="zh-CN"/>
              <a:t>Experimental setup 2</a:t>
            </a:r>
            <a:endParaRPr lang="en-US" altLang="zh-CN"/>
          </a:p>
        </p:txBody>
      </p:sp>
      <p:sp>
        <p:nvSpPr>
          <p:cNvPr id="4" name="页脚占位符 3"/>
          <p:cNvSpPr>
            <a:spLocks noGrp="1"/>
          </p:cNvSpPr>
          <p:nvPr>
            <p:ph type="ftr" sz="quarter" idx="11"/>
          </p:nvPr>
        </p:nvSpPr>
        <p:spPr/>
        <p:txBody>
          <a:bodyPr/>
          <a:p>
            <a:r>
              <a:rPr lang="en-US" altLang="zh-CN"/>
              <a:t>Qingdao No.2 High School</a:t>
            </a:r>
            <a:endParaRPr lang="en-US" altLang="zh-CN" dirty="0"/>
          </a:p>
        </p:txBody>
      </p:sp>
      <p:sp>
        <p:nvSpPr>
          <p:cNvPr id="5" name="灯片编号占位符 4"/>
          <p:cNvSpPr>
            <a:spLocks noGrp="1"/>
          </p:cNvSpPr>
          <p:nvPr>
            <p:ph type="sldNum" sz="quarter" idx="12"/>
          </p:nvPr>
        </p:nvSpPr>
        <p:spPr/>
        <p:txBody>
          <a:bodyPr/>
          <a:p>
            <a:fld id="{BD4A4703-0FC2-4EA4-917B-CD6E597DA5FE}" type="slidenum">
              <a:rPr lang="zh-CN" altLang="en-US" smtClean="0"/>
            </a:fld>
            <a:endParaRPr lang="zh-CN" altLang="en-US" dirty="0"/>
          </a:p>
        </p:txBody>
      </p:sp>
      <p:pic>
        <p:nvPicPr>
          <p:cNvPr id="6" name="图片 5" descr="IMG_5176"/>
          <p:cNvPicPr>
            <a:picLocks noChangeAspect="1"/>
          </p:cNvPicPr>
          <p:nvPr/>
        </p:nvPicPr>
        <p:blipFill>
          <a:blip r:embed="rId1"/>
          <a:stretch>
            <a:fillRect/>
          </a:stretch>
        </p:blipFill>
        <p:spPr>
          <a:xfrm>
            <a:off x="872490" y="1016000"/>
            <a:ext cx="7018020" cy="4726305"/>
          </a:xfrm>
          <a:prstGeom prst="rect">
            <a:avLst/>
          </a:prstGeom>
        </p:spPr>
      </p:pic>
      <p:sp>
        <p:nvSpPr>
          <p:cNvPr id="7" name="文本框 6"/>
          <p:cNvSpPr txBox="1"/>
          <p:nvPr/>
        </p:nvSpPr>
        <p:spPr>
          <a:xfrm>
            <a:off x="3192145" y="4473575"/>
            <a:ext cx="1125220"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r>
              <a:rPr lang="en-US" altLang="zh-CN"/>
              <a:t>A</a:t>
            </a:r>
            <a:r>
              <a:rPr lang="zh-CN" altLang="en-US"/>
              <a:t>tomizer</a:t>
            </a:r>
            <a:endParaRPr lang="zh-CN" altLang="en-US"/>
          </a:p>
        </p:txBody>
      </p:sp>
      <p:sp>
        <p:nvSpPr>
          <p:cNvPr id="8" name="文本框 7"/>
          <p:cNvSpPr txBox="1"/>
          <p:nvPr/>
        </p:nvSpPr>
        <p:spPr>
          <a:xfrm>
            <a:off x="1362075" y="2164715"/>
            <a:ext cx="1125220" cy="6451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r>
              <a:rPr lang="en-US"/>
              <a:t>Tornado machine</a:t>
            </a:r>
            <a:endParaRPr lang="en-US"/>
          </a:p>
        </p:txBody>
      </p:sp>
      <p:sp>
        <p:nvSpPr>
          <p:cNvPr id="9" name="文本框 8"/>
          <p:cNvSpPr txBox="1"/>
          <p:nvPr/>
        </p:nvSpPr>
        <p:spPr>
          <a:xfrm>
            <a:off x="6386830" y="2685415"/>
            <a:ext cx="1499870" cy="6451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p>
            <a:r>
              <a:rPr lang="en-US" altLang="zh-CN"/>
              <a:t>B</a:t>
            </a:r>
            <a:r>
              <a:rPr lang="zh-CN" altLang="en-US"/>
              <a:t>ackground plate</a:t>
            </a:r>
            <a:endParaRPr lang="zh-CN" altLang="en-US"/>
          </a:p>
        </p:txBody>
      </p:sp>
      <p:sp>
        <p:nvSpPr>
          <p:cNvPr id="10" name="文本框 9"/>
          <p:cNvSpPr txBox="1"/>
          <p:nvPr/>
        </p:nvSpPr>
        <p:spPr>
          <a:xfrm>
            <a:off x="3479800" y="2111375"/>
            <a:ext cx="2125980" cy="6451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p>
            <a:r>
              <a:rPr lang="zh-CN" altLang="en-US"/>
              <a:t>Variable-frequency        Drive</a:t>
            </a:r>
            <a:endParaRPr lang="zh-CN" altLang="en-US"/>
          </a:p>
        </p:txBody>
      </p:sp>
      <p:pic>
        <p:nvPicPr>
          <p:cNvPr id="11" name="图片 10" descr="IMG_5161"/>
          <p:cNvPicPr>
            <a:picLocks noChangeAspect="1"/>
          </p:cNvPicPr>
          <p:nvPr/>
        </p:nvPicPr>
        <p:blipFill>
          <a:blip r:embed="rId2"/>
          <a:stretch>
            <a:fillRect/>
          </a:stretch>
        </p:blipFill>
        <p:spPr>
          <a:xfrm>
            <a:off x="8446135" y="1016000"/>
            <a:ext cx="3459480" cy="4726305"/>
          </a:xfrm>
          <a:prstGeom prst="rect">
            <a:avLst/>
          </a:prstGeom>
        </p:spPr>
      </p:pic>
      <p:sp>
        <p:nvSpPr>
          <p:cNvPr id="12" name="文本框 11"/>
          <p:cNvSpPr txBox="1"/>
          <p:nvPr/>
        </p:nvSpPr>
        <p:spPr>
          <a:xfrm>
            <a:off x="8912860" y="1361440"/>
            <a:ext cx="979805" cy="368300"/>
          </a:xfrm>
          <a:prstGeom prst="rect">
            <a:avLst/>
          </a:prstGeom>
          <a:noFill/>
        </p:spPr>
        <p:txBody>
          <a:bodyPr wrap="square" rtlCol="0">
            <a:spAutoFit/>
          </a:bodyPr>
          <a:p>
            <a:r>
              <a:rPr lang="en-US" altLang="zh-CN"/>
              <a:t>TUBES </a:t>
            </a:r>
            <a:endParaRPr lang="en-US" altLang="zh-CN"/>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
          </p:nvPr>
        </p:nvSpPr>
        <p:spPr/>
        <p:txBody>
          <a:bodyPr/>
          <a:p>
            <a:r>
              <a:rPr lang="en-US" altLang="zh-CN"/>
              <a:t> </a:t>
            </a:r>
            <a:endParaRPr lang="en-US" altLang="zh-CN"/>
          </a:p>
        </p:txBody>
      </p:sp>
      <p:sp>
        <p:nvSpPr>
          <p:cNvPr id="3" name="标题 2"/>
          <p:cNvSpPr>
            <a:spLocks noGrp="1"/>
          </p:cNvSpPr>
          <p:nvPr>
            <p:ph type="title"/>
          </p:nvPr>
        </p:nvSpPr>
        <p:spPr/>
        <p:txBody>
          <a:bodyPr/>
          <a:p>
            <a:r>
              <a:rPr lang="en-US" altLang="zh-CN"/>
              <a:t> Experiment setup 2</a:t>
            </a:r>
            <a:endParaRPr lang="en-US" altLang="zh-CN"/>
          </a:p>
        </p:txBody>
      </p:sp>
      <p:sp>
        <p:nvSpPr>
          <p:cNvPr id="4" name="页脚占位符 3"/>
          <p:cNvSpPr>
            <a:spLocks noGrp="1"/>
          </p:cNvSpPr>
          <p:nvPr>
            <p:ph type="ftr" sz="quarter" idx="11"/>
          </p:nvPr>
        </p:nvSpPr>
        <p:spPr/>
        <p:txBody>
          <a:bodyPr/>
          <a:p>
            <a:r>
              <a:rPr lang="en-US" altLang="zh-CN"/>
              <a:t>Qingdao No.2 High School</a:t>
            </a:r>
            <a:endParaRPr lang="en-US" altLang="zh-CN" dirty="0"/>
          </a:p>
        </p:txBody>
      </p:sp>
      <p:sp>
        <p:nvSpPr>
          <p:cNvPr id="5" name="灯片编号占位符 4"/>
          <p:cNvSpPr>
            <a:spLocks noGrp="1"/>
          </p:cNvSpPr>
          <p:nvPr>
            <p:ph type="sldNum" sz="quarter" idx="12"/>
          </p:nvPr>
        </p:nvSpPr>
        <p:spPr/>
        <p:txBody>
          <a:bodyPr/>
          <a:p>
            <a:fld id="{BD4A4703-0FC2-4EA4-917B-CD6E597DA5FE}" type="slidenum">
              <a:rPr lang="zh-CN" altLang="en-US" smtClean="0"/>
            </a:fld>
            <a:endParaRPr lang="zh-CN" altLang="en-US" dirty="0"/>
          </a:p>
        </p:txBody>
      </p:sp>
      <p:pic>
        <p:nvPicPr>
          <p:cNvPr id="7" name="图片 6" descr="IMG_5132"/>
          <p:cNvPicPr>
            <a:picLocks noChangeAspect="1"/>
          </p:cNvPicPr>
          <p:nvPr/>
        </p:nvPicPr>
        <p:blipFill>
          <a:blip r:embed="rId1"/>
          <a:stretch>
            <a:fillRect/>
          </a:stretch>
        </p:blipFill>
        <p:spPr>
          <a:xfrm>
            <a:off x="507365" y="857885"/>
            <a:ext cx="4072255" cy="4863465"/>
          </a:xfrm>
          <a:prstGeom prst="rect">
            <a:avLst/>
          </a:prstGeom>
        </p:spPr>
      </p:pic>
      <p:sp>
        <p:nvSpPr>
          <p:cNvPr id="9" name="文本框 8"/>
          <p:cNvSpPr txBox="1"/>
          <p:nvPr/>
        </p:nvSpPr>
        <p:spPr>
          <a:xfrm>
            <a:off x="1897380" y="4575810"/>
            <a:ext cx="1484630" cy="3683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p>
            <a:r>
              <a:rPr lang="en-US" altLang="zh-CN"/>
              <a:t>axial flow fan</a:t>
            </a:r>
            <a:endParaRPr lang="en-US" altLang="zh-CN"/>
          </a:p>
        </p:txBody>
      </p:sp>
      <p:pic>
        <p:nvPicPr>
          <p:cNvPr id="10" name="图片 9" descr="IMG_5131"/>
          <p:cNvPicPr>
            <a:picLocks noChangeAspect="1"/>
          </p:cNvPicPr>
          <p:nvPr/>
        </p:nvPicPr>
        <p:blipFill>
          <a:blip r:embed="rId2"/>
          <a:stretch>
            <a:fillRect/>
          </a:stretch>
        </p:blipFill>
        <p:spPr>
          <a:xfrm>
            <a:off x="5863590" y="857885"/>
            <a:ext cx="4196715" cy="4864735"/>
          </a:xfrm>
          <a:prstGeom prst="rect">
            <a:avLst/>
          </a:prstGeom>
        </p:spPr>
      </p:pic>
      <p:sp>
        <p:nvSpPr>
          <p:cNvPr id="11" name="圆角矩形标注 10"/>
          <p:cNvSpPr/>
          <p:nvPr/>
        </p:nvSpPr>
        <p:spPr>
          <a:xfrm>
            <a:off x="9217660" y="3031490"/>
            <a:ext cx="2501265" cy="1655445"/>
          </a:xfrm>
          <a:prstGeom prst="wedgeRoundRectCallout">
            <a:avLst>
              <a:gd name="adj1" fmla="val -60256"/>
              <a:gd name="adj2" fmla="val 60740"/>
              <a:gd name="adj3" fmla="val 16667"/>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a:t>Tubes that used to change the direction of the wind instead of using a</a:t>
            </a:r>
            <a:r>
              <a:rPr lang="en-US" altLang="zh-CN" b="1"/>
              <a:t> centrifugal fan.</a:t>
            </a:r>
            <a:endParaRPr lang="en-US" altLang="zh-CN" b="1"/>
          </a:p>
        </p:txBody>
      </p:sp>
      <p:sp>
        <p:nvSpPr>
          <p:cNvPr id="12" name="圆角矩形标注 11"/>
          <p:cNvSpPr/>
          <p:nvPr/>
        </p:nvSpPr>
        <p:spPr>
          <a:xfrm>
            <a:off x="3382010" y="1076325"/>
            <a:ext cx="2398395" cy="1464310"/>
          </a:xfrm>
          <a:prstGeom prst="wedgeRoundRectCallout">
            <a:avLst>
              <a:gd name="adj1" fmla="val -47828"/>
              <a:gd name="adj2" fmla="val 80615"/>
              <a:gd name="adj3" fmla="val 16667"/>
            </a:avLst>
          </a:prstGeom>
        </p:spPr>
        <p:style>
          <a:lnRef idx="2">
            <a:schemeClr val="dk1"/>
          </a:lnRef>
          <a:fillRef idx="1">
            <a:schemeClr val="lt1"/>
          </a:fillRef>
          <a:effectRef idx="0">
            <a:schemeClr val="dk1"/>
          </a:effectRef>
          <a:fontRef idx="minor">
            <a:schemeClr val="dk1"/>
          </a:fontRef>
        </p:style>
        <p:txBody>
          <a:bodyPr rtlCol="0" anchor="ctr"/>
          <a:p>
            <a:pPr algn="ctr"/>
            <a:r>
              <a:rPr lang="en-US" altLang="zh-CN"/>
              <a:t>Get the indraft.</a:t>
            </a:r>
            <a:endParaRPr lang="en-US" altLang="zh-CN"/>
          </a:p>
        </p:txBody>
      </p:sp>
      <p:sp>
        <p:nvSpPr>
          <p:cNvPr id="6" name="椭圆 5"/>
          <p:cNvSpPr/>
          <p:nvPr/>
        </p:nvSpPr>
        <p:spPr>
          <a:xfrm>
            <a:off x="7239635" y="4319270"/>
            <a:ext cx="2125980" cy="155956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en-US" altLang="zh-CN"/>
              <a:t>plan A-terrestrial tornado</a:t>
            </a:r>
            <a:endParaRPr lang="en-US" altLang="zh-CN"/>
          </a:p>
        </p:txBody>
      </p:sp>
      <p:sp>
        <p:nvSpPr>
          <p:cNvPr id="2" name="页脚占位符 1"/>
          <p:cNvSpPr>
            <a:spLocks noGrp="1"/>
          </p:cNvSpPr>
          <p:nvPr>
            <p:ph type="ftr" sz="quarter" idx="11"/>
          </p:nvPr>
        </p:nvSpPr>
        <p:spPr/>
        <p:txBody>
          <a:bodyPr/>
          <a:p>
            <a:r>
              <a:rPr lang="en-US" altLang="zh-CN" dirty="0"/>
              <a:t>Qingdao No.2 High School</a:t>
            </a:r>
            <a:endParaRPr lang="en-US" altLang="zh-CN" dirty="0"/>
          </a:p>
        </p:txBody>
      </p:sp>
      <p:sp>
        <p:nvSpPr>
          <p:cNvPr id="3" name="灯片编号占位符 2"/>
          <p:cNvSpPr>
            <a:spLocks noGrp="1"/>
          </p:cNvSpPr>
          <p:nvPr>
            <p:ph type="sldNum" sz="quarter" idx="12"/>
          </p:nvPr>
        </p:nvSpPr>
        <p:spPr/>
        <p:txBody>
          <a:bodyPr/>
          <a:p>
            <a:fld id="{BD4A4703-0FC2-4EA4-917B-CD6E597DA5FE}" type="slidenum">
              <a:rPr lang="zh-CN" altLang="en-US" smtClean="0"/>
            </a:fld>
            <a:endParaRPr lang="zh-CN" altLang="en-US" dirty="0"/>
          </a:p>
        </p:txBody>
      </p:sp>
      <p:pic>
        <p:nvPicPr>
          <p:cNvPr id="5" name="图片 4" descr="IMG_5127"/>
          <p:cNvPicPr>
            <a:picLocks noChangeAspect="1"/>
          </p:cNvPicPr>
          <p:nvPr/>
        </p:nvPicPr>
        <p:blipFill>
          <a:blip r:embed="rId1"/>
          <a:stretch>
            <a:fillRect/>
          </a:stretch>
        </p:blipFill>
        <p:spPr>
          <a:xfrm>
            <a:off x="692150" y="1301115"/>
            <a:ext cx="3401060" cy="4514850"/>
          </a:xfrm>
          <a:prstGeom prst="rect">
            <a:avLst/>
          </a:prstGeom>
        </p:spPr>
      </p:pic>
      <p:sp>
        <p:nvSpPr>
          <p:cNvPr id="6" name="矩形标注 5"/>
          <p:cNvSpPr/>
          <p:nvPr/>
        </p:nvSpPr>
        <p:spPr>
          <a:xfrm>
            <a:off x="5680075" y="1610360"/>
            <a:ext cx="4326255" cy="3082925"/>
          </a:xfrm>
          <a:prstGeom prst="wedgeRectCallout">
            <a:avLst>
              <a:gd name="adj1" fmla="val -85975"/>
              <a:gd name="adj2" fmla="val 51997"/>
            </a:avLst>
          </a:prstGeom>
        </p:spPr>
        <p:style>
          <a:lnRef idx="2">
            <a:schemeClr val="accent1"/>
          </a:lnRef>
          <a:fillRef idx="1">
            <a:schemeClr val="lt1"/>
          </a:fillRef>
          <a:effectRef idx="0">
            <a:schemeClr val="accent1"/>
          </a:effectRef>
          <a:fontRef idx="minor">
            <a:schemeClr val="dk1"/>
          </a:fontRef>
        </p:style>
        <p:txBody>
          <a:bodyPr rtlCol="0" anchor="ctr"/>
          <a:p>
            <a:pPr algn="ctr"/>
            <a:r>
              <a:rPr lang="en-US" altLang="zh-CN" sz="3600" b="1"/>
              <a:t>Sliced paper.(to simulate the dust )</a:t>
            </a:r>
            <a:endParaRPr lang="en-US" altLang="zh-CN" sz="36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en-US" altLang="zh-CN"/>
              <a:t>plan B maritime tornado </a:t>
            </a:r>
            <a:endParaRPr lang="en-US" altLang="zh-CN"/>
          </a:p>
        </p:txBody>
      </p:sp>
      <p:sp>
        <p:nvSpPr>
          <p:cNvPr id="2" name="页脚占位符 1"/>
          <p:cNvSpPr>
            <a:spLocks noGrp="1"/>
          </p:cNvSpPr>
          <p:nvPr>
            <p:ph type="ftr" sz="quarter" idx="11"/>
          </p:nvPr>
        </p:nvSpPr>
        <p:spPr/>
        <p:txBody>
          <a:bodyPr/>
          <a:p>
            <a:r>
              <a:rPr lang="en-US" altLang="zh-CN" dirty="0"/>
              <a:t>Qingdao No.2 High School</a:t>
            </a:r>
            <a:endParaRPr lang="en-US" altLang="zh-CN" dirty="0"/>
          </a:p>
        </p:txBody>
      </p:sp>
      <p:sp>
        <p:nvSpPr>
          <p:cNvPr id="3" name="灯片编号占位符 2"/>
          <p:cNvSpPr>
            <a:spLocks noGrp="1"/>
          </p:cNvSpPr>
          <p:nvPr>
            <p:ph type="sldNum" sz="quarter" idx="12"/>
          </p:nvPr>
        </p:nvSpPr>
        <p:spPr/>
        <p:txBody>
          <a:bodyPr/>
          <a:p>
            <a:fld id="{BD4A4703-0FC2-4EA4-917B-CD6E597DA5FE}" type="slidenum">
              <a:rPr lang="zh-CN" altLang="en-US" smtClean="0"/>
            </a:fld>
            <a:endParaRPr lang="zh-CN" altLang="en-US" dirty="0"/>
          </a:p>
        </p:txBody>
      </p:sp>
      <p:pic>
        <p:nvPicPr>
          <p:cNvPr id="5" name="图片 4" descr="IMG_5168"/>
          <p:cNvPicPr>
            <a:picLocks noChangeAspect="1"/>
          </p:cNvPicPr>
          <p:nvPr/>
        </p:nvPicPr>
        <p:blipFill>
          <a:blip r:embed="rId1"/>
          <a:stretch>
            <a:fillRect/>
          </a:stretch>
        </p:blipFill>
        <p:spPr>
          <a:xfrm>
            <a:off x="1008380" y="1221105"/>
            <a:ext cx="5887085" cy="4415155"/>
          </a:xfrm>
          <a:prstGeom prst="rect">
            <a:avLst/>
          </a:prstGeom>
        </p:spPr>
      </p:pic>
      <p:sp>
        <p:nvSpPr>
          <p:cNvPr id="6" name="爆炸形 1 5"/>
          <p:cNvSpPr/>
          <p:nvPr/>
        </p:nvSpPr>
        <p:spPr>
          <a:xfrm rot="21360000">
            <a:off x="6978650" y="1184275"/>
            <a:ext cx="4987290" cy="4547235"/>
          </a:xfrm>
          <a:prstGeom prst="irregularSeal1">
            <a:avLst/>
          </a:prstGeom>
        </p:spPr>
        <p:style>
          <a:lnRef idx="2">
            <a:schemeClr val="accent1"/>
          </a:lnRef>
          <a:fillRef idx="1">
            <a:schemeClr val="lt1"/>
          </a:fillRef>
          <a:effectRef idx="0">
            <a:schemeClr val="accent1"/>
          </a:effectRef>
          <a:fontRef idx="minor">
            <a:schemeClr val="dk1"/>
          </a:fontRef>
        </p:style>
        <p:txBody>
          <a:bodyPr rtlCol="0" anchor="ctr"/>
          <a:p>
            <a:pPr algn="ctr"/>
            <a:r>
              <a:rPr lang="en-US" altLang="zh-CN" sz="2400" b="1">
                <a:solidFill>
                  <a:schemeClr val="tx1"/>
                </a:solidFill>
              </a:rPr>
              <a:t>Spray</a:t>
            </a:r>
            <a:endParaRPr lang="en-US" altLang="zh-CN" sz="2400" b="1">
              <a:solidFill>
                <a:schemeClr val="tx1"/>
              </a:solidFill>
            </a:endParaRPr>
          </a:p>
          <a:p>
            <a:pPr algn="ctr"/>
            <a:r>
              <a:rPr lang="en-US" altLang="zh-CN" sz="2400" b="1">
                <a:solidFill>
                  <a:schemeClr val="tx1"/>
                </a:solidFill>
              </a:rPr>
              <a:t> simulate the </a:t>
            </a:r>
            <a:endParaRPr lang="en-US" altLang="zh-CN" sz="2400" b="1">
              <a:solidFill>
                <a:schemeClr val="tx1"/>
              </a:solidFill>
            </a:endParaRPr>
          </a:p>
          <a:p>
            <a:pPr algn="ctr"/>
            <a:r>
              <a:rPr lang="en-US" altLang="zh-CN" sz="2400" b="1">
                <a:solidFill>
                  <a:schemeClr val="tx1"/>
                </a:solidFill>
              </a:rPr>
              <a:t>real atmosphere when a</a:t>
            </a:r>
            <a:endParaRPr lang="en-US" altLang="zh-CN" sz="2400" b="1">
              <a:solidFill>
                <a:schemeClr val="tx1"/>
              </a:solidFill>
            </a:endParaRPr>
          </a:p>
          <a:p>
            <a:pPr algn="ctr"/>
            <a:r>
              <a:rPr lang="en-US" altLang="zh-CN" sz="2400" b="1">
                <a:solidFill>
                  <a:schemeClr val="tx1"/>
                </a:solidFill>
              </a:rPr>
              <a:t>tornado comes from the ocean.</a:t>
            </a:r>
            <a:endParaRPr lang="en-US" altLang="zh-CN" sz="2400" b="1">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endParaRPr lang="zh-CN" altLang="en-US"/>
          </a:p>
        </p:txBody>
      </p:sp>
      <p:sp>
        <p:nvSpPr>
          <p:cNvPr id="2" name="页脚占位符 1"/>
          <p:cNvSpPr>
            <a:spLocks noGrp="1"/>
          </p:cNvSpPr>
          <p:nvPr>
            <p:ph type="ftr" sz="quarter" idx="11"/>
          </p:nvPr>
        </p:nvSpPr>
        <p:spPr/>
        <p:txBody>
          <a:bodyPr/>
          <a:p>
            <a:r>
              <a:rPr lang="en-US" altLang="zh-CN" dirty="0"/>
              <a:t>Qingdao No.2 High School</a:t>
            </a:r>
            <a:endParaRPr lang="en-US" altLang="zh-CN" dirty="0"/>
          </a:p>
        </p:txBody>
      </p:sp>
      <p:sp>
        <p:nvSpPr>
          <p:cNvPr id="3" name="灯片编号占位符 2"/>
          <p:cNvSpPr>
            <a:spLocks noGrp="1"/>
          </p:cNvSpPr>
          <p:nvPr>
            <p:ph type="sldNum" sz="quarter" idx="12"/>
          </p:nvPr>
        </p:nvSpPr>
        <p:spPr/>
        <p:txBody>
          <a:bodyPr/>
          <a:p>
            <a:fld id="{BD4A4703-0FC2-4EA4-917B-CD6E597DA5FE}" type="slidenum">
              <a:rPr lang="zh-CN" altLang="en-US" smtClean="0"/>
            </a:fld>
            <a:endParaRPr lang="zh-CN" altLang="en-US" dirty="0"/>
          </a:p>
        </p:txBody>
      </p:sp>
      <p:graphicFrame>
        <p:nvGraphicFramePr>
          <p:cNvPr id="13" name="图示 12"/>
          <p:cNvGraphicFramePr/>
          <p:nvPr/>
        </p:nvGraphicFramePr>
        <p:xfrm>
          <a:off x="2319907" y="1162983"/>
          <a:ext cx="7652551" cy="475843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438275" y="1524000"/>
            <a:ext cx="10093325" cy="3810635"/>
          </a:xfrm>
        </p:spPr>
        <p:txBody>
          <a:bodyPr>
            <a:noAutofit/>
          </a:bodyPr>
          <a:lstStyle/>
          <a:p>
            <a:r>
              <a:rPr lang="zh-CN" altLang="en-US" sz="2400" dirty="0">
                <a:effectLst>
                  <a:outerShdw blurRad="38100" dist="19050" dir="2700000" algn="tl" rotWithShape="0">
                    <a:schemeClr val="dk1">
                      <a:alpha val="40000"/>
                    </a:schemeClr>
                  </a:outerShdw>
                </a:effectLst>
                <a:sym typeface="+mn-ea"/>
              </a:rPr>
              <a:t>（1）The</a:t>
            </a:r>
            <a:r>
              <a:rPr lang="zh-CN" altLang="en-US" sz="2400" dirty="0">
                <a:solidFill>
                  <a:srgbClr val="FF0000"/>
                </a:solidFill>
                <a:effectLst>
                  <a:outerShdw blurRad="38100" dist="19050" dir="2700000" algn="tl" rotWithShape="0">
                    <a:schemeClr val="dk1">
                      <a:alpha val="40000"/>
                    </a:schemeClr>
                  </a:outerShdw>
                </a:effectLst>
                <a:sym typeface="+mn-ea"/>
              </a:rPr>
              <a:t> </a:t>
            </a:r>
            <a:r>
              <a:rPr lang="zh-CN" altLang="en-US" sz="2400" b="1" dirty="0">
                <a:solidFill>
                  <a:srgbClr val="FF0000"/>
                </a:solidFill>
                <a:effectLst>
                  <a:outerShdw blurRad="38100" dist="19050" dir="2700000" algn="tl" rotWithShape="0">
                    <a:schemeClr val="dk1">
                      <a:alpha val="40000"/>
                    </a:schemeClr>
                  </a:outerShdw>
                </a:effectLst>
                <a:sym typeface="+mn-ea"/>
              </a:rPr>
              <a:t>instability of the atmosphere</a:t>
            </a:r>
            <a:r>
              <a:rPr lang="zh-CN" altLang="en-US" sz="2400" dirty="0">
                <a:effectLst>
                  <a:outerShdw blurRad="38100" dist="19050" dir="2700000" algn="tl" rotWithShape="0">
                    <a:schemeClr val="dk1">
                      <a:alpha val="40000"/>
                    </a:schemeClr>
                  </a:outerShdw>
                </a:effectLst>
                <a:sym typeface="+mn-ea"/>
              </a:rPr>
              <a:t> produces a </a:t>
            </a:r>
            <a:r>
              <a:rPr lang="zh-CN" altLang="en-US" sz="2400" b="1" dirty="0">
                <a:solidFill>
                  <a:srgbClr val="FF0000"/>
                </a:solidFill>
                <a:effectLst>
                  <a:outerShdw blurRad="38100" dist="19050" dir="2700000" algn="tl" rotWithShape="0">
                    <a:schemeClr val="dk1">
                      <a:alpha val="40000"/>
                    </a:schemeClr>
                  </a:outerShdw>
                </a:effectLst>
                <a:sym typeface="+mn-ea"/>
              </a:rPr>
              <a:t>strong updraft</a:t>
            </a:r>
            <a:r>
              <a:rPr lang="en-US" altLang="zh-CN" sz="2400" b="1" dirty="0">
                <a:solidFill>
                  <a:srgbClr val="FF0000"/>
                </a:solidFill>
                <a:effectLst>
                  <a:outerShdw blurRad="38100" dist="19050" dir="2700000" algn="tl" rotWithShape="0">
                    <a:schemeClr val="dk1">
                      <a:alpha val="40000"/>
                    </a:schemeClr>
                  </a:outerShdw>
                </a:effectLst>
                <a:sym typeface="+mn-ea"/>
              </a:rPr>
              <a:t>,</a:t>
            </a:r>
            <a:r>
              <a:rPr lang="zh-CN" altLang="en-US" sz="2400" dirty="0">
                <a:effectLst>
                  <a:outerShdw blurRad="38100" dist="19050" dir="2700000" algn="tl" rotWithShape="0">
                    <a:schemeClr val="dk1">
                      <a:alpha val="40000"/>
                    </a:schemeClr>
                  </a:outerShdw>
                </a:effectLst>
                <a:sym typeface="+mn-ea"/>
              </a:rPr>
              <a:t> which is further enhanced due to the influence of the maximum cross flow in the jet stream</a:t>
            </a:r>
            <a:r>
              <a:rPr lang="en-US" altLang="zh-CN" sz="2400" dirty="0">
                <a:effectLst>
                  <a:outerShdw blurRad="38100" dist="19050" dir="2700000" algn="tl" rotWithShape="0">
                    <a:schemeClr val="dk1">
                      <a:alpha val="40000"/>
                    </a:schemeClr>
                  </a:outerShdw>
                </a:effectLst>
                <a:sym typeface="+mn-ea"/>
              </a:rPr>
              <a:t>.</a:t>
            </a:r>
            <a:br>
              <a:rPr lang="en-US" altLang="zh-CN" sz="2400" dirty="0">
                <a:solidFill>
                  <a:schemeClr val="tx1"/>
                </a:solidFill>
                <a:effectLst>
                  <a:outerShdw blurRad="38100" dist="19050" dir="2700000" algn="tl" rotWithShape="0">
                    <a:schemeClr val="dk1">
                      <a:alpha val="40000"/>
                    </a:schemeClr>
                  </a:outerShdw>
                </a:effectLst>
                <a:sym typeface="+mn-ea"/>
              </a:rPr>
            </a:br>
            <a:r>
              <a:rPr lang="zh-CN" altLang="en-US" sz="2400" dirty="0">
                <a:effectLst>
                  <a:outerShdw blurRad="38100" dist="19050" dir="2700000" algn="tl" rotWithShape="0">
                    <a:schemeClr val="dk1">
                      <a:alpha val="40000"/>
                    </a:schemeClr>
                  </a:outerShdw>
                </a:effectLst>
                <a:sym typeface="+mn-ea"/>
              </a:rPr>
              <a:t>（2）</a:t>
            </a:r>
            <a:r>
              <a:rPr sz="2400" dirty="0">
                <a:effectLst>
                  <a:outerShdw blurRad="38100" dist="19050" dir="2700000" algn="tl" rotWithShape="0">
                    <a:schemeClr val="dk1">
                      <a:alpha val="40000"/>
                    </a:schemeClr>
                  </a:outerShdw>
                </a:effectLst>
                <a:sym typeface="+mn-ea"/>
              </a:rPr>
              <a:t>Due to the</a:t>
            </a:r>
            <a:r>
              <a:rPr sz="2400" b="1" dirty="0">
                <a:solidFill>
                  <a:srgbClr val="FF0000"/>
                </a:solidFill>
                <a:effectLst>
                  <a:outerShdw blurRad="38100" dist="19050" dir="2700000" algn="tl" rotWithShape="0">
                    <a:schemeClr val="dk1">
                      <a:alpha val="40000"/>
                    </a:schemeClr>
                  </a:outerShdw>
                </a:effectLst>
                <a:sym typeface="+mn-ea"/>
              </a:rPr>
              <a:t> interaction of wind </a:t>
            </a:r>
            <a:r>
              <a:rPr sz="2400" dirty="0">
                <a:effectLst>
                  <a:outerShdw blurRad="38100" dist="19050" dir="2700000" algn="tl" rotWithShape="0">
                    <a:schemeClr val="dk1">
                      <a:alpha val="40000"/>
                    </a:schemeClr>
                  </a:outerShdw>
                </a:effectLst>
                <a:sym typeface="+mn-ea"/>
              </a:rPr>
              <a:t>with </a:t>
            </a:r>
            <a:r>
              <a:rPr sz="2400" b="1" dirty="0">
                <a:solidFill>
                  <a:srgbClr val="FF0000"/>
                </a:solidFill>
                <a:effectLst>
                  <a:outerShdw blurRad="38100" dist="19050" dir="2700000" algn="tl" rotWithShape="0">
                    <a:schemeClr val="dk1">
                      <a:alpha val="40000"/>
                    </a:schemeClr>
                  </a:outerShdw>
                </a:effectLst>
                <a:sym typeface="+mn-ea"/>
              </a:rPr>
              <a:t>shear and shear</a:t>
            </a:r>
            <a:r>
              <a:rPr sz="2400" dirty="0">
                <a:effectLst>
                  <a:outerShdw blurRad="38100" dist="19050" dir="2700000" algn="tl" rotWithShape="0">
                    <a:schemeClr val="dk1">
                      <a:alpha val="40000"/>
                    </a:schemeClr>
                  </a:outerShdw>
                </a:effectLst>
                <a:sym typeface="+mn-ea"/>
              </a:rPr>
              <a:t> in the vertical direction, the ascending air begins to rotate in the middle of the troposphere to form a mesoscale cyclone</a:t>
            </a:r>
            <a:r>
              <a:rPr lang="en-US" sz="2400" dirty="0">
                <a:effectLst>
                  <a:outerShdw blurRad="38100" dist="19050" dir="2700000" algn="tl" rotWithShape="0">
                    <a:schemeClr val="dk1">
                      <a:alpha val="40000"/>
                    </a:schemeClr>
                  </a:outerShdw>
                </a:effectLst>
                <a:sym typeface="+mn-ea"/>
              </a:rPr>
              <a:t>.</a:t>
            </a:r>
            <a:br>
              <a:rPr lang="en-US" sz="2400" dirty="0">
                <a:effectLst>
                  <a:outerShdw blurRad="38100" dist="19050" dir="2700000" algn="tl" rotWithShape="0">
                    <a:schemeClr val="dk1">
                      <a:alpha val="40000"/>
                    </a:schemeClr>
                  </a:outerShdw>
                </a:effectLst>
                <a:sym typeface="+mn-ea"/>
              </a:rPr>
            </a:br>
            <a:endParaRPr lang="zh-CN" altLang="en-US" sz="2800" dirty="0">
              <a:solidFill>
                <a:schemeClr val="tx1"/>
              </a:solidFill>
              <a:effectLst>
                <a:outerShdw blurRad="38100" dist="19050" dir="2700000" algn="tl" rotWithShape="0">
                  <a:schemeClr val="dk1">
                    <a:alpha val="40000"/>
                  </a:schemeClr>
                </a:outerShdw>
              </a:effectLst>
              <a:sym typeface="+mn-ea"/>
            </a:endParaRPr>
          </a:p>
        </p:txBody>
      </p:sp>
      <p:sp>
        <p:nvSpPr>
          <p:cNvPr id="3" name="副标题 2"/>
          <p:cNvSpPr>
            <a:spLocks noGrp="1"/>
          </p:cNvSpPr>
          <p:nvPr>
            <p:ph type="subTitle" idx="1"/>
          </p:nvPr>
        </p:nvSpPr>
        <p:spPr/>
        <p:txBody>
          <a:bodyPr/>
          <a:lstStyle/>
          <a:p>
            <a:r>
              <a:rPr lang="en-US" altLang="zh-CN"/>
              <a:t> </a:t>
            </a:r>
            <a:endParaRPr lang="en-US" altLang="zh-CN"/>
          </a:p>
        </p:txBody>
      </p:sp>
      <p:sp>
        <p:nvSpPr>
          <p:cNvPr id="4" name="页脚占位符 3"/>
          <p:cNvSpPr>
            <a:spLocks noGrp="1"/>
          </p:cNvSpPr>
          <p:nvPr>
            <p:ph type="ftr" sz="quarter" idx="11"/>
          </p:nvPr>
        </p:nvSpPr>
        <p:spPr/>
        <p:txBody>
          <a:bodyPr/>
          <a:lstStyle/>
          <a:p>
            <a:r>
              <a:rPr lang="en-US" altLang="zh-CN"/>
              <a:t>Qingdao No.2 High School</a:t>
            </a:r>
            <a:endParaRPr lang="en-US" altLang="zh-CN" dirty="0"/>
          </a:p>
        </p:txBody>
      </p:sp>
      <p:sp>
        <p:nvSpPr>
          <p:cNvPr id="5" name="灯片编号占位符 4"/>
          <p:cNvSpPr>
            <a:spLocks noGrp="1"/>
          </p:cNvSpPr>
          <p:nvPr>
            <p:ph type="sldNum" sz="quarter" idx="12"/>
          </p:nvPr>
        </p:nvSpPr>
        <p:spPr/>
        <p:txBody>
          <a:bodyPr/>
          <a:lstStyle/>
          <a:p>
            <a:fld id="{BD4A4703-0FC2-4EA4-917B-CD6E597DA5FE}" type="slidenum">
              <a:rPr lang="zh-CN" altLang="en-US" smtClean="0"/>
            </a:fld>
            <a:endParaRPr lang="zh-CN" altLang="en-US" dirty="0"/>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endParaRPr lang="zh-CN" altLang="en-US"/>
          </a:p>
        </p:txBody>
      </p:sp>
      <p:sp>
        <p:nvSpPr>
          <p:cNvPr id="2" name="页脚占位符 1"/>
          <p:cNvSpPr>
            <a:spLocks noGrp="1"/>
          </p:cNvSpPr>
          <p:nvPr>
            <p:ph type="ftr" sz="quarter" idx="11"/>
          </p:nvPr>
        </p:nvSpPr>
        <p:spPr/>
        <p:txBody>
          <a:bodyPr/>
          <a:p>
            <a:r>
              <a:rPr lang="en-US" altLang="zh-CN" dirty="0"/>
              <a:t>Qingdao No.2 High School</a:t>
            </a:r>
            <a:endParaRPr lang="en-US" altLang="zh-CN" dirty="0"/>
          </a:p>
        </p:txBody>
      </p:sp>
      <p:sp>
        <p:nvSpPr>
          <p:cNvPr id="3" name="灯片编号占位符 2"/>
          <p:cNvSpPr>
            <a:spLocks noGrp="1"/>
          </p:cNvSpPr>
          <p:nvPr>
            <p:ph type="sldNum" sz="quarter" idx="12"/>
          </p:nvPr>
        </p:nvSpPr>
        <p:spPr/>
        <p:txBody>
          <a:bodyPr/>
          <a:p>
            <a:fld id="{BD4A4703-0FC2-4EA4-917B-CD6E597DA5FE}" type="slidenum">
              <a:rPr lang="zh-CN" altLang="en-US" smtClean="0"/>
            </a:fld>
            <a:endParaRPr lang="zh-CN" altLang="en-US" dirty="0"/>
          </a:p>
        </p:txBody>
      </p:sp>
      <p:sp>
        <p:nvSpPr>
          <p:cNvPr id="5" name="文本框 4"/>
          <p:cNvSpPr txBox="1"/>
          <p:nvPr/>
        </p:nvSpPr>
        <p:spPr>
          <a:xfrm>
            <a:off x="897255" y="1684655"/>
            <a:ext cx="10822940" cy="3138170"/>
          </a:xfrm>
          <a:prstGeom prst="rect">
            <a:avLst/>
          </a:prstGeom>
          <a:noFill/>
        </p:spPr>
        <p:txBody>
          <a:bodyPr wrap="square" rtlCol="0">
            <a:spAutoFit/>
          </a:bodyPr>
          <a:p>
            <a:r>
              <a:rPr lang="zh-CN" altLang="en-US" sz="2000" b="1" dirty="0">
                <a:effectLst>
                  <a:outerShdw blurRad="38100" dist="19050" dir="2700000" algn="tl" rotWithShape="0">
                    <a:schemeClr val="dk1">
                      <a:alpha val="40000"/>
                    </a:schemeClr>
                  </a:outerShdw>
                </a:effectLst>
                <a:sym typeface="+mn-ea"/>
              </a:rPr>
              <a:t>（3）With the </a:t>
            </a:r>
            <a:r>
              <a:rPr lang="zh-CN" altLang="en-US" sz="2000" b="1" dirty="0">
                <a:solidFill>
                  <a:srgbClr val="FF0000"/>
                </a:solidFill>
                <a:effectLst>
                  <a:outerShdw blurRad="38100" dist="19050" dir="2700000" algn="tl" rotWithShape="0">
                    <a:schemeClr val="dk1">
                      <a:alpha val="40000"/>
                    </a:schemeClr>
                  </a:outerShdw>
                </a:effectLst>
                <a:sym typeface="+mn-ea"/>
              </a:rPr>
              <a:t>development of mesoscale cyclones </a:t>
            </a:r>
            <a:r>
              <a:rPr lang="zh-CN" altLang="en-US" sz="2000" b="1" dirty="0">
                <a:effectLst>
                  <a:outerShdw blurRad="38100" dist="19050" dir="2700000" algn="tl" rotWithShape="0">
                    <a:schemeClr val="dk1">
                      <a:alpha val="40000"/>
                    </a:schemeClr>
                  </a:outerShdw>
                </a:effectLst>
                <a:sym typeface="+mn-ea"/>
              </a:rPr>
              <a:t>in the ground and stretch upward, and it becomes thinner and stronger. At the same time, a small area of increased support, that the nascent tornado formed </a:t>
            </a:r>
            <a:r>
              <a:rPr lang="zh-CN" altLang="en-US" sz="2000" b="1" dirty="0">
                <a:solidFill>
                  <a:srgbClr val="FF0000"/>
                </a:solidFill>
                <a:effectLst>
                  <a:outerShdw blurRad="38100" dist="19050" dir="2700000" algn="tl" rotWithShape="0">
                    <a:schemeClr val="dk1">
                      <a:alpha val="40000"/>
                    </a:schemeClr>
                  </a:outerShdw>
                </a:effectLst>
                <a:sym typeface="+mn-ea"/>
              </a:rPr>
              <a:t>in the cyclone</a:t>
            </a:r>
            <a:r>
              <a:rPr lang="zh-CN" altLang="en-US" sz="2000" b="1" dirty="0">
                <a:effectLst>
                  <a:outerShdw blurRad="38100" dist="19050" dir="2700000" algn="tl" rotWithShape="0">
                    <a:schemeClr val="dk1">
                      <a:alpha val="40000"/>
                    </a:schemeClr>
                  </a:outerShdw>
                </a:effectLst>
                <a:sym typeface="+mn-ea"/>
              </a:rPr>
              <a:t>, cyclone in the same process, the formation of a tornado core.</a:t>
            </a:r>
            <a:br>
              <a:rPr lang="zh-CN" altLang="en-US" sz="2000" b="1" dirty="0">
                <a:effectLst>
                  <a:outerShdw blurRad="38100" dist="19050" dir="2700000" algn="tl" rotWithShape="0">
                    <a:schemeClr val="dk1">
                      <a:alpha val="40000"/>
                    </a:schemeClr>
                  </a:outerShdw>
                </a:effectLst>
                <a:sym typeface="+mn-ea"/>
              </a:rPr>
            </a:br>
            <a:r>
              <a:rPr lang="zh-CN" altLang="en-US" sz="2000" b="1" dirty="0">
                <a:effectLst>
                  <a:outerShdw blurRad="38100" dist="19050" dir="2700000" algn="tl" rotWithShape="0">
                    <a:schemeClr val="dk1">
                      <a:alpha val="40000"/>
                    </a:schemeClr>
                  </a:outerShdw>
                </a:effectLst>
                <a:sym typeface="+mn-ea"/>
              </a:rPr>
              <a:t>（4）The</a:t>
            </a:r>
            <a:r>
              <a:rPr lang="zh-CN" altLang="en-US" sz="2000" b="1" dirty="0">
                <a:solidFill>
                  <a:srgbClr val="FF0000"/>
                </a:solidFill>
                <a:effectLst>
                  <a:outerShdw blurRad="38100" dist="19050" dir="2700000" algn="tl" rotWithShape="0">
                    <a:schemeClr val="dk1">
                      <a:alpha val="40000"/>
                    </a:schemeClr>
                  </a:outerShdw>
                </a:effectLst>
                <a:sym typeface="+mn-ea"/>
              </a:rPr>
              <a:t> rotation </a:t>
            </a:r>
            <a:r>
              <a:rPr lang="zh-CN" altLang="en-US" sz="2000" b="1" dirty="0">
                <a:effectLst>
                  <a:outerShdw blurRad="38100" dist="19050" dir="2700000" algn="tl" rotWithShape="0">
                    <a:schemeClr val="dk1">
                      <a:alpha val="40000"/>
                    </a:schemeClr>
                  </a:outerShdw>
                </a:effectLst>
                <a:sym typeface="+mn-ea"/>
              </a:rPr>
              <a:t>in the tornado core and that in the cyclone are different, and its strength is sufficient to tornado has been extended to the ground. When the development of the vortex to reach ground level, a sharp decline in surface pressure, surface wind speed increased rapidly, the formation of a tornado.</a:t>
            </a:r>
            <a:br>
              <a:rPr lang="zh-CN" altLang="en-US" sz="2000" b="1" dirty="0">
                <a:effectLst>
                  <a:outerShdw blurRad="38100" dist="19050" dir="2700000" algn="tl" rotWithShape="0">
                    <a:schemeClr val="dk1">
                      <a:alpha val="40000"/>
                    </a:schemeClr>
                  </a:outerShdw>
                </a:effectLst>
                <a:sym typeface="+mn-ea"/>
              </a:rPr>
            </a:br>
            <a:endParaRPr lang="zh-CN" altLang="en-US" sz="2000" b="1" dirty="0">
              <a:solidFill>
                <a:schemeClr val="tx1"/>
              </a:solidFill>
              <a:effectLst>
                <a:outerShdw blurRad="38100" dist="19050" dir="2700000" algn="tl" rotWithShape="0">
                  <a:schemeClr val="dk1">
                    <a:alpha val="40000"/>
                  </a:schemeClr>
                </a:outerShdw>
              </a:effectLst>
              <a:sym typeface="+mn-ea"/>
            </a:endParaRPr>
          </a:p>
          <a:p>
            <a:endParaRPr lang="zh-CN" altLang="en-US"/>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
          </p:nvPr>
        </p:nvSpPr>
        <p:spPr>
          <a:xfrm>
            <a:off x="1524000" y="3617278"/>
            <a:ext cx="9144000" cy="1655762"/>
          </a:xfrm>
        </p:spPr>
        <p:txBody>
          <a:bodyPr/>
          <a:p>
            <a:r>
              <a:rPr lang="en-US" altLang="zh-CN"/>
              <a:t> </a:t>
            </a:r>
            <a:endParaRPr lang="en-US" altLang="zh-CN"/>
          </a:p>
        </p:txBody>
      </p:sp>
      <p:sp>
        <p:nvSpPr>
          <p:cNvPr id="3" name="标题 2"/>
          <p:cNvSpPr>
            <a:spLocks noGrp="1"/>
          </p:cNvSpPr>
          <p:nvPr>
            <p:ph type="title"/>
          </p:nvPr>
        </p:nvSpPr>
        <p:spPr/>
        <p:txBody>
          <a:bodyPr/>
          <a:p>
            <a:r>
              <a:rPr lang="en-US" altLang="zh-CN"/>
              <a:t>Theoritical analysis</a:t>
            </a:r>
            <a:endParaRPr lang="en-US" altLang="zh-CN"/>
          </a:p>
        </p:txBody>
      </p:sp>
      <p:sp>
        <p:nvSpPr>
          <p:cNvPr id="4" name="页脚占位符 3"/>
          <p:cNvSpPr>
            <a:spLocks noGrp="1"/>
          </p:cNvSpPr>
          <p:nvPr>
            <p:ph type="ftr" sz="quarter" idx="11"/>
          </p:nvPr>
        </p:nvSpPr>
        <p:spPr/>
        <p:txBody>
          <a:bodyPr/>
          <a:p>
            <a:r>
              <a:rPr lang="en-US" altLang="zh-CN"/>
              <a:t>Qingdao No.2 High School</a:t>
            </a:r>
            <a:endParaRPr lang="en-US" altLang="zh-CN" dirty="0"/>
          </a:p>
        </p:txBody>
      </p:sp>
      <p:sp>
        <p:nvSpPr>
          <p:cNvPr id="5" name="灯片编号占位符 4"/>
          <p:cNvSpPr>
            <a:spLocks noGrp="1"/>
          </p:cNvSpPr>
          <p:nvPr>
            <p:ph type="sldNum" sz="quarter" idx="12"/>
          </p:nvPr>
        </p:nvSpPr>
        <p:spPr/>
        <p:txBody>
          <a:bodyPr/>
          <a:p>
            <a:fld id="{BD4A4703-0FC2-4EA4-917B-CD6E597DA5FE}" type="slidenum">
              <a:rPr lang="zh-CN" altLang="en-US" smtClean="0"/>
            </a:fld>
            <a:endParaRPr lang="zh-CN" altLang="en-US" dirty="0"/>
          </a:p>
        </p:txBody>
      </p:sp>
      <p:sp>
        <p:nvSpPr>
          <p:cNvPr id="2050" name="龙卷风"/>
          <p:cNvSpPr/>
          <p:nvPr/>
        </p:nvSpPr>
        <p:spPr bwMode="auto">
          <a:xfrm>
            <a:off x="661670" y="1758315"/>
            <a:ext cx="2582545" cy="3664585"/>
          </a:xfrm>
          <a:custGeom>
            <a:avLst/>
            <a:gdLst>
              <a:gd name="T0" fmla="*/ 1365623 w 3478"/>
              <a:gd name="T1" fmla="*/ 558826 h 3792"/>
              <a:gd name="T2" fmla="*/ 65504 w 3478"/>
              <a:gd name="T3" fmla="*/ 447725 h 3792"/>
              <a:gd name="T4" fmla="*/ 0 w 3478"/>
              <a:gd name="T5" fmla="*/ 209382 h 3792"/>
              <a:gd name="T6" fmla="*/ 1650899 w 3478"/>
              <a:gd name="T7" fmla="*/ 223625 h 3792"/>
              <a:gd name="T8" fmla="*/ 1365623 w 3478"/>
              <a:gd name="T9" fmla="*/ 558826 h 3792"/>
              <a:gd name="T10" fmla="*/ 819753 w 3478"/>
              <a:gd name="T11" fmla="*/ 237394 h 3792"/>
              <a:gd name="T12" fmla="*/ 4747 w 3478"/>
              <a:gd name="T13" fmla="*/ 118697 h 3792"/>
              <a:gd name="T14" fmla="*/ 819753 w 3478"/>
              <a:gd name="T15" fmla="*/ 0 h 3792"/>
              <a:gd name="T16" fmla="*/ 1635235 w 3478"/>
              <a:gd name="T17" fmla="*/ 118697 h 3792"/>
              <a:gd name="T18" fmla="*/ 819753 w 3478"/>
              <a:gd name="T19" fmla="*/ 237394 h 3792"/>
              <a:gd name="T20" fmla="*/ 852980 w 3478"/>
              <a:gd name="T21" fmla="*/ 1599087 h 3792"/>
              <a:gd name="T22" fmla="*/ 762793 w 3478"/>
              <a:gd name="T23" fmla="*/ 1800397 h 3792"/>
              <a:gd name="T24" fmla="*/ 664062 w 3478"/>
              <a:gd name="T25" fmla="*/ 1554931 h 3792"/>
              <a:gd name="T26" fmla="*/ 852980 w 3478"/>
              <a:gd name="T27" fmla="*/ 1599087 h 3792"/>
              <a:gd name="T28" fmla="*/ 1337143 w 3478"/>
              <a:gd name="T29" fmla="*/ 680846 h 3792"/>
              <a:gd name="T30" fmla="*/ 1336193 w 3478"/>
              <a:gd name="T31" fmla="*/ 690342 h 3792"/>
              <a:gd name="T32" fmla="*/ 1399799 w 3478"/>
              <a:gd name="T33" fmla="*/ 922988 h 3792"/>
              <a:gd name="T34" fmla="*/ 1399799 w 3478"/>
              <a:gd name="T35" fmla="*/ 922988 h 3792"/>
              <a:gd name="T36" fmla="*/ 1260721 w 3478"/>
              <a:gd name="T37" fmla="*/ 929161 h 3792"/>
              <a:gd name="T38" fmla="*/ 1257398 w 3478"/>
              <a:gd name="T39" fmla="*/ 929161 h 3792"/>
              <a:gd name="T40" fmla="*/ 1129712 w 3478"/>
              <a:gd name="T41" fmla="*/ 929635 h 3792"/>
              <a:gd name="T42" fmla="*/ 1117371 w 3478"/>
              <a:gd name="T43" fmla="*/ 929635 h 3792"/>
              <a:gd name="T44" fmla="*/ 997754 w 3478"/>
              <a:gd name="T45" fmla="*/ 926312 h 3792"/>
              <a:gd name="T46" fmla="*/ 986837 w 3478"/>
              <a:gd name="T47" fmla="*/ 925837 h 3792"/>
              <a:gd name="T48" fmla="*/ 757572 w 3478"/>
              <a:gd name="T49" fmla="*/ 908745 h 3792"/>
              <a:gd name="T50" fmla="*/ 753300 w 3478"/>
              <a:gd name="T51" fmla="*/ 908270 h 3792"/>
              <a:gd name="T52" fmla="*/ 652670 w 3478"/>
              <a:gd name="T53" fmla="*/ 895925 h 3792"/>
              <a:gd name="T54" fmla="*/ 641278 w 3478"/>
              <a:gd name="T55" fmla="*/ 894501 h 3792"/>
              <a:gd name="T56" fmla="*/ 550141 w 3478"/>
              <a:gd name="T57" fmla="*/ 880732 h 3792"/>
              <a:gd name="T58" fmla="*/ 540173 w 3478"/>
              <a:gd name="T59" fmla="*/ 879308 h 3792"/>
              <a:gd name="T60" fmla="*/ 454733 w 3478"/>
              <a:gd name="T61" fmla="*/ 864115 h 3792"/>
              <a:gd name="T62" fmla="*/ 159963 w 3478"/>
              <a:gd name="T63" fmla="*/ 614376 h 3792"/>
              <a:gd name="T64" fmla="*/ 1337143 w 3478"/>
              <a:gd name="T65" fmla="*/ 680846 h 3792"/>
              <a:gd name="T66" fmla="*/ 983989 w 3478"/>
              <a:gd name="T67" fmla="*/ 1037412 h 3792"/>
              <a:gd name="T68" fmla="*/ 1112150 w 3478"/>
              <a:gd name="T69" fmla="*/ 1036938 h 3792"/>
              <a:gd name="T70" fmla="*/ 1130187 w 3478"/>
              <a:gd name="T71" fmla="*/ 1036463 h 3792"/>
              <a:gd name="T72" fmla="*/ 1265468 w 3478"/>
              <a:gd name="T73" fmla="*/ 1030290 h 3792"/>
              <a:gd name="T74" fmla="*/ 1281132 w 3478"/>
              <a:gd name="T75" fmla="*/ 1029341 h 3792"/>
              <a:gd name="T76" fmla="*/ 1431127 w 3478"/>
              <a:gd name="T77" fmla="*/ 1016996 h 3792"/>
              <a:gd name="T78" fmla="*/ 1431127 w 3478"/>
              <a:gd name="T79" fmla="*/ 1016996 h 3792"/>
              <a:gd name="T80" fmla="*/ 1441095 w 3478"/>
              <a:gd name="T81" fmla="*/ 1273857 h 3792"/>
              <a:gd name="T82" fmla="*/ 992058 w 3478"/>
              <a:gd name="T83" fmla="*/ 1238723 h 3792"/>
              <a:gd name="T84" fmla="*/ 998704 w 3478"/>
              <a:gd name="T85" fmla="*/ 1167029 h 3792"/>
              <a:gd name="T86" fmla="*/ 854404 w 3478"/>
              <a:gd name="T87" fmla="*/ 1033614 h 3792"/>
              <a:gd name="T88" fmla="*/ 979242 w 3478"/>
              <a:gd name="T89" fmla="*/ 1037412 h 3792"/>
              <a:gd name="T90" fmla="*/ 983989 w 3478"/>
              <a:gd name="T91" fmla="*/ 1037412 h 3792"/>
              <a:gd name="T92" fmla="*/ 929877 w 3478"/>
              <a:gd name="T93" fmla="*/ 1334155 h 3792"/>
              <a:gd name="T94" fmla="*/ 1399799 w 3478"/>
              <a:gd name="T95" fmla="*/ 1361693 h 3792"/>
              <a:gd name="T96" fmla="*/ 1285404 w 3478"/>
              <a:gd name="T97" fmla="*/ 1481339 h 3792"/>
              <a:gd name="T98" fmla="*/ 1064683 w 3478"/>
              <a:gd name="T99" fmla="*/ 1552083 h 3792"/>
              <a:gd name="T100" fmla="*/ 738110 w 3478"/>
              <a:gd name="T101" fmla="*/ 1481814 h 3792"/>
              <a:gd name="T102" fmla="*/ 929877 w 3478"/>
              <a:gd name="T103" fmla="*/ 1334155 h 37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78" h="3792">
                <a:moveTo>
                  <a:pt x="2877" y="1177"/>
                </a:moveTo>
                <a:cubicBezTo>
                  <a:pt x="1691" y="1242"/>
                  <a:pt x="716" y="1079"/>
                  <a:pt x="138" y="943"/>
                </a:cubicBezTo>
                <a:cubicBezTo>
                  <a:pt x="76" y="797"/>
                  <a:pt x="29" y="631"/>
                  <a:pt x="0" y="441"/>
                </a:cubicBezTo>
                <a:cubicBezTo>
                  <a:pt x="1812" y="948"/>
                  <a:pt x="3478" y="471"/>
                  <a:pt x="3478" y="471"/>
                </a:cubicBezTo>
                <a:cubicBezTo>
                  <a:pt x="3478" y="471"/>
                  <a:pt x="3041" y="777"/>
                  <a:pt x="2877" y="1177"/>
                </a:cubicBezTo>
                <a:close/>
                <a:moveTo>
                  <a:pt x="1727" y="500"/>
                </a:moveTo>
                <a:cubicBezTo>
                  <a:pt x="779" y="500"/>
                  <a:pt x="10" y="388"/>
                  <a:pt x="10" y="250"/>
                </a:cubicBezTo>
                <a:cubicBezTo>
                  <a:pt x="10" y="112"/>
                  <a:pt x="779" y="0"/>
                  <a:pt x="1727" y="0"/>
                </a:cubicBezTo>
                <a:cubicBezTo>
                  <a:pt x="2676" y="0"/>
                  <a:pt x="3445" y="112"/>
                  <a:pt x="3445" y="250"/>
                </a:cubicBezTo>
                <a:cubicBezTo>
                  <a:pt x="3445" y="388"/>
                  <a:pt x="2676" y="500"/>
                  <a:pt x="1727" y="500"/>
                </a:cubicBezTo>
                <a:close/>
                <a:moveTo>
                  <a:pt x="1797" y="3368"/>
                </a:moveTo>
                <a:cubicBezTo>
                  <a:pt x="1606" y="3436"/>
                  <a:pt x="1498" y="3549"/>
                  <a:pt x="1607" y="3792"/>
                </a:cubicBezTo>
                <a:cubicBezTo>
                  <a:pt x="1330" y="3565"/>
                  <a:pt x="1310" y="3408"/>
                  <a:pt x="1399" y="3275"/>
                </a:cubicBezTo>
                <a:cubicBezTo>
                  <a:pt x="1519" y="3308"/>
                  <a:pt x="1652" y="3340"/>
                  <a:pt x="1797" y="3368"/>
                </a:cubicBezTo>
                <a:close/>
                <a:moveTo>
                  <a:pt x="2817" y="1434"/>
                </a:moveTo>
                <a:cubicBezTo>
                  <a:pt x="2817" y="1441"/>
                  <a:pt x="2815" y="1447"/>
                  <a:pt x="2815" y="1454"/>
                </a:cubicBezTo>
                <a:cubicBezTo>
                  <a:pt x="2815" y="1595"/>
                  <a:pt x="2884" y="1763"/>
                  <a:pt x="2949" y="1944"/>
                </a:cubicBezTo>
                <a:cubicBezTo>
                  <a:pt x="2949" y="1944"/>
                  <a:pt x="2949" y="1944"/>
                  <a:pt x="2949" y="1944"/>
                </a:cubicBezTo>
                <a:cubicBezTo>
                  <a:pt x="2850" y="1950"/>
                  <a:pt x="2752" y="1954"/>
                  <a:pt x="2656" y="1957"/>
                </a:cubicBezTo>
                <a:cubicBezTo>
                  <a:pt x="2654" y="1957"/>
                  <a:pt x="2652" y="1957"/>
                  <a:pt x="2649" y="1957"/>
                </a:cubicBezTo>
                <a:cubicBezTo>
                  <a:pt x="2558" y="1959"/>
                  <a:pt x="2468" y="1959"/>
                  <a:pt x="2380" y="1958"/>
                </a:cubicBezTo>
                <a:cubicBezTo>
                  <a:pt x="2371" y="1958"/>
                  <a:pt x="2363" y="1958"/>
                  <a:pt x="2354" y="1958"/>
                </a:cubicBezTo>
                <a:cubicBezTo>
                  <a:pt x="2268" y="1957"/>
                  <a:pt x="2184" y="1955"/>
                  <a:pt x="2102" y="1951"/>
                </a:cubicBezTo>
                <a:cubicBezTo>
                  <a:pt x="2095" y="1951"/>
                  <a:pt x="2087" y="1950"/>
                  <a:pt x="2079" y="1950"/>
                </a:cubicBezTo>
                <a:cubicBezTo>
                  <a:pt x="1909" y="1942"/>
                  <a:pt x="1747" y="1930"/>
                  <a:pt x="1596" y="1914"/>
                </a:cubicBezTo>
                <a:cubicBezTo>
                  <a:pt x="1593" y="1913"/>
                  <a:pt x="1590" y="1913"/>
                  <a:pt x="1587" y="1913"/>
                </a:cubicBezTo>
                <a:cubicBezTo>
                  <a:pt x="1514" y="1905"/>
                  <a:pt x="1444" y="1896"/>
                  <a:pt x="1375" y="1887"/>
                </a:cubicBezTo>
                <a:cubicBezTo>
                  <a:pt x="1367" y="1886"/>
                  <a:pt x="1359" y="1885"/>
                  <a:pt x="1351" y="1884"/>
                </a:cubicBezTo>
                <a:cubicBezTo>
                  <a:pt x="1285" y="1875"/>
                  <a:pt x="1221" y="1865"/>
                  <a:pt x="1159" y="1855"/>
                </a:cubicBezTo>
                <a:cubicBezTo>
                  <a:pt x="1152" y="1854"/>
                  <a:pt x="1145" y="1853"/>
                  <a:pt x="1138" y="1852"/>
                </a:cubicBezTo>
                <a:cubicBezTo>
                  <a:pt x="1076" y="1841"/>
                  <a:pt x="1015" y="1831"/>
                  <a:pt x="958" y="1820"/>
                </a:cubicBezTo>
                <a:cubicBezTo>
                  <a:pt x="732" y="1697"/>
                  <a:pt x="512" y="1532"/>
                  <a:pt x="337" y="1294"/>
                </a:cubicBezTo>
                <a:cubicBezTo>
                  <a:pt x="870" y="1422"/>
                  <a:pt x="1687" y="1526"/>
                  <a:pt x="2817" y="1434"/>
                </a:cubicBezTo>
                <a:close/>
                <a:moveTo>
                  <a:pt x="2073" y="2185"/>
                </a:moveTo>
                <a:cubicBezTo>
                  <a:pt x="2160" y="2186"/>
                  <a:pt x="2250" y="2186"/>
                  <a:pt x="2343" y="2184"/>
                </a:cubicBezTo>
                <a:cubicBezTo>
                  <a:pt x="2355" y="2183"/>
                  <a:pt x="2368" y="2183"/>
                  <a:pt x="2381" y="2183"/>
                </a:cubicBezTo>
                <a:cubicBezTo>
                  <a:pt x="2473" y="2180"/>
                  <a:pt x="2567" y="2176"/>
                  <a:pt x="2666" y="2170"/>
                </a:cubicBezTo>
                <a:cubicBezTo>
                  <a:pt x="2677" y="2170"/>
                  <a:pt x="2688" y="2168"/>
                  <a:pt x="2699" y="2168"/>
                </a:cubicBezTo>
                <a:cubicBezTo>
                  <a:pt x="2801" y="2161"/>
                  <a:pt x="2906" y="2153"/>
                  <a:pt x="3015" y="2142"/>
                </a:cubicBezTo>
                <a:cubicBezTo>
                  <a:pt x="3015" y="2142"/>
                  <a:pt x="3015" y="2142"/>
                  <a:pt x="3015" y="2142"/>
                </a:cubicBezTo>
                <a:cubicBezTo>
                  <a:pt x="3065" y="2318"/>
                  <a:pt x="3091" y="2501"/>
                  <a:pt x="3036" y="2683"/>
                </a:cubicBezTo>
                <a:cubicBezTo>
                  <a:pt x="2689" y="2679"/>
                  <a:pt x="2371" y="2650"/>
                  <a:pt x="2090" y="2609"/>
                </a:cubicBezTo>
                <a:cubicBezTo>
                  <a:pt x="2105" y="2562"/>
                  <a:pt x="2110" y="2512"/>
                  <a:pt x="2104" y="2458"/>
                </a:cubicBezTo>
                <a:cubicBezTo>
                  <a:pt x="2090" y="2334"/>
                  <a:pt x="1972" y="2253"/>
                  <a:pt x="1800" y="2177"/>
                </a:cubicBezTo>
                <a:cubicBezTo>
                  <a:pt x="1884" y="2181"/>
                  <a:pt x="1972" y="2184"/>
                  <a:pt x="2063" y="2185"/>
                </a:cubicBezTo>
                <a:cubicBezTo>
                  <a:pt x="2067" y="2185"/>
                  <a:pt x="2070" y="2185"/>
                  <a:pt x="2073" y="2185"/>
                </a:cubicBezTo>
                <a:close/>
                <a:moveTo>
                  <a:pt x="1959" y="2810"/>
                </a:moveTo>
                <a:cubicBezTo>
                  <a:pt x="2235" y="2849"/>
                  <a:pt x="2564" y="2874"/>
                  <a:pt x="2949" y="2868"/>
                </a:cubicBezTo>
                <a:cubicBezTo>
                  <a:pt x="2893" y="2954"/>
                  <a:pt x="2815" y="3038"/>
                  <a:pt x="2708" y="3120"/>
                </a:cubicBezTo>
                <a:cubicBezTo>
                  <a:pt x="2594" y="3198"/>
                  <a:pt x="2420" y="3236"/>
                  <a:pt x="2243" y="3269"/>
                </a:cubicBezTo>
                <a:cubicBezTo>
                  <a:pt x="1991" y="3229"/>
                  <a:pt x="1760" y="3177"/>
                  <a:pt x="1555" y="3121"/>
                </a:cubicBezTo>
                <a:cubicBezTo>
                  <a:pt x="1683" y="3022"/>
                  <a:pt x="1844" y="2926"/>
                  <a:pt x="1959" y="2810"/>
                </a:cubicBez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nchorCtr="1"/>
          <a:p>
            <a:endParaRPr lang="zh-CN" altLang="en-US"/>
          </a:p>
        </p:txBody>
      </p:sp>
      <p:sp>
        <p:nvSpPr>
          <p:cNvPr id="6" name="五边形 5"/>
          <p:cNvSpPr/>
          <p:nvPr/>
        </p:nvSpPr>
        <p:spPr>
          <a:xfrm>
            <a:off x="4185285" y="1016000"/>
            <a:ext cx="6783705" cy="868045"/>
          </a:xfrm>
          <a:prstGeom prst="homePlate">
            <a:avLst/>
          </a:prstGeom>
        </p:spPr>
        <p:style>
          <a:lnRef idx="2">
            <a:schemeClr val="accent1"/>
          </a:lnRef>
          <a:fillRef idx="1">
            <a:schemeClr val="lt1"/>
          </a:fillRef>
          <a:effectRef idx="0">
            <a:schemeClr val="accent1"/>
          </a:effectRef>
          <a:fontRef idx="minor">
            <a:schemeClr val="dk1"/>
          </a:fontRef>
        </p:style>
        <p:txBody>
          <a:bodyPr rtlCol="0" anchor="ctr"/>
          <a:p>
            <a:pPr algn="ctr"/>
            <a:r>
              <a:rPr lang="en-US" altLang="zh-CN" sz="2800" b="1"/>
              <a:t>Existing in the atmosphere.</a:t>
            </a:r>
            <a:endParaRPr lang="en-US" altLang="zh-CN" sz="2800" b="1"/>
          </a:p>
        </p:txBody>
      </p:sp>
      <p:sp>
        <p:nvSpPr>
          <p:cNvPr id="9" name="五边形 8"/>
          <p:cNvSpPr/>
          <p:nvPr/>
        </p:nvSpPr>
        <p:spPr>
          <a:xfrm>
            <a:off x="4185285" y="2994660"/>
            <a:ext cx="6783705" cy="868045"/>
          </a:xfrm>
          <a:prstGeom prst="homePlate">
            <a:avLst/>
          </a:prstGeom>
        </p:spPr>
        <p:style>
          <a:lnRef idx="2">
            <a:schemeClr val="accent1"/>
          </a:lnRef>
          <a:fillRef idx="1">
            <a:schemeClr val="lt1"/>
          </a:fillRef>
          <a:effectRef idx="0">
            <a:schemeClr val="accent1"/>
          </a:effectRef>
          <a:fontRef idx="minor">
            <a:schemeClr val="dk1"/>
          </a:fontRef>
        </p:style>
        <p:txBody>
          <a:bodyPr rtlCol="0" anchor="ctr"/>
          <a:p>
            <a:pPr algn="ctr"/>
            <a:r>
              <a:rPr lang="en-US" altLang="zh-CN" sz="2800" b="1"/>
              <a:t>A microscale system.</a:t>
            </a:r>
            <a:endParaRPr lang="en-US" altLang="zh-CN" sz="2800" b="1"/>
          </a:p>
        </p:txBody>
      </p:sp>
      <p:sp>
        <p:nvSpPr>
          <p:cNvPr id="10" name="五边形 9"/>
          <p:cNvSpPr/>
          <p:nvPr/>
        </p:nvSpPr>
        <p:spPr>
          <a:xfrm>
            <a:off x="4185285" y="1997710"/>
            <a:ext cx="6783705" cy="868045"/>
          </a:xfrm>
          <a:prstGeom prst="homePlate">
            <a:avLst/>
          </a:prstGeom>
        </p:spPr>
        <p:style>
          <a:lnRef idx="2">
            <a:schemeClr val="accent1"/>
          </a:lnRef>
          <a:fillRef idx="1">
            <a:schemeClr val="lt1"/>
          </a:fillRef>
          <a:effectRef idx="0">
            <a:schemeClr val="accent1"/>
          </a:effectRef>
          <a:fontRef idx="minor">
            <a:schemeClr val="dk1"/>
          </a:fontRef>
        </p:style>
        <p:txBody>
          <a:bodyPr rtlCol="0" anchor="ctr"/>
          <a:p>
            <a:pPr algn="ctr"/>
            <a:r>
              <a:rPr lang="en-US" altLang="zh-CN" sz="2400" b="1"/>
              <a:t>Has great air speed and vertical speed.</a:t>
            </a:r>
            <a:endParaRPr lang="en-US" altLang="zh-CN" sz="2400" b="1"/>
          </a:p>
        </p:txBody>
      </p:sp>
      <p:sp>
        <p:nvSpPr>
          <p:cNvPr id="14" name="五边形 13"/>
          <p:cNvSpPr/>
          <p:nvPr/>
        </p:nvSpPr>
        <p:spPr>
          <a:xfrm>
            <a:off x="4185285" y="4988560"/>
            <a:ext cx="6783705" cy="868045"/>
          </a:xfrm>
          <a:prstGeom prst="homePlate">
            <a:avLst/>
          </a:prstGeom>
        </p:spPr>
        <p:style>
          <a:lnRef idx="2">
            <a:schemeClr val="accent1"/>
          </a:lnRef>
          <a:fillRef idx="1">
            <a:schemeClr val="lt1"/>
          </a:fillRef>
          <a:effectRef idx="0">
            <a:schemeClr val="accent1"/>
          </a:effectRef>
          <a:fontRef idx="minor">
            <a:schemeClr val="dk1"/>
          </a:fontRef>
        </p:style>
        <p:txBody>
          <a:bodyPr rtlCol="0" anchor="ctr"/>
          <a:p>
            <a:pPr algn="ctr"/>
            <a:r>
              <a:rPr lang="en-US" altLang="zh-CN" sz="2800" b="1"/>
              <a:t>Could be easily formed in an extremely  unstable  circumstances. </a:t>
            </a:r>
            <a:endParaRPr lang="en-US" altLang="zh-CN" sz="2800" b="1"/>
          </a:p>
        </p:txBody>
      </p:sp>
      <p:sp>
        <p:nvSpPr>
          <p:cNvPr id="15" name="五边形 14"/>
          <p:cNvSpPr/>
          <p:nvPr/>
        </p:nvSpPr>
        <p:spPr>
          <a:xfrm>
            <a:off x="4185285" y="3956050"/>
            <a:ext cx="6783705" cy="868045"/>
          </a:xfrm>
          <a:prstGeom prst="homePlate">
            <a:avLst/>
          </a:prstGeom>
        </p:spPr>
        <p:style>
          <a:lnRef idx="2">
            <a:schemeClr val="accent1"/>
          </a:lnRef>
          <a:fillRef idx="1">
            <a:schemeClr val="lt1"/>
          </a:fillRef>
          <a:effectRef idx="0">
            <a:schemeClr val="accent1"/>
          </a:effectRef>
          <a:fontRef idx="minor">
            <a:schemeClr val="dk1"/>
          </a:fontRef>
        </p:style>
        <p:txBody>
          <a:bodyPr rtlCol="0" anchor="ctr"/>
          <a:p>
            <a:pPr algn="ctr"/>
            <a:r>
              <a:rPr lang="en-US" altLang="zh-CN" sz="2800" b="1"/>
              <a:t>A superpositon of vortex and jet.</a:t>
            </a:r>
            <a:endParaRPr lang="en-US" altLang="zh-CN" sz="2800" b="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45261 0.004351 L -0.038021 0.006573 L -0.028386 0.006573 L -0.016928 0.006573 L -0.002448 0.006573 L 0.008437 0.006573 L 0.018072 0.006573 L 0.029531 0.006573 L 0.036197 0.006573 L 0.044010 0.006573 L 0.050676 0.006573 L 0.057916 0.009721 L 0.064531 0.015092 L 0.069999 0.019444 L 0.077239 0.025832 L 0.083854 0.029073 L 0.092916 0.035555 L 0.098333 0.038703 L 0.103801 0.050555 L 0.102552 0.060184 L 0.097135 0.061295 L 0.091718 0.065555 L 0.082656 0.070925 L 0.075416 0.075184 L 0.068749 0.078425 L 0.059114 0.080555 L 0.051874 0.080555 L 0.045833 0.081666 L 0.038020 0.081666 L 0.030156 0.084907 L 0.024739 0.084907 L 0.018697 0.084907 L 0.011458 0.084907 L 0.004218 0.084907 L -0.003646 0.084907 L -0.010886 0.084907 L -0.018126 0.084907 L -0.025365 0.084907 L -0.032605 0.084907 L -0.038646 0.084907 L -0.044688 0.084907 L -0.050105 0.084907 L -0.055521 0.084907 L -0.062813 0.084907 L -0.068230 0.084907 L -0.075469 0.084907 L -0.083907 0.084907 L -0.089323 0.084907 L -0.094792 0.084907 L -0.100209 0.084907 L -0.105626 0.082684 L -0.112292 0.078425 L -0.118907 0.075184 L -0.124948 0.071944 L -0.131563 0.065555 L -0.137605 0.055925 L -0.138855 0.043055 L -0.134011 0.033332 L -0.128594 0.026944 L -0.120730 0.019444 L -0.115313 0.015092 L -0.109271 0.012962 L -0.103803 0.011944 L -0.097188 0.009721 L -0.089323 0.006573 L -0.082709 0.005462 L -0.076667 0.003332 L -0.071251 0.002221 L -0.064011 0.002221 L -0.058542 -0.000927 L -0.053126 -0.003149 L -0.047709 -0.003149 L -0.041667 -0.003149 L -0.036251 -0.003149 L -0.030782 -0.003149 L -0.022969 -0.003149 L -0.017501 -0.003149 L -0.010886 -0.002038 L -0.004271 -0.000927 L 0.003593 0.000092 L 0.009635 0.001203 L 0.015051 0.004351 L 0.021093 0.005462 L 0.028333 0.007592 L 0.033749 0.008703 L 0.041614 0.011944 L 0.047031 0.014073 L 0.052499 0.016203 L 0.057916 0.023703 L 0.063958 0.032314 L 0.069999 0.041944 L 0.071197 0.051573 L 0.068177 0.061295 L 0.061510 0.068795 L 0.054270 0.074166 L 0.047656 0.077314 L 0.040989 0.076295 L 0.035572 0.076295 L 0.028333 0.076295 L 0.022291 0.076295 L 0.016249 0.076295 L 0.010833 0.076295 L 0.004218 0.076295 L -0.002448 0.076295 L -0.010886 0.076295 L -0.017501 0.076295 L -0.022969 0.076295 L -0.028386 0.076295 L -0.033803 0.076295 L -0.039271 0.076295 L -0.045886 0.076295 L -0.051928 0.077314 L -0.057344 0.077314 L -0.062813 0.077314 L -0.068230 0.077314 L -0.073646 0.077314 L -0.079688 0.077314 L -0.085105 0.077314 L -0.092344 0.076295 L -0.098386 0.073055 L -0.105053 0.069814 L -0.110469 0.068795 L -0.117084 0.063425 L -0.118907 0.053703 L -0.117084 0.041944 L -0.111094 0.034444 L -0.105053 0.030184 L -0.096563 0.026944 L -0.089323 0.026944 L -0.081511 0.022592 L -0.074271 0.022592 L -0.068230 0.022592 L -0.060990 0.021573 L -0.055521 0.021573 L -0.047084 0.021573 L -0.039271 0.021573 L -0.033230 0.021573 L -0.027188 0.021573 L -0.021771 0.021573 L -0.013282 0.021573 L -0.007865 0.021573 L -0.001251 0.021573 L 0.005416 0.021573 L 0.012031 0.021573 L 0.018697 0.021573 L 0.024114 0.021573 L 0.029531 0.021573 L 0.034999 0.021573 L 0.040989 0.023703 L 0.047031 0.024814 L 0.054895 0.031203 L 0.060312 0.032314 L 0.066979 0.039814 L 0.073020 0.043055 L 0.075416 0.055925 L 0.067551 0.066666 L 0.062135 0.074166 L 0.055520 0.078425 L 0.048854 0.081666 L 0.042239 0.084907 L 0.033176 0.089166 L 0.025312 0.091295 L 0.017499 0.092407 L 0.010833 0.094536 L 0.004218 0.096666 L -0.004271 0.098795 L -0.010261 0.099907 L -0.016303 0.099907 L -0.022969 0.099907 L -0.028386 0.099907 L -0.033803 0.099907 L -0.039271 0.099907 L -0.045886 0.099907 L -0.053751 0.099907 L -0.059167 0.097777 L -0.067032 0.096666 L -0.074844 0.095555 L -0.080886 0.093425 L -0.086928 0.090184 L -0.094167 0.088055 L -0.100209 0.087036 L -0.106824 0.085925 L -0.112292 0.080555 L -0.117709 0.075184 L -0.124323 0.066666 L -0.126771 0.053703 L -0.126771 0.040832 L -0.123751 0.031203 L -0.118334 0.021573 L -0.112865 0.015092 L -0.107449 0.010832 L -0.100834 0.008703 L -0.095365 0.005462 L -0.088751 0.002221 L -0.082709 0.002221 L -0.077292 0.000092 L -0.071251 0.000092 L -0.065782 0.000092 L -0.059167 0.000092 L -0.050730 0.000092 L -0.044688 0.000092 L -0.039271 0.000092 L -0.031407 0.000092 L -0.022969 0.000092 L -0.014532 0.000092 L -0.009063 0.000092 L -0.000626 0.000092 L 0.006614 0.000092 L 0.012031 0.000092 L 0.017499 0.000092 L 0.024739 0.000092 L 0.034374 0.000092 L 0.041614 0.000092 L 0.048854 0.000092 L 0.054270 0.000092 L 0.059739 0.005462 L 0.065156 0.014073 L 0.066979 0.023703 L 0.068749 0.033332 L 0.070572 0.044073 L 0.072395 0.053703 L 0.073020 0.063425 L 0.068749 0.075184 L 0.061510 0.081666 L 0.054270 0.088055 L 0.048281 0.091295 L 0.039791 0.092407 L 0.031354 0.092407 L 0.025312 0.092407 L 0.012656 0.095555 L 0.005416 0.097777 L -0.001824 0.098795 L -0.007292 0.100925 L -0.013282 0.104166 L -0.019948 0.104166 L -0.027188 0.104166 L -0.035626 0.104166 L -0.045261 0.104166 L -0.050730 0.104166 L -0.056146 0.104166 L -0.062813 0.104166 L -0.070053 0.104166 L -0.078490 0.104166 L -0.085730 0.104166 L -0.091771 0.104166 L -0.097188 0.103147 L -0.103803 0.096666 L -0.109271 0.093425 L -0.115313 0.087036 L -0.118907 0.074166 L -0.118907 0.060184 L -0.117084 0.050555 L -0.111667 0.039814 L -0.106251 0.034444 L -0.100209 0.029073 L -0.094792 0.027962 L -0.089323 0.022592 L -0.081511 0.019444 L -0.076042 0.016203 L -0.070626 0.015092 L -0.065209 0.014073 L -0.058542 0.011944 L -0.052553 0.011944 L -0.045261 0.011944 L -0.039271 0.011944 L -0.033230 0.011944 L -0.027188 0.011944 L -0.019324 0.011944 L -0.013907 0.011944 L -0.007865 0.011944 L -0.001251 0.011944 L 0.006614 0.011944 L 0.013854 0.011944 L 0.019895 0.011944 L 0.026510 0.011944 L 0.034374 0.011944 L 0.039791 0.011944 L 0.046458 0.011944 " pathEditMode="relative" rAng="0" ptsTypes="">
                                      <p:cBhvr>
                                        <p:cTn id="6" dur="3000" fill="hold"/>
                                        <p:tgtEl>
                                          <p:spTgt spid="2050"/>
                                        </p:tgtEl>
                                        <p:attrNameLst>
                                          <p:attrName>ppt_x</p:attrName>
                                          <p:attrName>ppt_y</p:attrName>
                                        </p:attrNameLst>
                                      </p:cBhvr>
                                      <p:rCtr x="2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444101" y="88772"/>
            <a:ext cx="9144000" cy="1535822"/>
          </a:xfrm>
        </p:spPr>
        <p:txBody>
          <a:bodyPr>
            <a:normAutofit fontScale="90000"/>
          </a:bodyPr>
          <a:lstStyle/>
          <a:p>
            <a:pPr algn="ctr"/>
            <a:r>
              <a:rPr lang="en-US" b="1" dirty="0">
                <a:sym typeface="+mn-ea"/>
              </a:rPr>
              <a:t>IYNT2017</a:t>
            </a:r>
            <a:r>
              <a:rPr lang="en-US" dirty="0">
                <a:sym typeface="+mn-ea"/>
              </a:rPr>
              <a:t> </a:t>
            </a:r>
            <a:br>
              <a:rPr lang="en-US" dirty="0">
                <a:sym typeface="+mn-ea"/>
              </a:rPr>
            </a:br>
            <a:r>
              <a:rPr lang="en-US" dirty="0">
                <a:sym typeface="+mn-ea"/>
              </a:rPr>
              <a:t>PROBLEM 17</a:t>
            </a:r>
            <a:br>
              <a:rPr lang="en-US" dirty="0">
                <a:sym typeface="+mn-ea"/>
              </a:rPr>
            </a:br>
            <a:r>
              <a:rPr lang="en-US" altLang="zh-CN" dirty="0">
                <a:sym typeface="+mn-ea"/>
              </a:rPr>
              <a:t>Tornado machine</a:t>
            </a:r>
            <a:r>
              <a:rPr lang="en-US" altLang="zh-CN" b="1" dirty="0">
                <a:sym typeface="+mn-ea"/>
              </a:rPr>
              <a:t> </a:t>
            </a:r>
            <a:endParaRPr lang="en-US" dirty="0"/>
          </a:p>
        </p:txBody>
      </p:sp>
      <p:sp>
        <p:nvSpPr>
          <p:cNvPr id="3" name="副标题 2"/>
          <p:cNvSpPr>
            <a:spLocks noGrp="1"/>
          </p:cNvSpPr>
          <p:nvPr>
            <p:ph type="subTitle" idx="1"/>
          </p:nvPr>
        </p:nvSpPr>
        <p:spPr>
          <a:xfrm>
            <a:off x="940445" y="5324940"/>
            <a:ext cx="3098307" cy="762787"/>
          </a:xfrm>
        </p:spPr>
        <p:txBody>
          <a:bodyPr>
            <a:normAutofit/>
          </a:bodyPr>
          <a:lstStyle/>
          <a:p>
            <a:r>
              <a:rPr lang="en-US" altLang="zh-CN" sz="1800" dirty="0"/>
              <a:t>Reporter: Qinwanxian Liu</a:t>
            </a:r>
            <a:endParaRPr lang="en-US" altLang="zh-CN" sz="1800" dirty="0"/>
          </a:p>
          <a:p>
            <a:r>
              <a:rPr lang="en-US" altLang="zh-CN" sz="1800" dirty="0"/>
              <a:t>Qingdao No.2 High School</a:t>
            </a:r>
            <a:endParaRPr lang="zh-CN" altLang="en-US" sz="1800" dirty="0"/>
          </a:p>
        </p:txBody>
      </p:sp>
      <p:sp>
        <p:nvSpPr>
          <p:cNvPr id="4" name="页脚占位符 3"/>
          <p:cNvSpPr>
            <a:spLocks noGrp="1"/>
          </p:cNvSpPr>
          <p:nvPr>
            <p:ph type="ftr" sz="quarter" idx="11"/>
          </p:nvPr>
        </p:nvSpPr>
        <p:spPr/>
        <p:txBody>
          <a:bodyPr/>
          <a:lstStyle/>
          <a:p>
            <a:r>
              <a:rPr lang="en-US" altLang="zh-CN" dirty="0"/>
              <a:t>Qingdao No.2 High School</a:t>
            </a:r>
            <a:endParaRPr lang="en-US" altLang="zh-CN" dirty="0"/>
          </a:p>
        </p:txBody>
      </p:sp>
      <p:sp>
        <p:nvSpPr>
          <p:cNvPr id="5" name="灯片编号占位符 4"/>
          <p:cNvSpPr>
            <a:spLocks noGrp="1"/>
          </p:cNvSpPr>
          <p:nvPr>
            <p:ph type="sldNum" sz="quarter" idx="12"/>
          </p:nvPr>
        </p:nvSpPr>
        <p:spPr/>
        <p:txBody>
          <a:bodyPr/>
          <a:lstStyle/>
          <a:p>
            <a:fld id="{BD4A4703-0FC2-4EA4-917B-CD6E597DA5FE}" type="slidenum">
              <a:rPr lang="zh-CN" altLang="en-US" smtClean="0"/>
            </a:fld>
            <a:endParaRPr lang="zh-CN" altLang="en-US" dirty="0"/>
          </a:p>
        </p:txBody>
      </p:sp>
      <p:cxnSp>
        <p:nvCxnSpPr>
          <p:cNvPr id="9" name="直接连接符 8"/>
          <p:cNvCxnSpPr/>
          <p:nvPr/>
        </p:nvCxnSpPr>
        <p:spPr>
          <a:xfrm>
            <a:off x="888376" y="1823870"/>
            <a:ext cx="10415251" cy="19363"/>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793750" y="2145030"/>
            <a:ext cx="4864735" cy="2738120"/>
          </a:xfrm>
          <a:prstGeom prst="rect">
            <a:avLst/>
          </a:prstGeom>
          <a:noFill/>
        </p:spPr>
        <p:txBody>
          <a:bodyPr wrap="square" rtlCol="0">
            <a:spAutoFit/>
          </a:bodyPr>
          <a:lstStyle/>
          <a:p>
            <a:pPr algn="l"/>
            <a:r>
              <a:rPr lang="en-US" altLang="zh-CN" sz="2800" b="1" dirty="0">
                <a:solidFill>
                  <a:schemeClr val="tx1"/>
                </a:solidFill>
              </a:rPr>
              <a:t>17. Tornado machine </a:t>
            </a:r>
            <a:endParaRPr lang="en-US" altLang="zh-CN" sz="2800" b="1" dirty="0">
              <a:solidFill>
                <a:schemeClr val="tx1"/>
              </a:solidFill>
            </a:endParaRPr>
          </a:p>
          <a:p>
            <a:pPr algn="dist"/>
            <a:r>
              <a:rPr lang="en-US" altLang="zh-CN" sz="2400" dirty="0">
                <a:solidFill>
                  <a:schemeClr val="tx1"/>
                </a:solidFill>
              </a:rPr>
              <a:t>Build a machine to produce an </a:t>
            </a:r>
            <a:r>
              <a:rPr lang="en-US" altLang="zh-CN" sz="2400" b="1" dirty="0">
                <a:solidFill>
                  <a:srgbClr val="FF0000"/>
                </a:solidFill>
              </a:rPr>
              <a:t>indoor air tornado</a:t>
            </a:r>
            <a:r>
              <a:rPr lang="en-US" altLang="zh-CN" sz="2400" dirty="0">
                <a:solidFill>
                  <a:schemeClr val="tx1"/>
                </a:solidFill>
              </a:rPr>
              <a:t>. Investigate the </a:t>
            </a:r>
            <a:r>
              <a:rPr lang="en-US" altLang="zh-CN" sz="2400" b="1" dirty="0">
                <a:solidFill>
                  <a:srgbClr val="FF0000"/>
                </a:solidFill>
              </a:rPr>
              <a:t>properties</a:t>
            </a:r>
            <a:r>
              <a:rPr lang="en-US" altLang="zh-CN" sz="2400" dirty="0">
                <a:solidFill>
                  <a:srgbClr val="FF0000"/>
                </a:solidFill>
              </a:rPr>
              <a:t> </a:t>
            </a:r>
            <a:r>
              <a:rPr lang="en-US" altLang="zh-CN" sz="2400" dirty="0">
                <a:solidFill>
                  <a:schemeClr val="tx1"/>
                </a:solidFill>
              </a:rPr>
              <a:t>and </a:t>
            </a:r>
            <a:r>
              <a:rPr lang="en-US" altLang="zh-CN" sz="2400" b="1" dirty="0">
                <a:solidFill>
                  <a:srgbClr val="FF0000"/>
                </a:solidFill>
              </a:rPr>
              <a:t>stability</a:t>
            </a:r>
            <a:r>
              <a:rPr lang="en-US" altLang="zh-CN" sz="2400" dirty="0">
                <a:solidFill>
                  <a:schemeClr val="tx1"/>
                </a:solidFill>
              </a:rPr>
              <a:t> of the tornado. Is the machine </a:t>
            </a:r>
            <a:r>
              <a:rPr lang="en-US" altLang="zh-CN" sz="2400" b="1" dirty="0">
                <a:solidFill>
                  <a:srgbClr val="FF0000"/>
                </a:solidFill>
              </a:rPr>
              <a:t>portative </a:t>
            </a:r>
            <a:r>
              <a:rPr lang="en-US" altLang="zh-CN" sz="2400" dirty="0">
                <a:solidFill>
                  <a:schemeClr val="tx1"/>
                </a:solidFill>
              </a:rPr>
              <a:t>enough to be demonstrated at a Science Fight room of the 5th IYNT?</a:t>
            </a:r>
            <a:endParaRPr lang="en-US" altLang="zh-CN" sz="2400" dirty="0">
              <a:solidFill>
                <a:schemeClr val="tx1"/>
              </a:solidFill>
            </a:endParaRPr>
          </a:p>
        </p:txBody>
      </p:sp>
      <p:pic>
        <p:nvPicPr>
          <p:cNvPr id="11" name="IMG_5164">
            <a:hlinkClick r:id="" action="ppaction://media"/>
          </p:cNvPr>
          <p:cNvPicPr preferRelativeResize="0"/>
          <p:nvPr>
            <a:videoFile r:link="rId1"/>
            <p:extLst>
              <p:ext uri="{DAA4B4D4-6D71-4841-9C94-3DE7FCFB9230}">
                <p14:media xmlns:p14="http://schemas.microsoft.com/office/powerpoint/2010/main" r:link="rId2"/>
              </p:ext>
            </p:extLst>
          </p:nvPr>
        </p:nvPicPr>
        <p:blipFill>
          <a:blip r:embed="rId3"/>
          <a:stretch>
            <a:fillRect/>
          </a:stretch>
        </p:blipFill>
        <p:spPr>
          <a:xfrm>
            <a:off x="6069965" y="2211070"/>
            <a:ext cx="5283200" cy="3174365"/>
          </a:xfrm>
          <a:prstGeom prst="rect">
            <a:avLst/>
          </a:prstGeom>
        </p:spPr>
      </p:pic>
    </p:spTree>
  </p:cSld>
  <p:clrMapOvr>
    <a:masterClrMapping/>
  </p:clrMapOvr>
  <p:transition>
    <p:fade/>
  </p:transition>
  <p:timing>
    <p:tnLst>
      <p:par>
        <p:cTn id="1" dur="indefinite" restart="never" nodeType="tmRoot">
          <p:childTnLst>
            <p:video fullScrn="0">
              <p:cMediaNode mute="1">
                <p:cTn id="2" fill="hold" display="1">
                  <p:stCondLst>
                    <p:cond delay="indefinite"/>
                  </p:stCondLst>
                  <p:endCondLst>
                    <p:cond evt="onNext">
                      <p:tgtEl>
                        <p:sldTgt/>
                      </p:tgtEl>
                    </p:cond>
                    <p:cond evt="onPrev">
                      <p:tgtEl>
                        <p:sldTgt/>
                      </p:tgtEl>
                    </p:cond>
                  </p:endCondLst>
                </p:cTn>
                <p:tgtEl>
                  <p:spTgt spid="11"/>
                </p:tgtEl>
              </p:cMediaNode>
            </p:video>
            <p:seq concurrent="1" nextAc="seek">
              <p:cTn id="3" restart="whenNotActive" fill="hold" evtFilter="cancelBubble" nodeType="interactiveSeq">
                <p:stCondLst>
                  <p:cond evt="onClick" delay="0">
                    <p:tgtEl>
                      <p:spTgt spid="11"/>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endParaRPr lang="zh-CN" altLang="en-US"/>
          </a:p>
        </p:txBody>
      </p:sp>
      <p:sp>
        <p:nvSpPr>
          <p:cNvPr id="2" name="页脚占位符 1"/>
          <p:cNvSpPr>
            <a:spLocks noGrp="1"/>
          </p:cNvSpPr>
          <p:nvPr>
            <p:ph type="ftr" sz="quarter" idx="11"/>
          </p:nvPr>
        </p:nvSpPr>
        <p:spPr/>
        <p:txBody>
          <a:bodyPr/>
          <a:p>
            <a:r>
              <a:rPr lang="en-US" altLang="zh-CN" dirty="0"/>
              <a:t>Qingdao No.2 High School</a:t>
            </a:r>
            <a:endParaRPr lang="en-US" altLang="zh-CN" dirty="0"/>
          </a:p>
        </p:txBody>
      </p:sp>
      <p:sp>
        <p:nvSpPr>
          <p:cNvPr id="3" name="灯片编号占位符 2"/>
          <p:cNvSpPr>
            <a:spLocks noGrp="1"/>
          </p:cNvSpPr>
          <p:nvPr>
            <p:ph type="sldNum" sz="quarter" idx="12"/>
          </p:nvPr>
        </p:nvSpPr>
        <p:spPr/>
        <p:txBody>
          <a:bodyPr/>
          <a:p>
            <a:fld id="{BD4A4703-0FC2-4EA4-917B-CD6E597DA5FE}" type="slidenum">
              <a:rPr lang="zh-CN" altLang="en-US" smtClean="0"/>
            </a:fld>
            <a:endParaRPr lang="zh-CN" altLang="en-US" dirty="0"/>
          </a:p>
        </p:txBody>
      </p:sp>
      <p:sp>
        <p:nvSpPr>
          <p:cNvPr id="5" name="文本框 4"/>
          <p:cNvSpPr txBox="1"/>
          <p:nvPr/>
        </p:nvSpPr>
        <p:spPr>
          <a:xfrm>
            <a:off x="1126490" y="2045335"/>
            <a:ext cx="10227310" cy="1568450"/>
          </a:xfrm>
          <a:prstGeom prst="rect">
            <a:avLst/>
          </a:prstGeom>
          <a:noFill/>
        </p:spPr>
        <p:txBody>
          <a:bodyPr wrap="square" rtlCol="0">
            <a:spAutoFit/>
          </a:bodyPr>
          <a:p>
            <a:r>
              <a:rPr lang="zh-CN" altLang="en-US" sz="3200"/>
              <a:t>①</a:t>
            </a:r>
            <a:r>
              <a:rPr lang="en-US" altLang="zh-CN" sz="3200"/>
              <a:t>The jet is caused by strong convection by the horizontal convergence.</a:t>
            </a:r>
            <a:endParaRPr lang="en-US" altLang="zh-CN" sz="3200"/>
          </a:p>
          <a:p>
            <a:r>
              <a:rPr lang="zh-CN" altLang="en-US" sz="3200"/>
              <a:t>②</a:t>
            </a:r>
            <a:r>
              <a:rPr lang="en-US" altLang="zh-CN" sz="3200"/>
              <a:t>The vortex is caused by inertial centrifugal force.</a:t>
            </a:r>
            <a:endParaRPr lang="en-US" altLang="zh-CN" sz="3200"/>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
          </p:nvPr>
        </p:nvSpPr>
        <p:spPr/>
        <p:txBody>
          <a:bodyPr/>
          <a:p>
            <a:r>
              <a:rPr lang="en-US" altLang="zh-CN"/>
              <a:t> </a:t>
            </a:r>
            <a:endParaRPr lang="en-US" altLang="zh-CN"/>
          </a:p>
        </p:txBody>
      </p:sp>
      <p:sp>
        <p:nvSpPr>
          <p:cNvPr id="3" name="标题 2"/>
          <p:cNvSpPr>
            <a:spLocks noGrp="1"/>
          </p:cNvSpPr>
          <p:nvPr>
            <p:ph type="title"/>
          </p:nvPr>
        </p:nvSpPr>
        <p:spPr/>
        <p:txBody>
          <a:bodyPr/>
          <a:p>
            <a:r>
              <a:rPr lang="en-US" altLang="zh-CN"/>
              <a:t>Force analysis-Inertial centrifugal force</a:t>
            </a:r>
            <a:endParaRPr lang="en-US" altLang="zh-CN"/>
          </a:p>
        </p:txBody>
      </p:sp>
      <p:sp>
        <p:nvSpPr>
          <p:cNvPr id="4" name="页脚占位符 3"/>
          <p:cNvSpPr>
            <a:spLocks noGrp="1"/>
          </p:cNvSpPr>
          <p:nvPr>
            <p:ph type="ftr" sz="quarter" idx="11"/>
          </p:nvPr>
        </p:nvSpPr>
        <p:spPr/>
        <p:txBody>
          <a:bodyPr/>
          <a:p>
            <a:r>
              <a:rPr lang="en-US" altLang="zh-CN"/>
              <a:t>Qingdao No.2 High School</a:t>
            </a:r>
            <a:endParaRPr lang="en-US" altLang="zh-CN" dirty="0"/>
          </a:p>
        </p:txBody>
      </p:sp>
      <p:sp>
        <p:nvSpPr>
          <p:cNvPr id="5" name="灯片编号占位符 4"/>
          <p:cNvSpPr>
            <a:spLocks noGrp="1"/>
          </p:cNvSpPr>
          <p:nvPr>
            <p:ph type="sldNum" sz="quarter" idx="12"/>
          </p:nvPr>
        </p:nvSpPr>
        <p:spPr/>
        <p:txBody>
          <a:bodyPr/>
          <a:p>
            <a:fld id="{BD4A4703-0FC2-4EA4-917B-CD6E597DA5FE}" type="slidenum">
              <a:rPr lang="zh-CN" altLang="en-US" smtClean="0"/>
            </a:fld>
            <a:endParaRPr lang="zh-CN" altLang="en-US" dirty="0"/>
          </a:p>
        </p:txBody>
      </p:sp>
      <p:sp>
        <p:nvSpPr>
          <p:cNvPr id="15" name="文本框 14"/>
          <p:cNvSpPr txBox="1"/>
          <p:nvPr/>
        </p:nvSpPr>
        <p:spPr>
          <a:xfrm>
            <a:off x="1904365" y="3663950"/>
            <a:ext cx="736600" cy="220345"/>
          </a:xfrm>
          <a:prstGeom prst="rect">
            <a:avLst/>
          </a:prstGeom>
          <a:noFill/>
        </p:spPr>
        <p:txBody>
          <a:bodyPr vert="eaVert" wrap="square" rtlCol="0">
            <a:spAutoFit/>
          </a:bodyPr>
          <a:p>
            <a:endParaRPr lang="en-US" altLang="zh-CN">
              <a:latin typeface="Cooper Black" panose="0208090404030B020404" charset="0"/>
            </a:endParaRPr>
          </a:p>
          <a:p>
            <a:endParaRPr lang="en-US" altLang="zh-CN"/>
          </a:p>
        </p:txBody>
      </p:sp>
      <p:pic>
        <p:nvPicPr>
          <p:cNvPr id="17" name="图片 16" descr="圆周运动"/>
          <p:cNvPicPr>
            <a:picLocks noChangeAspect="1"/>
          </p:cNvPicPr>
          <p:nvPr/>
        </p:nvPicPr>
        <p:blipFill>
          <a:blip r:embed="rId1"/>
          <a:stretch>
            <a:fillRect/>
          </a:stretch>
        </p:blipFill>
        <p:spPr>
          <a:xfrm>
            <a:off x="732155" y="1852295"/>
            <a:ext cx="4222115" cy="3087370"/>
          </a:xfrm>
          <a:prstGeom prst="rect">
            <a:avLst/>
          </a:prstGeom>
        </p:spPr>
      </p:pic>
      <p:sp>
        <p:nvSpPr>
          <p:cNvPr id="18" name="椭圆 17"/>
          <p:cNvSpPr/>
          <p:nvPr/>
        </p:nvSpPr>
        <p:spPr>
          <a:xfrm>
            <a:off x="1524000" y="2019935"/>
            <a:ext cx="2929255" cy="2919730"/>
          </a:xfrm>
          <a:prstGeom prst="ellipse">
            <a:avLst/>
          </a:prstGeom>
          <a:noFill/>
          <a:ln w="57150"/>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tlCol="0" anchor="ctr"/>
          <a:p>
            <a:pPr algn="ctr"/>
            <a:endParaRPr lang="zh-CN" altLang="en-US"/>
          </a:p>
        </p:txBody>
      </p:sp>
      <p:cxnSp>
        <p:nvCxnSpPr>
          <p:cNvPr id="19" name="直接箭头连接符 18"/>
          <p:cNvCxnSpPr/>
          <p:nvPr/>
        </p:nvCxnSpPr>
        <p:spPr>
          <a:xfrm flipV="1">
            <a:off x="4458335" y="3461385"/>
            <a:ext cx="1831975" cy="18415"/>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graphicFrame>
        <p:nvGraphicFramePr>
          <p:cNvPr id="20" name="对象 19">
            <a:hlinkClick r:id="" action="ppaction://ole?verb="/>
          </p:cNvPr>
          <p:cNvGraphicFramePr>
            <a:graphicFrameLocks noChangeAspect="1"/>
          </p:cNvGraphicFramePr>
          <p:nvPr/>
        </p:nvGraphicFramePr>
        <p:xfrm>
          <a:off x="6353175" y="3016885"/>
          <a:ext cx="2257425" cy="2344420"/>
        </p:xfrm>
        <a:graphic>
          <a:graphicData uri="http://schemas.openxmlformats.org/presentationml/2006/ole">
            <mc:AlternateContent xmlns:mc="http://schemas.openxmlformats.org/markup-compatibility/2006">
              <mc:Choice xmlns:v="urn:schemas-microsoft-com:vml" Requires="v">
                <p:oleObj spid="_x0000_s2049" name="" r:id="rId2" imgW="660400" imgH="685800" progId="Equation.KSEE3">
                  <p:embed/>
                </p:oleObj>
              </mc:Choice>
              <mc:Fallback>
                <p:oleObj name="" r:id="rId2" imgW="660400" imgH="685800" progId="Equation.KSEE3">
                  <p:embed/>
                  <p:pic>
                    <p:nvPicPr>
                      <p:cNvPr id="0" name="图片 2048"/>
                      <p:cNvPicPr/>
                      <p:nvPr/>
                    </p:nvPicPr>
                    <p:blipFill>
                      <a:blip r:embed="rId3"/>
                      <a:stretch>
                        <a:fillRect/>
                      </a:stretch>
                    </p:blipFill>
                    <p:spPr>
                      <a:xfrm>
                        <a:off x="6353175" y="3016885"/>
                        <a:ext cx="2257425" cy="2344420"/>
                      </a:xfrm>
                      <a:prstGeom prst="rect">
                        <a:avLst/>
                      </a:prstGeom>
                    </p:spPr>
                  </p:pic>
                </p:oleObj>
              </mc:Fallback>
            </mc:AlternateContent>
          </a:graphicData>
        </a:graphic>
      </p:graphicFrame>
      <p:sp>
        <p:nvSpPr>
          <p:cNvPr id="21" name="圆角矩形标注 20"/>
          <p:cNvSpPr/>
          <p:nvPr/>
        </p:nvSpPr>
        <p:spPr>
          <a:xfrm>
            <a:off x="6819900" y="4156710"/>
            <a:ext cx="3767455" cy="2075180"/>
          </a:xfrm>
          <a:prstGeom prst="wedgeRoundRectCallout">
            <a:avLst>
              <a:gd name="adj1" fmla="val -53757"/>
              <a:gd name="adj2" fmla="val -69400"/>
              <a:gd name="adj3" fmla="val 16667"/>
            </a:avLst>
          </a:prstGeom>
        </p:spPr>
        <p:style>
          <a:lnRef idx="2">
            <a:schemeClr val="accent1"/>
          </a:lnRef>
          <a:fillRef idx="1">
            <a:schemeClr val="lt1"/>
          </a:fillRef>
          <a:effectRef idx="0">
            <a:schemeClr val="accent1"/>
          </a:effectRef>
          <a:fontRef idx="minor">
            <a:schemeClr val="dk1"/>
          </a:fontRef>
        </p:style>
        <p:txBody>
          <a:bodyPr rtlCol="0" anchor="ctr"/>
          <a:p>
            <a:pPr algn="ctr"/>
            <a:r>
              <a:rPr lang="en-US" altLang="zh-CN" sz="2400" b="1"/>
              <a:t>Inertial centrifugal force</a:t>
            </a:r>
            <a:endParaRPr lang="en-US" altLang="zh-CN" sz="2400" b="1"/>
          </a:p>
          <a:p>
            <a:pPr algn="ctr"/>
            <a:r>
              <a:rPr lang="en-US" altLang="zh-CN" sz="2000"/>
              <a:t>which causes  the movitation of the vortex</a:t>
            </a:r>
            <a:r>
              <a:rPr lang="en-US" altLang="zh-CN"/>
              <a:t> </a:t>
            </a:r>
            <a:endParaRPr lang="en-US" altLang="zh-CN"/>
          </a:p>
          <a:p>
            <a:pPr algn="ctr"/>
            <a:endParaRPr lang="en-US" altLang="zh-CN"/>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
          </p:nvPr>
        </p:nvSpPr>
        <p:spPr/>
        <p:txBody>
          <a:bodyPr/>
          <a:p>
            <a:r>
              <a:rPr lang="en-US" altLang="zh-CN"/>
              <a:t> </a:t>
            </a:r>
            <a:endParaRPr lang="en-US" altLang="zh-CN"/>
          </a:p>
        </p:txBody>
      </p:sp>
      <p:sp>
        <p:nvSpPr>
          <p:cNvPr id="3" name="标题 2"/>
          <p:cNvSpPr>
            <a:spLocks noGrp="1"/>
          </p:cNvSpPr>
          <p:nvPr>
            <p:ph type="title"/>
          </p:nvPr>
        </p:nvSpPr>
        <p:spPr/>
        <p:txBody>
          <a:bodyPr/>
          <a:p>
            <a:r>
              <a:rPr lang="en-US" altLang="zh-CN"/>
              <a:t> Force analysis-Pressure gradientforce </a:t>
            </a:r>
            <a:endParaRPr lang="en-US" altLang="zh-CN"/>
          </a:p>
        </p:txBody>
      </p:sp>
      <p:sp>
        <p:nvSpPr>
          <p:cNvPr id="4" name="页脚占位符 3"/>
          <p:cNvSpPr>
            <a:spLocks noGrp="1"/>
          </p:cNvSpPr>
          <p:nvPr>
            <p:ph type="ftr" sz="quarter" idx="11"/>
          </p:nvPr>
        </p:nvSpPr>
        <p:spPr/>
        <p:txBody>
          <a:bodyPr/>
          <a:p>
            <a:r>
              <a:rPr lang="en-US" altLang="zh-CN"/>
              <a:t>Qingdao No.2 High School</a:t>
            </a:r>
            <a:endParaRPr lang="en-US" altLang="zh-CN" dirty="0"/>
          </a:p>
        </p:txBody>
      </p:sp>
      <p:sp>
        <p:nvSpPr>
          <p:cNvPr id="5" name="灯片编号占位符 4"/>
          <p:cNvSpPr>
            <a:spLocks noGrp="1"/>
          </p:cNvSpPr>
          <p:nvPr>
            <p:ph type="sldNum" sz="quarter" idx="12"/>
          </p:nvPr>
        </p:nvSpPr>
        <p:spPr/>
        <p:txBody>
          <a:bodyPr/>
          <a:p>
            <a:r>
              <a:rPr lang="zh-CN" altLang="en-US"/>
              <a:t>*</a:t>
            </a:r>
            <a:endParaRPr lang="zh-CN" altLang="en-US" dirty="0"/>
          </a:p>
        </p:txBody>
      </p:sp>
      <p:pic>
        <p:nvPicPr>
          <p:cNvPr id="6" name="图片 5" descr="气压梯度力"/>
          <p:cNvPicPr>
            <a:picLocks noChangeAspect="1"/>
          </p:cNvPicPr>
          <p:nvPr/>
        </p:nvPicPr>
        <p:blipFill>
          <a:blip r:embed="rId1"/>
          <a:stretch>
            <a:fillRect/>
          </a:stretch>
        </p:blipFill>
        <p:spPr>
          <a:xfrm>
            <a:off x="938530" y="1490980"/>
            <a:ext cx="5740400" cy="3964940"/>
          </a:xfrm>
          <a:prstGeom prst="rect">
            <a:avLst/>
          </a:prstGeom>
        </p:spPr>
      </p:pic>
      <p:graphicFrame>
        <p:nvGraphicFramePr>
          <p:cNvPr id="8" name="对象 7">
            <a:hlinkClick r:id="" action="ppaction://ole?verb="/>
          </p:cNvPr>
          <p:cNvGraphicFramePr>
            <a:graphicFrameLocks noChangeAspect="1"/>
          </p:cNvGraphicFramePr>
          <p:nvPr/>
        </p:nvGraphicFramePr>
        <p:xfrm>
          <a:off x="7754620" y="1619250"/>
          <a:ext cx="3333115" cy="2795905"/>
        </p:xfrm>
        <a:graphic>
          <a:graphicData uri="http://schemas.openxmlformats.org/presentationml/2006/ole">
            <mc:AlternateContent xmlns:mc="http://schemas.openxmlformats.org/markup-compatibility/2006">
              <mc:Choice xmlns:v="urn:schemas-microsoft-com:vml" Requires="v">
                <p:oleObj spid="_x0000_s4098" name="" r:id="rId2" imgW="787400" imgH="660400" progId="Equation.KSEE3">
                  <p:embed/>
                </p:oleObj>
              </mc:Choice>
              <mc:Fallback>
                <p:oleObj name="" r:id="rId2" imgW="787400" imgH="660400" progId="Equation.KSEE3">
                  <p:embed/>
                  <p:pic>
                    <p:nvPicPr>
                      <p:cNvPr id="0" name="图片 4097"/>
                      <p:cNvPicPr/>
                      <p:nvPr/>
                    </p:nvPicPr>
                    <p:blipFill>
                      <a:blip r:embed="rId3"/>
                      <a:stretch>
                        <a:fillRect/>
                      </a:stretch>
                    </p:blipFill>
                    <p:spPr>
                      <a:xfrm>
                        <a:off x="7754620" y="1619250"/>
                        <a:ext cx="3333115" cy="2795905"/>
                      </a:xfrm>
                      <a:prstGeom prst="rect">
                        <a:avLst/>
                      </a:prstGeom>
                    </p:spPr>
                  </p:pic>
                </p:oleObj>
              </mc:Fallback>
            </mc:AlternateContent>
          </a:graphicData>
        </a:graphic>
      </p:graphicFrame>
      <p:pic>
        <p:nvPicPr>
          <p:cNvPr id="9" name="图片 8"/>
          <p:cNvPicPr>
            <a:picLocks noChangeAspect="1"/>
          </p:cNvPicPr>
          <p:nvPr/>
        </p:nvPicPr>
        <p:blipFill>
          <a:blip r:embed="rId4"/>
          <a:stretch>
            <a:fillRect/>
          </a:stretch>
        </p:blipFill>
        <p:spPr>
          <a:xfrm>
            <a:off x="7942580" y="3453130"/>
            <a:ext cx="3352800" cy="2366645"/>
          </a:xfrm>
          <a:prstGeom prst="rect">
            <a:avLst/>
          </a:prstGeom>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en-US" altLang="zh-CN"/>
              <a:t>Hypothesis 1  Law of conservation of angular momentum </a:t>
            </a:r>
            <a:endParaRPr lang="en-US" altLang="zh-CN"/>
          </a:p>
        </p:txBody>
      </p:sp>
      <p:sp>
        <p:nvSpPr>
          <p:cNvPr id="4" name="页脚占位符 3"/>
          <p:cNvSpPr>
            <a:spLocks noGrp="1"/>
          </p:cNvSpPr>
          <p:nvPr>
            <p:ph type="ftr" sz="quarter" idx="11"/>
          </p:nvPr>
        </p:nvSpPr>
        <p:spPr/>
        <p:txBody>
          <a:bodyPr/>
          <a:lstStyle/>
          <a:p>
            <a:r>
              <a:rPr lang="en-US" altLang="zh-CN"/>
              <a:t>Qingdao No.2 High School</a:t>
            </a:r>
            <a:endParaRPr lang="en-US" altLang="zh-CN" dirty="0"/>
          </a:p>
        </p:txBody>
      </p:sp>
      <p:sp>
        <p:nvSpPr>
          <p:cNvPr id="5" name="灯片编号占位符 4"/>
          <p:cNvSpPr>
            <a:spLocks noGrp="1"/>
          </p:cNvSpPr>
          <p:nvPr>
            <p:ph type="sldNum" sz="quarter" idx="12"/>
          </p:nvPr>
        </p:nvSpPr>
        <p:spPr/>
        <p:txBody>
          <a:bodyPr/>
          <a:lstStyle/>
          <a:p>
            <a:fld id="{BD4A4703-0FC2-4EA4-917B-CD6E597DA5FE}" type="slidenum">
              <a:rPr lang="zh-CN" altLang="en-US" smtClean="0"/>
            </a:fld>
            <a:endParaRPr lang="zh-CN" altLang="en-US"/>
          </a:p>
        </p:txBody>
      </p:sp>
      <p:pic>
        <p:nvPicPr>
          <p:cNvPr id="6" name="内容占位符 5" descr="IMG_3105"/>
          <p:cNvPicPr>
            <a:picLocks noChangeAspect="1"/>
          </p:cNvPicPr>
          <p:nvPr>
            <p:ph idx="1"/>
          </p:nvPr>
        </p:nvPicPr>
        <p:blipFill>
          <a:blip r:embed="rId1"/>
          <a:stretch>
            <a:fillRect/>
          </a:stretch>
        </p:blipFill>
        <p:spPr>
          <a:xfrm>
            <a:off x="1380490" y="1065530"/>
            <a:ext cx="4769485" cy="4769485"/>
          </a:xfrm>
          <a:prstGeom prst="rect">
            <a:avLst/>
          </a:prstGeom>
        </p:spPr>
      </p:pic>
      <p:sp>
        <p:nvSpPr>
          <p:cNvPr id="7" name="文本框 6"/>
          <p:cNvSpPr txBox="1"/>
          <p:nvPr/>
        </p:nvSpPr>
        <p:spPr>
          <a:xfrm>
            <a:off x="6580505" y="1342390"/>
            <a:ext cx="5363845" cy="4492625"/>
          </a:xfrm>
          <a:prstGeom prst="rect">
            <a:avLst/>
          </a:prstGeom>
          <a:noFill/>
        </p:spPr>
        <p:txBody>
          <a:bodyPr wrap="square" rtlCol="0">
            <a:spAutoFit/>
          </a:bodyPr>
          <a:p>
            <a:r>
              <a:rPr lang="en-US" altLang="zh-CN" sz="2000" dirty="0">
                <a:sym typeface="+mn-ea"/>
              </a:rPr>
              <a:t>A</a:t>
            </a:r>
            <a:r>
              <a:rPr lang="zh-CN" altLang="en-US" sz="2400" dirty="0">
                <a:sym typeface="+mn-ea"/>
              </a:rPr>
              <a:t>ngular momentum is the rotational analog of linear momentum. It is an important quantity in physics because it is a conserved quantity – the angular momentum of a system remains constant unless acted on by an external torque.</a:t>
            </a:r>
            <a:endParaRPr lang="zh-CN" altLang="en-US" sz="2400" dirty="0">
              <a:sym typeface="+mn-ea"/>
            </a:endParaRPr>
          </a:p>
          <a:p>
            <a:r>
              <a:rPr lang="zh-CN" altLang="en-US" sz="2000" dirty="0">
                <a:sym typeface="+mn-ea"/>
              </a:rPr>
              <a:t>The definition of angular momentum for a point particle is a pseudovector r×p, the cross product of the particle's position vector r (relative to some origin) and its momentum vector</a:t>
            </a:r>
            <a:endParaRPr lang="zh-CN" altLang="en-US" sz="2000" dirty="0">
              <a:sym typeface="+mn-ea"/>
            </a:endParaRPr>
          </a:p>
          <a:p>
            <a:endParaRPr lang="zh-CN" altLang="en-US"/>
          </a:p>
        </p:txBody>
      </p:sp>
      <p:graphicFrame>
        <p:nvGraphicFramePr>
          <p:cNvPr id="2" name="对象 1">
            <a:hlinkClick r:id="" action="ppaction://ole?verb="/>
          </p:cNvPr>
          <p:cNvGraphicFramePr>
            <a:graphicFrameLocks noChangeAspect="1"/>
          </p:cNvGraphicFramePr>
          <p:nvPr/>
        </p:nvGraphicFramePr>
        <p:xfrm>
          <a:off x="7604125" y="5299710"/>
          <a:ext cx="1315720" cy="1136015"/>
        </p:xfrm>
        <a:graphic>
          <a:graphicData uri="http://schemas.openxmlformats.org/presentationml/2006/ole">
            <mc:AlternateContent xmlns:mc="http://schemas.openxmlformats.org/markup-compatibility/2006">
              <mc:Choice xmlns:v="urn:schemas-microsoft-com:vml" Requires="v">
                <p:oleObj spid="_x0000_s1025" name="" r:id="rId2" imgW="469900" imgH="405765" progId="Equation.KSEE3">
                  <p:embed/>
                </p:oleObj>
              </mc:Choice>
              <mc:Fallback>
                <p:oleObj name="" r:id="rId2" imgW="469900" imgH="405765" progId="Equation.KSEE3">
                  <p:embed/>
                  <p:pic>
                    <p:nvPicPr>
                      <p:cNvPr id="0" name="图片 1024"/>
                      <p:cNvPicPr/>
                      <p:nvPr/>
                    </p:nvPicPr>
                    <p:blipFill>
                      <a:blip r:embed="rId3"/>
                      <a:stretch>
                        <a:fillRect/>
                      </a:stretch>
                    </p:blipFill>
                    <p:spPr>
                      <a:xfrm>
                        <a:off x="7604125" y="5299710"/>
                        <a:ext cx="1315720" cy="1136015"/>
                      </a:xfrm>
                      <a:prstGeom prst="rect">
                        <a:avLst/>
                      </a:prstGeom>
                    </p:spPr>
                  </p:pic>
                </p:oleObj>
              </mc:Fallback>
            </mc:AlternateContent>
          </a:graphicData>
        </a:graphic>
      </p:graphicFrame>
      <p:graphicFrame>
        <p:nvGraphicFramePr>
          <p:cNvPr id="8" name="对象 7">
            <a:hlinkClick r:id="" action="ppaction://ole?verb="/>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026" name="" r:id="rId4" imgW="914400" imgH="215900" progId="Equation.KSEE3">
                  <p:embed/>
                </p:oleObj>
              </mc:Choice>
              <mc:Fallback>
                <p:oleObj name="" r:id="rId4" imgW="914400" imgH="215900" progId="Equation.KSEE3">
                  <p:embed/>
                  <p:pic>
                    <p:nvPicPr>
                      <p:cNvPr id="0" name="图片 1025"/>
                      <p:cNvPicPr/>
                      <p:nvPr/>
                    </p:nvPicPr>
                    <p:blipFill>
                      <a:blip r:embed="rId5"/>
                      <a:stretch>
                        <a:fillRect/>
                      </a:stretch>
                    </p:blipFill>
                    <p:spPr>
                      <a:xfrm>
                        <a:off x="5638800" y="3321050"/>
                        <a:ext cx="914400" cy="215900"/>
                      </a:xfrm>
                      <a:prstGeom prst="rect">
                        <a:avLst/>
                      </a:prstGeom>
                    </p:spPr>
                  </p:pic>
                </p:oleObj>
              </mc:Fallback>
            </mc:AlternateContent>
          </a:graphicData>
        </a:graphic>
      </p:graphicFrame>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
          </p:nvPr>
        </p:nvSpPr>
        <p:spPr/>
        <p:txBody>
          <a:bodyPr/>
          <a:p>
            <a:r>
              <a:rPr lang="en-US" altLang="zh-CN"/>
              <a:t> </a:t>
            </a:r>
            <a:endParaRPr lang="en-US" altLang="zh-CN"/>
          </a:p>
        </p:txBody>
      </p:sp>
      <p:sp>
        <p:nvSpPr>
          <p:cNvPr id="3" name="标题 2"/>
          <p:cNvSpPr>
            <a:spLocks noGrp="1"/>
          </p:cNvSpPr>
          <p:nvPr>
            <p:ph type="title"/>
          </p:nvPr>
        </p:nvSpPr>
        <p:spPr/>
        <p:txBody>
          <a:bodyPr/>
          <a:p>
            <a:r>
              <a:rPr lang="en-US" altLang="zh-CN"/>
              <a:t> </a:t>
            </a:r>
            <a:endParaRPr lang="en-US" altLang="zh-CN"/>
          </a:p>
        </p:txBody>
      </p:sp>
      <p:sp>
        <p:nvSpPr>
          <p:cNvPr id="4" name="页脚占位符 3"/>
          <p:cNvSpPr>
            <a:spLocks noGrp="1"/>
          </p:cNvSpPr>
          <p:nvPr>
            <p:ph type="ftr" sz="quarter" idx="11"/>
          </p:nvPr>
        </p:nvSpPr>
        <p:spPr/>
        <p:txBody>
          <a:bodyPr/>
          <a:p>
            <a:r>
              <a:rPr lang="en-US" altLang="zh-CN"/>
              <a:t>Qingdao No.2 High School</a:t>
            </a:r>
            <a:endParaRPr lang="en-US" altLang="zh-CN" dirty="0"/>
          </a:p>
        </p:txBody>
      </p:sp>
      <p:sp>
        <p:nvSpPr>
          <p:cNvPr id="5" name="灯片编号占位符 4"/>
          <p:cNvSpPr>
            <a:spLocks noGrp="1"/>
          </p:cNvSpPr>
          <p:nvPr>
            <p:ph type="sldNum" sz="quarter" idx="12"/>
          </p:nvPr>
        </p:nvSpPr>
        <p:spPr/>
        <p:txBody>
          <a:bodyPr/>
          <a:p>
            <a:fld id="{BD4A4703-0FC2-4EA4-917B-CD6E597DA5FE}" type="slidenum">
              <a:rPr lang="zh-CN" altLang="en-US" smtClean="0"/>
            </a:fld>
            <a:endParaRPr lang="zh-CN" altLang="en-US" dirty="0"/>
          </a:p>
        </p:txBody>
      </p:sp>
      <p:pic>
        <p:nvPicPr>
          <p:cNvPr id="22" name="图片 21" descr="2"/>
          <p:cNvPicPr>
            <a:picLocks noChangeAspect="1"/>
          </p:cNvPicPr>
          <p:nvPr/>
        </p:nvPicPr>
        <p:blipFill>
          <a:blip r:embed="rId1"/>
          <a:stretch>
            <a:fillRect/>
          </a:stretch>
        </p:blipFill>
        <p:spPr>
          <a:xfrm>
            <a:off x="8952865" y="713740"/>
            <a:ext cx="2401570" cy="3001010"/>
          </a:xfrm>
          <a:prstGeom prst="rect">
            <a:avLst/>
          </a:prstGeom>
        </p:spPr>
      </p:pic>
      <p:sp>
        <p:nvSpPr>
          <p:cNvPr id="23" name="右箭头 22"/>
          <p:cNvSpPr/>
          <p:nvPr/>
        </p:nvSpPr>
        <p:spPr>
          <a:xfrm rot="20580000">
            <a:off x="6216650" y="1951990"/>
            <a:ext cx="3687445" cy="71374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p>
            <a:pPr algn="ctr"/>
            <a:endParaRPr lang="zh-CN" altLang="en-US"/>
          </a:p>
        </p:txBody>
      </p:sp>
      <p:pic>
        <p:nvPicPr>
          <p:cNvPr id="6" name="内容占位符 5" descr="IMG_3105"/>
          <p:cNvPicPr>
            <a:picLocks noChangeAspect="1"/>
          </p:cNvPicPr>
          <p:nvPr/>
        </p:nvPicPr>
        <p:blipFill>
          <a:blip r:embed="rId2"/>
          <a:stretch>
            <a:fillRect/>
          </a:stretch>
        </p:blipFill>
        <p:spPr>
          <a:xfrm>
            <a:off x="1289050" y="1016000"/>
            <a:ext cx="4769485" cy="4769485"/>
          </a:xfrm>
          <a:prstGeom prst="rect">
            <a:avLst/>
          </a:prstGeom>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r>
              <a:rPr lang="en-US" altLang="zh-CN"/>
              <a:t>Basic  Simultaneous equations </a:t>
            </a:r>
            <a:endParaRPr lang="en-US" altLang="zh-CN"/>
          </a:p>
        </p:txBody>
      </p:sp>
      <p:sp>
        <p:nvSpPr>
          <p:cNvPr id="4" name="页脚占位符 3"/>
          <p:cNvSpPr>
            <a:spLocks noGrp="1"/>
          </p:cNvSpPr>
          <p:nvPr>
            <p:ph type="ftr" sz="quarter" idx="11"/>
          </p:nvPr>
        </p:nvSpPr>
        <p:spPr/>
        <p:txBody>
          <a:bodyPr/>
          <a:p>
            <a:r>
              <a:rPr lang="en-US" altLang="zh-CN"/>
              <a:t>Qingdao No.2 High School</a:t>
            </a:r>
            <a:endParaRPr lang="en-US" altLang="zh-CN" dirty="0"/>
          </a:p>
        </p:txBody>
      </p:sp>
      <p:sp>
        <p:nvSpPr>
          <p:cNvPr id="5" name="灯片编号占位符 4"/>
          <p:cNvSpPr>
            <a:spLocks noGrp="1"/>
          </p:cNvSpPr>
          <p:nvPr>
            <p:ph type="sldNum" sz="quarter" idx="12"/>
          </p:nvPr>
        </p:nvSpPr>
        <p:spPr/>
        <p:txBody>
          <a:bodyPr/>
          <a:p>
            <a:fld id="{BD4A4703-0FC2-4EA4-917B-CD6E597DA5FE}" type="slidenum">
              <a:rPr lang="zh-CN" altLang="en-US" smtClean="0"/>
            </a:fld>
            <a:endParaRPr lang="zh-CN" altLang="en-US" dirty="0"/>
          </a:p>
        </p:txBody>
      </p:sp>
      <p:graphicFrame>
        <p:nvGraphicFramePr>
          <p:cNvPr id="7" name="对象 6">
            <a:hlinkClick r:id="" action="ppaction://ole?verb="/>
          </p:cNvPr>
          <p:cNvGraphicFramePr>
            <a:graphicFrameLocks noChangeAspect="1"/>
          </p:cNvGraphicFramePr>
          <p:nvPr/>
        </p:nvGraphicFramePr>
        <p:xfrm>
          <a:off x="1480185" y="838518"/>
          <a:ext cx="4036060" cy="5180330"/>
        </p:xfrm>
        <a:graphic>
          <a:graphicData uri="http://schemas.openxmlformats.org/presentationml/2006/ole">
            <mc:AlternateContent xmlns:mc="http://schemas.openxmlformats.org/markup-compatibility/2006">
              <mc:Choice xmlns:v="urn:schemas-microsoft-com:vml" Requires="v">
                <p:oleObj spid="_x0000_s3074" name="" r:id="rId1" imgW="1765300" imgH="2387600" progId="Equation.KSEE3">
                  <p:embed/>
                </p:oleObj>
              </mc:Choice>
              <mc:Fallback>
                <p:oleObj name="" r:id="rId1" imgW="1765300" imgH="2387600" progId="Equation.KSEE3">
                  <p:embed/>
                  <p:pic>
                    <p:nvPicPr>
                      <p:cNvPr id="0" name="图片 3073"/>
                      <p:cNvPicPr/>
                      <p:nvPr/>
                    </p:nvPicPr>
                    <p:blipFill>
                      <a:blip r:embed="rId2"/>
                      <a:stretch>
                        <a:fillRect/>
                      </a:stretch>
                    </p:blipFill>
                    <p:spPr>
                      <a:xfrm>
                        <a:off x="1480185" y="838518"/>
                        <a:ext cx="4036060" cy="5180330"/>
                      </a:xfrm>
                      <a:prstGeom prst="rect">
                        <a:avLst/>
                      </a:prstGeom>
                    </p:spPr>
                  </p:pic>
                </p:oleObj>
              </mc:Fallback>
            </mc:AlternateContent>
          </a:graphicData>
        </a:graphic>
      </p:graphicFrame>
      <p:sp>
        <p:nvSpPr>
          <p:cNvPr id="8" name="左大括号 7"/>
          <p:cNvSpPr/>
          <p:nvPr/>
        </p:nvSpPr>
        <p:spPr>
          <a:xfrm>
            <a:off x="815975" y="1316355"/>
            <a:ext cx="492760" cy="4451985"/>
          </a:xfrm>
          <a:prstGeom prst="leftBrace">
            <a:avLst/>
          </a:prstGeom>
        </p:spPr>
        <p:style>
          <a:lnRef idx="2">
            <a:schemeClr val="dk1"/>
          </a:lnRef>
          <a:fillRef idx="0">
            <a:schemeClr val="dk1"/>
          </a:fillRef>
          <a:effectRef idx="1">
            <a:schemeClr val="dk1"/>
          </a:effectRef>
          <a:fontRef idx="minor">
            <a:schemeClr val="tx1"/>
          </a:fontRef>
        </p:style>
        <p:txBody>
          <a:bodyPr rtlCol="0" anchor="ctr"/>
          <a:p>
            <a:pPr algn="ctr"/>
            <a:endParaRPr lang="zh-CN" altLang="en-US"/>
          </a:p>
        </p:txBody>
      </p:sp>
      <p:sp>
        <p:nvSpPr>
          <p:cNvPr id="9" name="流程图: 可选过程 8"/>
          <p:cNvSpPr/>
          <p:nvPr/>
        </p:nvSpPr>
        <p:spPr>
          <a:xfrm>
            <a:off x="6430010" y="1016000"/>
            <a:ext cx="5173345" cy="4900295"/>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p>
            <a:pPr algn="ctr"/>
            <a:endParaRPr lang="en-US" altLang="zh-CN">
              <a:latin typeface="Arial" panose="020B0604020202020204" pitchFamily="34" charset="0"/>
            </a:endParaRPr>
          </a:p>
        </p:txBody>
      </p:sp>
      <p:graphicFrame>
        <p:nvGraphicFramePr>
          <p:cNvPr id="10" name="对象 9">
            <a:hlinkClick r:id="" action="ppaction://ole?verb="/>
          </p:cNvPr>
          <p:cNvGraphicFramePr>
            <a:graphicFrameLocks noChangeAspect="1"/>
          </p:cNvGraphicFramePr>
          <p:nvPr/>
        </p:nvGraphicFramePr>
        <p:xfrm>
          <a:off x="6884670" y="1224915"/>
          <a:ext cx="1125220" cy="929640"/>
        </p:xfrm>
        <a:graphic>
          <a:graphicData uri="http://schemas.openxmlformats.org/presentationml/2006/ole">
            <mc:AlternateContent xmlns:mc="http://schemas.openxmlformats.org/markup-compatibility/2006">
              <mc:Choice xmlns:v="urn:schemas-microsoft-com:vml" Requires="v">
                <p:oleObj spid="_x0000_s3075" name="" r:id="rId3" imgW="495300" imgH="393700" progId="Equation.KSEE3">
                  <p:embed/>
                </p:oleObj>
              </mc:Choice>
              <mc:Fallback>
                <p:oleObj name="" r:id="rId3" imgW="495300" imgH="393700" progId="Equation.KSEE3">
                  <p:embed/>
                  <p:pic>
                    <p:nvPicPr>
                      <p:cNvPr id="0" name="图片 3074"/>
                      <p:cNvPicPr/>
                      <p:nvPr/>
                    </p:nvPicPr>
                    <p:blipFill>
                      <a:blip r:embed="rId4"/>
                      <a:stretch>
                        <a:fillRect/>
                      </a:stretch>
                    </p:blipFill>
                    <p:spPr>
                      <a:xfrm>
                        <a:off x="6884670" y="1224915"/>
                        <a:ext cx="1125220" cy="929640"/>
                      </a:xfrm>
                      <a:prstGeom prst="rect">
                        <a:avLst/>
                      </a:prstGeom>
                    </p:spPr>
                  </p:pic>
                </p:oleObj>
              </mc:Fallback>
            </mc:AlternateContent>
          </a:graphicData>
        </a:graphic>
      </p:graphicFrame>
      <p:sp>
        <p:nvSpPr>
          <p:cNvPr id="13" name="文本框 12"/>
          <p:cNvSpPr txBox="1"/>
          <p:nvPr/>
        </p:nvSpPr>
        <p:spPr>
          <a:xfrm>
            <a:off x="8218170" y="1595755"/>
            <a:ext cx="2994660" cy="460375"/>
          </a:xfrm>
          <a:prstGeom prst="rect">
            <a:avLst/>
          </a:prstGeom>
          <a:noFill/>
        </p:spPr>
        <p:txBody>
          <a:bodyPr wrap="square" rtlCol="0">
            <a:spAutoFit/>
          </a:bodyPr>
          <a:p>
            <a:r>
              <a:rPr lang="en-US" altLang="zh-CN" sz="2400">
                <a:latin typeface="Arial" panose="020B0604020202020204" pitchFamily="34" charset="0"/>
                <a:sym typeface="+mn-ea"/>
              </a:rPr>
              <a:t>→  </a:t>
            </a:r>
            <a:r>
              <a:rPr lang="en-US" altLang="zh-CN" sz="2400"/>
              <a:t>radial direction</a:t>
            </a:r>
            <a:endParaRPr lang="en-US" altLang="zh-CN" sz="2400"/>
          </a:p>
        </p:txBody>
      </p:sp>
      <p:graphicFrame>
        <p:nvGraphicFramePr>
          <p:cNvPr id="15" name="对象 14">
            <a:hlinkClick r:id="" action="ppaction://ole?verb="/>
          </p:cNvPr>
          <p:cNvGraphicFramePr>
            <a:graphicFrameLocks noChangeAspect="1"/>
          </p:cNvGraphicFramePr>
          <p:nvPr/>
        </p:nvGraphicFramePr>
        <p:xfrm>
          <a:off x="6884670" y="2154555"/>
          <a:ext cx="1176655" cy="831850"/>
        </p:xfrm>
        <a:graphic>
          <a:graphicData uri="http://schemas.openxmlformats.org/presentationml/2006/ole">
            <mc:AlternateContent xmlns:mc="http://schemas.openxmlformats.org/markup-compatibility/2006">
              <mc:Choice xmlns:v="urn:schemas-microsoft-com:vml" Requires="v">
                <p:oleObj spid="_x0000_s3077" name="" r:id="rId5" imgW="508000" imgH="393700" progId="Equation.KSEE3">
                  <p:embed/>
                </p:oleObj>
              </mc:Choice>
              <mc:Fallback>
                <p:oleObj name="" r:id="rId5" imgW="508000" imgH="393700" progId="Equation.KSEE3">
                  <p:embed/>
                  <p:pic>
                    <p:nvPicPr>
                      <p:cNvPr id="0" name="图片 3076"/>
                      <p:cNvPicPr/>
                      <p:nvPr/>
                    </p:nvPicPr>
                    <p:blipFill>
                      <a:blip r:embed="rId6"/>
                      <a:stretch>
                        <a:fillRect/>
                      </a:stretch>
                    </p:blipFill>
                    <p:spPr>
                      <a:xfrm>
                        <a:off x="6884670" y="2154555"/>
                        <a:ext cx="1176655" cy="831850"/>
                      </a:xfrm>
                      <a:prstGeom prst="rect">
                        <a:avLst/>
                      </a:prstGeom>
                    </p:spPr>
                  </p:pic>
                </p:oleObj>
              </mc:Fallback>
            </mc:AlternateContent>
          </a:graphicData>
        </a:graphic>
      </p:graphicFrame>
      <p:graphicFrame>
        <p:nvGraphicFramePr>
          <p:cNvPr id="16" name="对象 15">
            <a:hlinkClick r:id="" action="ppaction://ole?verb="/>
          </p:cNvPr>
          <p:cNvGraphicFramePr>
            <a:graphicFrameLocks noChangeAspect="1"/>
          </p:cNvGraphicFramePr>
          <p:nvPr/>
        </p:nvGraphicFramePr>
        <p:xfrm>
          <a:off x="6892290" y="2986405"/>
          <a:ext cx="1132205" cy="899795"/>
        </p:xfrm>
        <a:graphic>
          <a:graphicData uri="http://schemas.openxmlformats.org/presentationml/2006/ole">
            <mc:AlternateContent xmlns:mc="http://schemas.openxmlformats.org/markup-compatibility/2006">
              <mc:Choice xmlns:v="urn:schemas-microsoft-com:vml" Requires="v">
                <p:oleObj spid="_x0000_s3078" name="" r:id="rId7" imgW="495300" imgH="393700" progId="Equation.KSEE3">
                  <p:embed/>
                </p:oleObj>
              </mc:Choice>
              <mc:Fallback>
                <p:oleObj name="" r:id="rId7" imgW="495300" imgH="393700" progId="Equation.KSEE3">
                  <p:embed/>
                  <p:pic>
                    <p:nvPicPr>
                      <p:cNvPr id="0" name="图片 3077"/>
                      <p:cNvPicPr/>
                      <p:nvPr/>
                    </p:nvPicPr>
                    <p:blipFill>
                      <a:blip r:embed="rId8"/>
                      <a:stretch>
                        <a:fillRect/>
                      </a:stretch>
                    </p:blipFill>
                    <p:spPr>
                      <a:xfrm>
                        <a:off x="6892290" y="2986405"/>
                        <a:ext cx="1132205" cy="899795"/>
                      </a:xfrm>
                      <a:prstGeom prst="rect">
                        <a:avLst/>
                      </a:prstGeom>
                    </p:spPr>
                  </p:pic>
                </p:oleObj>
              </mc:Fallback>
            </mc:AlternateContent>
          </a:graphicData>
        </a:graphic>
      </p:graphicFrame>
      <p:sp>
        <p:nvSpPr>
          <p:cNvPr id="17" name="文本框 16"/>
          <p:cNvSpPr txBox="1"/>
          <p:nvPr/>
        </p:nvSpPr>
        <p:spPr>
          <a:xfrm>
            <a:off x="8153400" y="2400935"/>
            <a:ext cx="3244215" cy="460375"/>
          </a:xfrm>
          <a:prstGeom prst="rect">
            <a:avLst/>
          </a:prstGeom>
          <a:noFill/>
        </p:spPr>
        <p:txBody>
          <a:bodyPr wrap="square" rtlCol="0">
            <a:spAutoFit/>
          </a:bodyPr>
          <a:p>
            <a:r>
              <a:rPr lang="en-US" altLang="zh-CN" sz="2400">
                <a:latin typeface="Arial" panose="020B0604020202020204" pitchFamily="34" charset="0"/>
                <a:sym typeface="+mn-ea"/>
              </a:rPr>
              <a:t>→ </a:t>
            </a:r>
            <a:r>
              <a:rPr lang="zh-CN" altLang="en-US" sz="2400"/>
              <a:t>tangential </a:t>
            </a:r>
            <a:r>
              <a:rPr lang="zh-CN" altLang="en-US" sz="2400">
                <a:sym typeface="+mn-ea"/>
              </a:rPr>
              <a:t>direction</a:t>
            </a:r>
            <a:endParaRPr lang="zh-CN" altLang="en-US" sz="2400"/>
          </a:p>
        </p:txBody>
      </p:sp>
      <p:sp>
        <p:nvSpPr>
          <p:cNvPr id="19" name="文本框 18"/>
          <p:cNvSpPr txBox="1"/>
          <p:nvPr/>
        </p:nvSpPr>
        <p:spPr>
          <a:xfrm>
            <a:off x="8232775" y="3206115"/>
            <a:ext cx="2811145" cy="460375"/>
          </a:xfrm>
          <a:prstGeom prst="rect">
            <a:avLst/>
          </a:prstGeom>
          <a:noFill/>
        </p:spPr>
        <p:txBody>
          <a:bodyPr wrap="square" rtlCol="0">
            <a:spAutoFit/>
          </a:bodyPr>
          <a:p>
            <a:r>
              <a:rPr lang="en-US" altLang="zh-CN" sz="2400">
                <a:latin typeface="Arial" panose="020B0604020202020204" pitchFamily="34" charset="0"/>
                <a:sym typeface="+mn-ea"/>
              </a:rPr>
              <a:t>→ </a:t>
            </a:r>
            <a:r>
              <a:rPr lang="zh-CN" altLang="en-US" sz="2400"/>
              <a:t>vertical direction</a:t>
            </a:r>
            <a:endParaRPr lang="zh-CN" altLang="en-US" sz="2400"/>
          </a:p>
        </p:txBody>
      </p:sp>
      <p:graphicFrame>
        <p:nvGraphicFramePr>
          <p:cNvPr id="20" name="对象 19">
            <a:hlinkClick r:id="" action="ppaction://ole?verb="/>
          </p:cNvPr>
          <p:cNvGraphicFramePr>
            <a:graphicFrameLocks noChangeAspect="1"/>
          </p:cNvGraphicFramePr>
          <p:nvPr/>
        </p:nvGraphicFramePr>
        <p:xfrm>
          <a:off x="6736080" y="3953510"/>
          <a:ext cx="381635" cy="457835"/>
        </p:xfrm>
        <a:graphic>
          <a:graphicData uri="http://schemas.openxmlformats.org/presentationml/2006/ole">
            <mc:AlternateContent xmlns:mc="http://schemas.openxmlformats.org/markup-compatibility/2006">
              <mc:Choice xmlns:v="urn:schemas-microsoft-com:vml" Requires="v">
                <p:oleObj spid="_x0000_s3079" name="" r:id="rId9" imgW="190500" imgH="228600" progId="Equation.KSEE3">
                  <p:embed/>
                </p:oleObj>
              </mc:Choice>
              <mc:Fallback>
                <p:oleObj name="" r:id="rId9" imgW="190500" imgH="228600" progId="Equation.KSEE3">
                  <p:embed/>
                  <p:pic>
                    <p:nvPicPr>
                      <p:cNvPr id="0" name="图片 3078"/>
                      <p:cNvPicPr/>
                      <p:nvPr/>
                    </p:nvPicPr>
                    <p:blipFill>
                      <a:blip r:embed="rId10"/>
                      <a:stretch>
                        <a:fillRect/>
                      </a:stretch>
                    </p:blipFill>
                    <p:spPr>
                      <a:xfrm>
                        <a:off x="6736080" y="3953510"/>
                        <a:ext cx="381635" cy="457835"/>
                      </a:xfrm>
                      <a:prstGeom prst="rect">
                        <a:avLst/>
                      </a:prstGeom>
                    </p:spPr>
                  </p:pic>
                </p:oleObj>
              </mc:Fallback>
            </mc:AlternateContent>
          </a:graphicData>
        </a:graphic>
      </p:graphicFrame>
      <p:graphicFrame>
        <p:nvGraphicFramePr>
          <p:cNvPr id="21" name="对象 20">
            <a:hlinkClick r:id="" action="ppaction://ole?verb="/>
          </p:cNvPr>
          <p:cNvGraphicFramePr>
            <a:graphicFrameLocks noChangeAspect="1"/>
          </p:cNvGraphicFramePr>
          <p:nvPr/>
        </p:nvGraphicFramePr>
        <p:xfrm>
          <a:off x="7162165" y="3980180"/>
          <a:ext cx="311150" cy="431165"/>
        </p:xfrm>
        <a:graphic>
          <a:graphicData uri="http://schemas.openxmlformats.org/presentationml/2006/ole">
            <mc:AlternateContent xmlns:mc="http://schemas.openxmlformats.org/markup-compatibility/2006">
              <mc:Choice xmlns:v="urn:schemas-microsoft-com:vml" Requires="v">
                <p:oleObj spid="_x0000_s3080" name="" r:id="rId11" imgW="165100" imgH="228600" progId="Equation.KSEE3">
                  <p:embed/>
                </p:oleObj>
              </mc:Choice>
              <mc:Fallback>
                <p:oleObj name="" r:id="rId11" imgW="165100" imgH="228600" progId="Equation.KSEE3">
                  <p:embed/>
                  <p:pic>
                    <p:nvPicPr>
                      <p:cNvPr id="0" name="图片 3079"/>
                      <p:cNvPicPr/>
                      <p:nvPr/>
                    </p:nvPicPr>
                    <p:blipFill>
                      <a:blip r:embed="rId12"/>
                      <a:stretch>
                        <a:fillRect/>
                      </a:stretch>
                    </p:blipFill>
                    <p:spPr>
                      <a:xfrm>
                        <a:off x="7162165" y="3980180"/>
                        <a:ext cx="311150" cy="431165"/>
                      </a:xfrm>
                      <a:prstGeom prst="rect">
                        <a:avLst/>
                      </a:prstGeom>
                    </p:spPr>
                  </p:pic>
                </p:oleObj>
              </mc:Fallback>
            </mc:AlternateContent>
          </a:graphicData>
        </a:graphic>
      </p:graphicFrame>
      <p:graphicFrame>
        <p:nvGraphicFramePr>
          <p:cNvPr id="24" name="对象 23">
            <a:hlinkClick r:id="" action="ppaction://ole?verb="/>
          </p:cNvPr>
          <p:cNvGraphicFramePr>
            <a:graphicFrameLocks noChangeAspect="1"/>
          </p:cNvGraphicFramePr>
          <p:nvPr/>
        </p:nvGraphicFramePr>
        <p:xfrm>
          <a:off x="7473315" y="3981450"/>
          <a:ext cx="393700" cy="430530"/>
        </p:xfrm>
        <a:graphic>
          <a:graphicData uri="http://schemas.openxmlformats.org/presentationml/2006/ole">
            <mc:AlternateContent xmlns:mc="http://schemas.openxmlformats.org/markup-compatibility/2006">
              <mc:Choice xmlns:v="urn:schemas-microsoft-com:vml" Requires="v">
                <p:oleObj spid="_x0000_s3081" name="" r:id="rId13" imgW="190500" imgH="228600" progId="Equation.KSEE3">
                  <p:embed/>
                </p:oleObj>
              </mc:Choice>
              <mc:Fallback>
                <p:oleObj name="" r:id="rId13" imgW="190500" imgH="228600" progId="Equation.KSEE3">
                  <p:embed/>
                  <p:pic>
                    <p:nvPicPr>
                      <p:cNvPr id="0" name="图片 3080"/>
                      <p:cNvPicPr/>
                      <p:nvPr/>
                    </p:nvPicPr>
                    <p:blipFill>
                      <a:blip r:embed="rId14"/>
                      <a:stretch>
                        <a:fillRect/>
                      </a:stretch>
                    </p:blipFill>
                    <p:spPr>
                      <a:xfrm>
                        <a:off x="7473315" y="3981450"/>
                        <a:ext cx="393700" cy="430530"/>
                      </a:xfrm>
                      <a:prstGeom prst="rect">
                        <a:avLst/>
                      </a:prstGeom>
                    </p:spPr>
                  </p:pic>
                </p:oleObj>
              </mc:Fallback>
            </mc:AlternateContent>
          </a:graphicData>
        </a:graphic>
      </p:graphicFrame>
      <p:sp>
        <p:nvSpPr>
          <p:cNvPr id="25" name="文本框 24"/>
          <p:cNvSpPr txBox="1"/>
          <p:nvPr/>
        </p:nvSpPr>
        <p:spPr>
          <a:xfrm>
            <a:off x="8024495" y="4043680"/>
            <a:ext cx="3746500" cy="368300"/>
          </a:xfrm>
          <a:prstGeom prst="rect">
            <a:avLst/>
          </a:prstGeom>
          <a:noFill/>
        </p:spPr>
        <p:txBody>
          <a:bodyPr wrap="square" rtlCol="0">
            <a:spAutoFit/>
          </a:bodyPr>
          <a:p>
            <a:r>
              <a:rPr lang="en-US" altLang="zh-CN"/>
              <a:t>Basic density,temperature,pressure</a:t>
            </a:r>
            <a:endParaRPr lang="en-US" altLang="zh-CN"/>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en-US" altLang="zh-CN"/>
              <a:t>Theoritical analysis -F</a:t>
            </a:r>
            <a:r>
              <a:rPr lang="zh-CN" altLang="en-US"/>
              <a:t>unnel type</a:t>
            </a:r>
            <a:r>
              <a:rPr lang="en-US" altLang="zh-CN"/>
              <a:t>(stability)</a:t>
            </a:r>
            <a:endParaRPr lang="en-US" altLang="zh-CN"/>
          </a:p>
        </p:txBody>
      </p:sp>
      <p:sp>
        <p:nvSpPr>
          <p:cNvPr id="2" name="页脚占位符 1"/>
          <p:cNvSpPr>
            <a:spLocks noGrp="1"/>
          </p:cNvSpPr>
          <p:nvPr>
            <p:ph type="ftr" sz="quarter" idx="11"/>
          </p:nvPr>
        </p:nvSpPr>
        <p:spPr/>
        <p:txBody>
          <a:bodyPr/>
          <a:p>
            <a:r>
              <a:rPr lang="en-US" altLang="zh-CN" dirty="0"/>
              <a:t>Qingdao No.2 High School</a:t>
            </a:r>
            <a:endParaRPr lang="en-US" altLang="zh-CN" dirty="0"/>
          </a:p>
        </p:txBody>
      </p:sp>
      <p:sp>
        <p:nvSpPr>
          <p:cNvPr id="3" name="灯片编号占位符 2"/>
          <p:cNvSpPr>
            <a:spLocks noGrp="1"/>
          </p:cNvSpPr>
          <p:nvPr>
            <p:ph type="sldNum" sz="quarter" idx="12"/>
          </p:nvPr>
        </p:nvSpPr>
        <p:spPr/>
        <p:txBody>
          <a:bodyPr/>
          <a:p>
            <a:fld id="{BD4A4703-0FC2-4EA4-917B-CD6E597DA5FE}" type="slidenum">
              <a:rPr lang="zh-CN" altLang="en-US" smtClean="0"/>
            </a:fld>
            <a:endParaRPr lang="zh-CN" altLang="en-US" dirty="0"/>
          </a:p>
        </p:txBody>
      </p:sp>
      <p:pic>
        <p:nvPicPr>
          <p:cNvPr id="5" name="图片 4"/>
          <p:cNvPicPr>
            <a:picLocks noChangeAspect="1"/>
          </p:cNvPicPr>
          <p:nvPr/>
        </p:nvPicPr>
        <p:blipFill>
          <a:blip r:embed="rId1"/>
          <a:stretch>
            <a:fillRect/>
          </a:stretch>
        </p:blipFill>
        <p:spPr>
          <a:xfrm>
            <a:off x="325755" y="1473200"/>
            <a:ext cx="7270750" cy="2947670"/>
          </a:xfrm>
          <a:prstGeom prst="rect">
            <a:avLst/>
          </a:prstGeom>
        </p:spPr>
      </p:pic>
      <p:sp>
        <p:nvSpPr>
          <p:cNvPr id="6" name="爆炸形 1 5"/>
          <p:cNvSpPr/>
          <p:nvPr/>
        </p:nvSpPr>
        <p:spPr>
          <a:xfrm>
            <a:off x="7445375" y="1559560"/>
            <a:ext cx="4539615" cy="4157345"/>
          </a:xfrm>
          <a:prstGeom prst="irregularSeal1">
            <a:avLst/>
          </a:prstGeom>
        </p:spPr>
        <p:style>
          <a:lnRef idx="2">
            <a:schemeClr val="accent1"/>
          </a:lnRef>
          <a:fillRef idx="1">
            <a:schemeClr val="lt1"/>
          </a:fillRef>
          <a:effectRef idx="0">
            <a:schemeClr val="accent1"/>
          </a:effectRef>
          <a:fontRef idx="minor">
            <a:schemeClr val="dk1"/>
          </a:fontRef>
        </p:style>
        <p:txBody>
          <a:bodyPr rtlCol="0" anchor="ctr"/>
          <a:p>
            <a:pPr algn="ctr"/>
            <a:r>
              <a:rPr lang="en-US" altLang="zh-CN"/>
              <a:t>The top shape of  the </a:t>
            </a:r>
            <a:endParaRPr lang="en-US" altLang="zh-CN"/>
          </a:p>
          <a:p>
            <a:pPr algn="ctr"/>
            <a:r>
              <a:rPr lang="en-US" altLang="zh-CN"/>
              <a:t>tube.</a:t>
            </a:r>
            <a:endParaRPr lang="en-US" altLang="zh-CN"/>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
          </p:nvPr>
        </p:nvSpPr>
        <p:spPr/>
        <p:txBody>
          <a:bodyPr/>
          <a:p>
            <a:r>
              <a:rPr lang="en-US" altLang="zh-CN"/>
              <a:t> </a:t>
            </a:r>
            <a:endParaRPr lang="en-US" altLang="zh-CN"/>
          </a:p>
        </p:txBody>
      </p:sp>
      <p:sp>
        <p:nvSpPr>
          <p:cNvPr id="3" name="标题 2"/>
          <p:cNvSpPr>
            <a:spLocks noGrp="1"/>
          </p:cNvSpPr>
          <p:nvPr>
            <p:ph type="title"/>
          </p:nvPr>
        </p:nvSpPr>
        <p:spPr/>
        <p:txBody>
          <a:bodyPr/>
          <a:p>
            <a:r>
              <a:rPr lang="en-US" altLang="zh-CN"/>
              <a:t>data analysis</a:t>
            </a:r>
            <a:endParaRPr lang="en-US" altLang="zh-CN"/>
          </a:p>
        </p:txBody>
      </p:sp>
      <p:sp>
        <p:nvSpPr>
          <p:cNvPr id="4" name="页脚占位符 3"/>
          <p:cNvSpPr>
            <a:spLocks noGrp="1"/>
          </p:cNvSpPr>
          <p:nvPr>
            <p:ph type="ftr" sz="quarter" idx="11"/>
          </p:nvPr>
        </p:nvSpPr>
        <p:spPr/>
        <p:txBody>
          <a:bodyPr/>
          <a:p>
            <a:r>
              <a:rPr lang="en-US" altLang="zh-CN"/>
              <a:t>Qingdao No.2 High School</a:t>
            </a:r>
            <a:endParaRPr lang="en-US" altLang="zh-CN" dirty="0"/>
          </a:p>
        </p:txBody>
      </p:sp>
      <p:sp>
        <p:nvSpPr>
          <p:cNvPr id="5" name="灯片编号占位符 4"/>
          <p:cNvSpPr>
            <a:spLocks noGrp="1"/>
          </p:cNvSpPr>
          <p:nvPr>
            <p:ph type="sldNum" sz="quarter" idx="12"/>
          </p:nvPr>
        </p:nvSpPr>
        <p:spPr/>
        <p:txBody>
          <a:bodyPr/>
          <a:p>
            <a:fld id="{BD4A4703-0FC2-4EA4-917B-CD6E597DA5FE}" type="slidenum">
              <a:rPr lang="zh-CN" altLang="en-US" smtClean="0"/>
            </a:fld>
            <a:endParaRPr lang="zh-CN" altLang="en-US" dirty="0"/>
          </a:p>
        </p:txBody>
      </p:sp>
      <p:graphicFrame>
        <p:nvGraphicFramePr>
          <p:cNvPr id="13" name="图示 12"/>
          <p:cNvGraphicFramePr/>
          <p:nvPr/>
        </p:nvGraphicFramePr>
        <p:xfrm>
          <a:off x="2319907" y="1162983"/>
          <a:ext cx="7652551" cy="475843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
          </p:nvPr>
        </p:nvSpPr>
        <p:spPr/>
        <p:txBody>
          <a:bodyPr/>
          <a:p>
            <a:r>
              <a:rPr lang="en-US" altLang="zh-CN"/>
              <a:t> </a:t>
            </a:r>
            <a:endParaRPr lang="en-US" altLang="zh-CN"/>
          </a:p>
        </p:txBody>
      </p:sp>
      <p:sp>
        <p:nvSpPr>
          <p:cNvPr id="3" name="标题 2"/>
          <p:cNvSpPr>
            <a:spLocks noGrp="1"/>
          </p:cNvSpPr>
          <p:nvPr>
            <p:ph type="title"/>
          </p:nvPr>
        </p:nvSpPr>
        <p:spPr/>
        <p:txBody>
          <a:bodyPr/>
          <a:p>
            <a:r>
              <a:rPr lang="en-US" altLang="zh-CN"/>
              <a:t> Draught head</a:t>
            </a:r>
            <a:endParaRPr lang="en-US" altLang="zh-CN"/>
          </a:p>
        </p:txBody>
      </p:sp>
      <p:sp>
        <p:nvSpPr>
          <p:cNvPr id="4" name="页脚占位符 3"/>
          <p:cNvSpPr>
            <a:spLocks noGrp="1"/>
          </p:cNvSpPr>
          <p:nvPr>
            <p:ph type="ftr" sz="quarter" idx="11"/>
          </p:nvPr>
        </p:nvSpPr>
        <p:spPr/>
        <p:txBody>
          <a:bodyPr/>
          <a:p>
            <a:r>
              <a:rPr lang="en-US" altLang="zh-CN"/>
              <a:t>Qingdao No.2 High School</a:t>
            </a:r>
            <a:endParaRPr lang="en-US" altLang="zh-CN" dirty="0"/>
          </a:p>
        </p:txBody>
      </p:sp>
      <p:sp>
        <p:nvSpPr>
          <p:cNvPr id="5" name="灯片编号占位符 4"/>
          <p:cNvSpPr>
            <a:spLocks noGrp="1"/>
          </p:cNvSpPr>
          <p:nvPr>
            <p:ph type="sldNum" sz="quarter" idx="12"/>
          </p:nvPr>
        </p:nvSpPr>
        <p:spPr/>
        <p:txBody>
          <a:bodyPr/>
          <a:p>
            <a:fld id="{BD4A4703-0FC2-4EA4-917B-CD6E597DA5FE}" type="slidenum">
              <a:rPr lang="zh-CN" altLang="en-US" smtClean="0"/>
            </a:fld>
            <a:endParaRPr lang="zh-CN" altLang="en-US" dirty="0"/>
          </a:p>
        </p:txBody>
      </p:sp>
      <p:pic>
        <p:nvPicPr>
          <p:cNvPr id="6" name="图片 5"/>
          <p:cNvPicPr>
            <a:picLocks noChangeAspect="1"/>
          </p:cNvPicPr>
          <p:nvPr/>
        </p:nvPicPr>
        <p:blipFill>
          <a:blip r:embed="rId1"/>
          <a:stretch>
            <a:fillRect/>
          </a:stretch>
        </p:blipFill>
        <p:spPr>
          <a:xfrm>
            <a:off x="938530" y="1631950"/>
            <a:ext cx="5367655" cy="3394710"/>
          </a:xfrm>
          <a:prstGeom prst="rect">
            <a:avLst/>
          </a:prstGeom>
        </p:spPr>
      </p:pic>
      <p:pic>
        <p:nvPicPr>
          <p:cNvPr id="7" name="图片 6" descr="J(FG@MAB}2_VPM9)DHMY%QD"/>
          <p:cNvPicPr>
            <a:picLocks noChangeAspect="1"/>
          </p:cNvPicPr>
          <p:nvPr/>
        </p:nvPicPr>
        <p:blipFill>
          <a:blip r:embed="rId2"/>
          <a:stretch>
            <a:fillRect/>
          </a:stretch>
        </p:blipFill>
        <p:spPr>
          <a:xfrm>
            <a:off x="6488430" y="1490345"/>
            <a:ext cx="5248275" cy="387667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
          </p:nvPr>
        </p:nvSpPr>
        <p:spPr/>
        <p:txBody>
          <a:bodyPr/>
          <a:p>
            <a:endParaRPr lang="zh-CN" altLang="en-US"/>
          </a:p>
        </p:txBody>
      </p:sp>
      <p:sp>
        <p:nvSpPr>
          <p:cNvPr id="3" name="标题 2"/>
          <p:cNvSpPr>
            <a:spLocks noGrp="1"/>
          </p:cNvSpPr>
          <p:nvPr>
            <p:ph type="title"/>
          </p:nvPr>
        </p:nvSpPr>
        <p:spPr/>
        <p:txBody>
          <a:bodyPr/>
          <a:p>
            <a:endParaRPr lang="zh-CN" altLang="en-US"/>
          </a:p>
        </p:txBody>
      </p:sp>
      <p:sp>
        <p:nvSpPr>
          <p:cNvPr id="4" name="页脚占位符 3"/>
          <p:cNvSpPr>
            <a:spLocks noGrp="1"/>
          </p:cNvSpPr>
          <p:nvPr>
            <p:ph type="ftr" sz="quarter" idx="11"/>
          </p:nvPr>
        </p:nvSpPr>
        <p:spPr/>
        <p:txBody>
          <a:bodyPr/>
          <a:p>
            <a:r>
              <a:rPr lang="en-US" altLang="zh-CN"/>
              <a:t>Qingdao No.2 High School</a:t>
            </a:r>
            <a:endParaRPr lang="en-US" altLang="zh-CN" dirty="0"/>
          </a:p>
        </p:txBody>
      </p:sp>
      <p:sp>
        <p:nvSpPr>
          <p:cNvPr id="5" name="灯片编号占位符 4"/>
          <p:cNvSpPr>
            <a:spLocks noGrp="1"/>
          </p:cNvSpPr>
          <p:nvPr>
            <p:ph type="sldNum" sz="quarter" idx="12"/>
          </p:nvPr>
        </p:nvSpPr>
        <p:spPr/>
        <p:txBody>
          <a:bodyPr/>
          <a:p>
            <a:fld id="{BD4A4703-0FC2-4EA4-917B-CD6E597DA5FE}" type="slidenum">
              <a:rPr lang="zh-CN" altLang="en-US" smtClean="0"/>
            </a:fld>
            <a:endParaRPr lang="zh-CN" altLang="en-US" dirty="0"/>
          </a:p>
        </p:txBody>
      </p:sp>
      <p:graphicFrame>
        <p:nvGraphicFramePr>
          <p:cNvPr id="13" name="图示 12"/>
          <p:cNvGraphicFramePr/>
          <p:nvPr/>
        </p:nvGraphicFramePr>
        <p:xfrm>
          <a:off x="2319907" y="1162983"/>
          <a:ext cx="7652551" cy="475843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
          </p:nvPr>
        </p:nvSpPr>
        <p:spPr/>
        <p:txBody>
          <a:bodyPr/>
          <a:p>
            <a:r>
              <a:rPr lang="en-US" altLang="zh-CN"/>
              <a:t> </a:t>
            </a:r>
            <a:endParaRPr lang="en-US" altLang="zh-CN"/>
          </a:p>
        </p:txBody>
      </p:sp>
      <p:sp>
        <p:nvSpPr>
          <p:cNvPr id="3" name="标题 2"/>
          <p:cNvSpPr>
            <a:spLocks noGrp="1"/>
          </p:cNvSpPr>
          <p:nvPr>
            <p:ph type="title"/>
          </p:nvPr>
        </p:nvSpPr>
        <p:spPr/>
        <p:txBody>
          <a:bodyPr/>
          <a:p>
            <a:r>
              <a:rPr lang="en-US" altLang="zh-CN"/>
              <a:t> </a:t>
            </a:r>
            <a:endParaRPr lang="en-US" altLang="zh-CN"/>
          </a:p>
        </p:txBody>
      </p:sp>
      <p:sp>
        <p:nvSpPr>
          <p:cNvPr id="4" name="页脚占位符 3"/>
          <p:cNvSpPr>
            <a:spLocks noGrp="1"/>
          </p:cNvSpPr>
          <p:nvPr>
            <p:ph type="ftr" sz="quarter" idx="11"/>
          </p:nvPr>
        </p:nvSpPr>
        <p:spPr/>
        <p:txBody>
          <a:bodyPr/>
          <a:p>
            <a:r>
              <a:rPr lang="en-US" altLang="zh-CN"/>
              <a:t>Qingdao No.2 High School</a:t>
            </a:r>
            <a:endParaRPr lang="en-US" altLang="zh-CN" dirty="0"/>
          </a:p>
        </p:txBody>
      </p:sp>
      <p:sp>
        <p:nvSpPr>
          <p:cNvPr id="5" name="灯片编号占位符 4"/>
          <p:cNvSpPr>
            <a:spLocks noGrp="1"/>
          </p:cNvSpPr>
          <p:nvPr>
            <p:ph type="sldNum" sz="quarter" idx="12"/>
          </p:nvPr>
        </p:nvSpPr>
        <p:spPr/>
        <p:txBody>
          <a:bodyPr/>
          <a:p>
            <a:fld id="{BD4A4703-0FC2-4EA4-917B-CD6E597DA5FE}" type="slidenum">
              <a:rPr lang="zh-CN" altLang="en-US" smtClean="0"/>
            </a:fld>
            <a:endParaRPr lang="zh-CN" altLang="en-US" dirty="0"/>
          </a:p>
        </p:txBody>
      </p:sp>
      <p:graphicFrame>
        <p:nvGraphicFramePr>
          <p:cNvPr id="9" name="图示 8"/>
          <p:cNvGraphicFramePr/>
          <p:nvPr/>
        </p:nvGraphicFramePr>
        <p:xfrm>
          <a:off x="2173857" y="940733"/>
          <a:ext cx="7652551" cy="475843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en-US" altLang="zh-CN"/>
              <a:t>Uncertain analysis-shape of the entrance </a:t>
            </a:r>
            <a:endParaRPr lang="en-US" altLang="zh-CN"/>
          </a:p>
        </p:txBody>
      </p:sp>
      <p:sp>
        <p:nvSpPr>
          <p:cNvPr id="2" name="页脚占位符 1"/>
          <p:cNvSpPr>
            <a:spLocks noGrp="1"/>
          </p:cNvSpPr>
          <p:nvPr>
            <p:ph type="ftr" sz="quarter" idx="11"/>
          </p:nvPr>
        </p:nvSpPr>
        <p:spPr/>
        <p:txBody>
          <a:bodyPr/>
          <a:p>
            <a:r>
              <a:rPr lang="en-US" altLang="zh-CN" dirty="0"/>
              <a:t>Qingdao No.2 High School</a:t>
            </a:r>
            <a:endParaRPr lang="en-US" altLang="zh-CN" dirty="0"/>
          </a:p>
        </p:txBody>
      </p:sp>
      <p:sp>
        <p:nvSpPr>
          <p:cNvPr id="3" name="灯片编号占位符 2"/>
          <p:cNvSpPr>
            <a:spLocks noGrp="1"/>
          </p:cNvSpPr>
          <p:nvPr>
            <p:ph type="sldNum" sz="quarter" idx="12"/>
          </p:nvPr>
        </p:nvSpPr>
        <p:spPr/>
        <p:txBody>
          <a:bodyPr/>
          <a:p>
            <a:fld id="{BD4A4703-0FC2-4EA4-917B-CD6E597DA5FE}" type="slidenum">
              <a:rPr lang="zh-CN" altLang="en-US" smtClean="0"/>
            </a:fld>
            <a:endParaRPr lang="zh-CN" altLang="en-US" dirty="0"/>
          </a:p>
        </p:txBody>
      </p:sp>
      <p:pic>
        <p:nvPicPr>
          <p:cNvPr id="5" name="图片 4" descr="IMG_5196"/>
          <p:cNvPicPr>
            <a:picLocks noChangeAspect="1"/>
          </p:cNvPicPr>
          <p:nvPr/>
        </p:nvPicPr>
        <p:blipFill>
          <a:blip r:embed="rId1"/>
          <a:stretch>
            <a:fillRect/>
          </a:stretch>
        </p:blipFill>
        <p:spPr>
          <a:xfrm>
            <a:off x="1080770" y="1061085"/>
            <a:ext cx="4283710" cy="4881245"/>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1644" y="1700712"/>
            <a:ext cx="6003398" cy="4241717"/>
          </a:xfrm>
          <a:prstGeom prst="rect">
            <a:avLst/>
          </a:prstGeom>
        </p:spPr>
      </p:pic>
      <p:sp>
        <p:nvSpPr>
          <p:cNvPr id="7" name="圆角矩形 6"/>
          <p:cNvSpPr/>
          <p:nvPr/>
        </p:nvSpPr>
        <p:spPr>
          <a:xfrm>
            <a:off x="6202045" y="5327015"/>
            <a:ext cx="4746625" cy="154305"/>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p>
            <a:pPr algn="ctr"/>
            <a:r>
              <a:rPr lang="en-US" altLang="zh-CN" sz="1400"/>
              <a:t>trangle rhombus rectangle1 rectangle 2</a:t>
            </a:r>
            <a:r>
              <a:rPr lang="en-US" altLang="zh-CN" sz="1400">
                <a:sym typeface="+mn-ea"/>
              </a:rPr>
              <a:t>rectangle 3</a:t>
            </a:r>
            <a:endParaRPr lang="en-US" altLang="zh-CN" sz="16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
          </p:nvPr>
        </p:nvSpPr>
        <p:spPr/>
        <p:txBody>
          <a:bodyPr/>
          <a:p>
            <a:endParaRPr lang="zh-CN" altLang="en-US"/>
          </a:p>
        </p:txBody>
      </p:sp>
      <p:sp>
        <p:nvSpPr>
          <p:cNvPr id="3" name="标题 2"/>
          <p:cNvSpPr>
            <a:spLocks noGrp="1"/>
          </p:cNvSpPr>
          <p:nvPr>
            <p:ph type="title"/>
          </p:nvPr>
        </p:nvSpPr>
        <p:spPr/>
        <p:txBody>
          <a:bodyPr/>
          <a:p>
            <a:r>
              <a:rPr lang="en-US" altLang="zh-CN"/>
              <a:t> </a:t>
            </a:r>
            <a:endParaRPr lang="en-US" altLang="zh-CN"/>
          </a:p>
        </p:txBody>
      </p:sp>
      <p:sp>
        <p:nvSpPr>
          <p:cNvPr id="4" name="页脚占位符 3"/>
          <p:cNvSpPr>
            <a:spLocks noGrp="1"/>
          </p:cNvSpPr>
          <p:nvPr>
            <p:ph type="ftr" sz="quarter" idx="11"/>
          </p:nvPr>
        </p:nvSpPr>
        <p:spPr/>
        <p:txBody>
          <a:bodyPr/>
          <a:p>
            <a:r>
              <a:rPr lang="en-US" altLang="zh-CN"/>
              <a:t>Qingdao No.2 High School</a:t>
            </a:r>
            <a:endParaRPr lang="en-US" altLang="zh-CN" dirty="0"/>
          </a:p>
        </p:txBody>
      </p:sp>
      <p:sp>
        <p:nvSpPr>
          <p:cNvPr id="5" name="灯片编号占位符 4"/>
          <p:cNvSpPr>
            <a:spLocks noGrp="1"/>
          </p:cNvSpPr>
          <p:nvPr>
            <p:ph type="sldNum" sz="quarter" idx="12"/>
          </p:nvPr>
        </p:nvSpPr>
        <p:spPr/>
        <p:txBody>
          <a:bodyPr/>
          <a:p>
            <a:fld id="{BD4A4703-0FC2-4EA4-917B-CD6E597DA5FE}" type="slidenum">
              <a:rPr lang="zh-CN" altLang="en-US" smtClean="0"/>
            </a:fld>
            <a:endParaRPr lang="zh-CN" altLang="en-US" dirty="0"/>
          </a:p>
        </p:txBody>
      </p:sp>
      <p:graphicFrame>
        <p:nvGraphicFramePr>
          <p:cNvPr id="13" name="图示 12"/>
          <p:cNvGraphicFramePr/>
          <p:nvPr/>
        </p:nvGraphicFramePr>
        <p:xfrm>
          <a:off x="2319907" y="1162983"/>
          <a:ext cx="7652551" cy="475843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
          </p:nvPr>
        </p:nvSpPr>
        <p:spPr/>
        <p:txBody>
          <a:bodyPr/>
          <a:p>
            <a:r>
              <a:rPr lang="en-US" altLang="zh-CN"/>
              <a:t> </a:t>
            </a:r>
            <a:endParaRPr lang="en-US" altLang="zh-CN"/>
          </a:p>
        </p:txBody>
      </p:sp>
      <p:sp>
        <p:nvSpPr>
          <p:cNvPr id="3" name="标题 2"/>
          <p:cNvSpPr>
            <a:spLocks noGrp="1"/>
          </p:cNvSpPr>
          <p:nvPr>
            <p:ph type="title"/>
          </p:nvPr>
        </p:nvSpPr>
        <p:spPr/>
        <p:txBody>
          <a:bodyPr/>
          <a:p>
            <a:r>
              <a:rPr lang="en-US" altLang="zh-CN"/>
              <a:t>Conclusion 1</a:t>
            </a:r>
            <a:endParaRPr lang="en-US" altLang="zh-CN"/>
          </a:p>
        </p:txBody>
      </p:sp>
      <p:sp>
        <p:nvSpPr>
          <p:cNvPr id="4" name="页脚占位符 3"/>
          <p:cNvSpPr>
            <a:spLocks noGrp="1"/>
          </p:cNvSpPr>
          <p:nvPr>
            <p:ph type="ftr" sz="quarter" idx="11"/>
          </p:nvPr>
        </p:nvSpPr>
        <p:spPr/>
        <p:txBody>
          <a:bodyPr/>
          <a:p>
            <a:r>
              <a:rPr lang="en-US" altLang="zh-CN"/>
              <a:t>Qingdao No.2 High School</a:t>
            </a:r>
            <a:endParaRPr lang="en-US" altLang="zh-CN" dirty="0"/>
          </a:p>
        </p:txBody>
      </p:sp>
      <p:sp>
        <p:nvSpPr>
          <p:cNvPr id="5" name="灯片编号占位符 4"/>
          <p:cNvSpPr>
            <a:spLocks noGrp="1"/>
          </p:cNvSpPr>
          <p:nvPr>
            <p:ph type="sldNum" sz="quarter" idx="12"/>
          </p:nvPr>
        </p:nvSpPr>
        <p:spPr/>
        <p:txBody>
          <a:bodyPr/>
          <a:p>
            <a:fld id="{BD4A4703-0FC2-4EA4-917B-CD6E597DA5FE}" type="slidenum">
              <a:rPr lang="zh-CN" altLang="en-US" smtClean="0"/>
            </a:fld>
            <a:endParaRPr lang="zh-CN" altLang="en-US" dirty="0"/>
          </a:p>
        </p:txBody>
      </p:sp>
      <p:pic>
        <p:nvPicPr>
          <p:cNvPr id="8" name="IMG_5179">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5192395" y="1262380"/>
            <a:ext cx="6304915" cy="4128770"/>
          </a:xfrm>
          <a:prstGeom prst="rect">
            <a:avLst/>
          </a:prstGeom>
        </p:spPr>
      </p:pic>
      <p:sp>
        <p:nvSpPr>
          <p:cNvPr id="6" name="文本框 5"/>
          <p:cNvSpPr txBox="1"/>
          <p:nvPr/>
        </p:nvSpPr>
        <p:spPr>
          <a:xfrm>
            <a:off x="717550" y="2083435"/>
            <a:ext cx="4020820" cy="1568450"/>
          </a:xfrm>
          <a:prstGeom prst="rect">
            <a:avLst/>
          </a:prstGeom>
          <a:noFill/>
        </p:spPr>
        <p:txBody>
          <a:bodyPr wrap="square" rtlCol="0">
            <a:spAutoFit/>
          </a:bodyPr>
          <a:p>
            <a:r>
              <a:rPr lang="en-US" altLang="zh-CN" sz="3200"/>
              <a:t>The stablity of the tornado depends on the </a:t>
            </a:r>
            <a:r>
              <a:rPr lang="en-US" altLang="zh-CN" sz="3200" b="1">
                <a:solidFill>
                  <a:srgbClr val="FF0000"/>
                </a:solidFill>
                <a:sym typeface="+mn-ea"/>
              </a:rPr>
              <a:t>Gradientforce.</a:t>
            </a:r>
            <a:endParaRPr lang="en-US" altLang="zh-CN" sz="3200" b="1">
              <a:solidFill>
                <a:srgbClr val="FF0000"/>
              </a:solidFill>
              <a:sym typeface="+mn-ea"/>
            </a:endParaRPr>
          </a:p>
        </p:txBody>
      </p:sp>
      <p:sp>
        <p:nvSpPr>
          <p:cNvPr id="7" name="下弧形箭头 6"/>
          <p:cNvSpPr/>
          <p:nvPr/>
        </p:nvSpPr>
        <p:spPr>
          <a:xfrm rot="17580000">
            <a:off x="8820785" y="3414395"/>
            <a:ext cx="1001395" cy="33083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timing>
    <p:tnLst>
      <p:par>
        <p:cTn id="1" dur="indefinite" restart="never" nodeType="tmRoot">
          <p:childTnLst>
            <p:video fullScrn="0">
              <p:cMediaNode mute="1">
                <p:cTn id="2" fill="hold" display="1">
                  <p:stCondLst>
                    <p:cond delay="indefinite"/>
                  </p:stCondLst>
                  <p:endCondLst>
                    <p:cond evt="onNext">
                      <p:tgtEl>
                        <p:sldTgt/>
                      </p:tgtEl>
                    </p:cond>
                    <p:cond evt="onPrev">
                      <p:tgtEl>
                        <p:sldTgt/>
                      </p:tgtEl>
                    </p:cond>
                  </p:endCondLst>
                </p:cTn>
                <p:tgtEl>
                  <p:spTgt spid="8"/>
                </p:tgtEl>
              </p:cMediaNode>
            </p:vide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
          </p:nvPr>
        </p:nvSpPr>
        <p:spPr/>
        <p:txBody>
          <a:bodyPr/>
          <a:p>
            <a:r>
              <a:rPr lang="en-US" altLang="zh-CN"/>
              <a:t> </a:t>
            </a:r>
            <a:endParaRPr lang="en-US" altLang="zh-CN"/>
          </a:p>
        </p:txBody>
      </p:sp>
      <p:sp>
        <p:nvSpPr>
          <p:cNvPr id="3" name="标题 2"/>
          <p:cNvSpPr>
            <a:spLocks noGrp="1"/>
          </p:cNvSpPr>
          <p:nvPr>
            <p:ph type="title"/>
          </p:nvPr>
        </p:nvSpPr>
        <p:spPr/>
        <p:txBody>
          <a:bodyPr/>
          <a:p>
            <a:r>
              <a:rPr lang="en-US" altLang="zh-CN" b="1" dirty="0">
                <a:solidFill>
                  <a:schemeClr val="tx1"/>
                </a:solidFill>
                <a:sym typeface="+mn-ea"/>
              </a:rPr>
              <a:t>Exactly portative</a:t>
            </a:r>
            <a:endParaRPr lang="en-US" altLang="zh-CN" b="1" dirty="0">
              <a:solidFill>
                <a:schemeClr val="tx1"/>
              </a:solidFill>
              <a:sym typeface="+mn-ea"/>
            </a:endParaRPr>
          </a:p>
        </p:txBody>
      </p:sp>
      <p:sp>
        <p:nvSpPr>
          <p:cNvPr id="4" name="页脚占位符 3"/>
          <p:cNvSpPr>
            <a:spLocks noGrp="1"/>
          </p:cNvSpPr>
          <p:nvPr>
            <p:ph type="ftr" sz="quarter" idx="11"/>
          </p:nvPr>
        </p:nvSpPr>
        <p:spPr/>
        <p:txBody>
          <a:bodyPr/>
          <a:p>
            <a:r>
              <a:rPr lang="en-US" altLang="zh-CN"/>
              <a:t>Qingdao No.2 High School</a:t>
            </a:r>
            <a:endParaRPr lang="en-US" altLang="zh-CN" dirty="0"/>
          </a:p>
        </p:txBody>
      </p:sp>
      <p:sp>
        <p:nvSpPr>
          <p:cNvPr id="5" name="灯片编号占位符 4"/>
          <p:cNvSpPr>
            <a:spLocks noGrp="1"/>
          </p:cNvSpPr>
          <p:nvPr>
            <p:ph type="sldNum" sz="quarter" idx="12"/>
          </p:nvPr>
        </p:nvSpPr>
        <p:spPr/>
        <p:txBody>
          <a:bodyPr/>
          <a:p>
            <a:fld id="{BD4A4703-0FC2-4EA4-917B-CD6E597DA5FE}" type="slidenum">
              <a:rPr lang="zh-CN" altLang="en-US" smtClean="0"/>
            </a:fld>
            <a:endParaRPr lang="zh-CN" altLang="en-US" dirty="0"/>
          </a:p>
        </p:txBody>
      </p:sp>
      <p:pic>
        <p:nvPicPr>
          <p:cNvPr id="7" name="图片 6" descr="IMG_5124"/>
          <p:cNvPicPr>
            <a:picLocks noChangeAspect="1"/>
          </p:cNvPicPr>
          <p:nvPr/>
        </p:nvPicPr>
        <p:blipFill>
          <a:blip r:embed="rId1"/>
          <a:stretch>
            <a:fillRect/>
          </a:stretch>
        </p:blipFill>
        <p:spPr>
          <a:xfrm>
            <a:off x="1698625" y="1072515"/>
            <a:ext cx="3533775" cy="4712335"/>
          </a:xfrm>
          <a:prstGeom prst="rect">
            <a:avLst/>
          </a:prstGeom>
        </p:spPr>
      </p:pic>
      <p:sp>
        <p:nvSpPr>
          <p:cNvPr id="8" name="圆角矩形标注 7"/>
          <p:cNvSpPr/>
          <p:nvPr/>
        </p:nvSpPr>
        <p:spPr>
          <a:xfrm>
            <a:off x="6165850" y="3602355"/>
            <a:ext cx="3237230" cy="1074420"/>
          </a:xfrm>
          <a:prstGeom prst="wedgeRoundRectCallout">
            <a:avLst>
              <a:gd name="adj1" fmla="val -124029"/>
              <a:gd name="adj2" fmla="val 43315"/>
              <a:gd name="adj3" fmla="val 16667"/>
            </a:avLst>
          </a:prstGeom>
        </p:spPr>
        <p:style>
          <a:lnRef idx="2">
            <a:schemeClr val="accent1"/>
          </a:lnRef>
          <a:fillRef idx="1">
            <a:schemeClr val="lt1"/>
          </a:fillRef>
          <a:effectRef idx="0">
            <a:schemeClr val="accent1"/>
          </a:effectRef>
          <a:fontRef idx="minor">
            <a:schemeClr val="dk1"/>
          </a:fontRef>
        </p:style>
        <p:txBody>
          <a:bodyPr rtlCol="0" anchor="ctr"/>
          <a:p>
            <a:pPr algn="ctr"/>
            <a:r>
              <a:rPr lang="en-US" altLang="zh-CN"/>
              <a:t>41.5 cm high </a:t>
            </a:r>
            <a:endParaRPr lang="en-US" altLang="zh-CN"/>
          </a:p>
          <a:p>
            <a:pPr algn="ctr"/>
            <a:r>
              <a:rPr lang="en-US" altLang="zh-CN"/>
              <a:t>diameter:15 cm</a:t>
            </a:r>
            <a:endParaRPr lang="en-US" altLang="zh-CN"/>
          </a:p>
        </p:txBody>
      </p:sp>
      <p:sp>
        <p:nvSpPr>
          <p:cNvPr id="9" name="爆炸形 2 8"/>
          <p:cNvSpPr/>
          <p:nvPr/>
        </p:nvSpPr>
        <p:spPr>
          <a:xfrm>
            <a:off x="6069330" y="640080"/>
            <a:ext cx="4525010" cy="3208020"/>
          </a:xfrm>
          <a:prstGeom prst="irregularSeal2">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p>
            <a:pPr algn="ctr"/>
            <a:r>
              <a:rPr lang="en-US" altLang="zh-CN" sz="3200" b="1" dirty="0">
                <a:solidFill>
                  <a:srgbClr val="FF0000"/>
                </a:solidFill>
                <a:sym typeface="+mn-ea"/>
              </a:rPr>
              <a:t>Exactly portative!</a:t>
            </a:r>
            <a:endParaRPr lang="en-US" altLang="zh-CN" sz="3200" b="1" dirty="0">
              <a:solidFill>
                <a:srgbClr val="FF0000"/>
              </a:solidFill>
              <a:sym typeface="+mn-ea"/>
            </a:endParaRPr>
          </a:p>
          <a:p>
            <a:pPr algn="ctr"/>
            <a:endParaRPr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
          </p:nvPr>
        </p:nvSpPr>
        <p:spPr/>
        <p:txBody>
          <a:bodyPr/>
          <a:p>
            <a:r>
              <a:rPr lang="en-US" altLang="zh-CN"/>
              <a:t> </a:t>
            </a:r>
            <a:endParaRPr lang="en-US" altLang="zh-CN"/>
          </a:p>
        </p:txBody>
      </p:sp>
      <p:sp>
        <p:nvSpPr>
          <p:cNvPr id="3" name="标题 2"/>
          <p:cNvSpPr>
            <a:spLocks noGrp="1"/>
          </p:cNvSpPr>
          <p:nvPr>
            <p:ph type="title"/>
          </p:nvPr>
        </p:nvSpPr>
        <p:spPr/>
        <p:txBody>
          <a:bodyPr/>
          <a:p>
            <a:endParaRPr lang="zh-CN" altLang="en-US"/>
          </a:p>
        </p:txBody>
      </p:sp>
      <p:sp>
        <p:nvSpPr>
          <p:cNvPr id="4" name="页脚占位符 3"/>
          <p:cNvSpPr>
            <a:spLocks noGrp="1"/>
          </p:cNvSpPr>
          <p:nvPr>
            <p:ph type="ftr" sz="quarter" idx="11"/>
          </p:nvPr>
        </p:nvSpPr>
        <p:spPr/>
        <p:txBody>
          <a:bodyPr/>
          <a:p>
            <a:r>
              <a:rPr lang="en-US" altLang="zh-CN"/>
              <a:t>Qingdao No.2 High School</a:t>
            </a:r>
            <a:endParaRPr lang="en-US" altLang="zh-CN" dirty="0"/>
          </a:p>
        </p:txBody>
      </p:sp>
      <p:sp>
        <p:nvSpPr>
          <p:cNvPr id="5" name="灯片编号占位符 4"/>
          <p:cNvSpPr>
            <a:spLocks noGrp="1"/>
          </p:cNvSpPr>
          <p:nvPr>
            <p:ph type="sldNum" sz="quarter" idx="12"/>
          </p:nvPr>
        </p:nvSpPr>
        <p:spPr/>
        <p:txBody>
          <a:bodyPr/>
          <a:p>
            <a:fld id="{BD4A4703-0FC2-4EA4-917B-CD6E597DA5FE}" type="slidenum">
              <a:rPr lang="zh-CN" altLang="en-US" smtClean="0"/>
            </a:fld>
            <a:endParaRPr lang="zh-CN" altLang="en-US" dirty="0"/>
          </a:p>
        </p:txBody>
      </p:sp>
      <p:sp>
        <p:nvSpPr>
          <p:cNvPr id="6" name="文本框 5"/>
          <p:cNvSpPr txBox="1"/>
          <p:nvPr/>
        </p:nvSpPr>
        <p:spPr>
          <a:xfrm>
            <a:off x="3803015" y="2317750"/>
            <a:ext cx="5211445" cy="768350"/>
          </a:xfrm>
          <a:prstGeom prst="rect">
            <a:avLst/>
          </a:prstGeom>
          <a:noFill/>
        </p:spPr>
        <p:txBody>
          <a:bodyPr wrap="square" rtlCol="0" anchor="t">
            <a:spAutoFit/>
          </a:bodyPr>
          <a:p>
            <a:r>
              <a:rPr lang="en-US" altLang="zh-CN" sz="4400" dirty="0">
                <a:latin typeface="Blackadder ITC" panose="04020505051007020D02" pitchFamily="82" charset="0"/>
                <a:sym typeface="+mn-ea"/>
              </a:rPr>
              <a:t>Thank you for listening!</a:t>
            </a:r>
            <a:endParaRPr lang="en-US" altLang="zh-CN" sz="4400" dirty="0">
              <a:latin typeface="Blackadder ITC" panose="04020505051007020D02" pitchFamily="82" charset="0"/>
              <a:sym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a:bodyPr>
          <a:lstStyle/>
          <a:p>
            <a:r>
              <a:rPr lang="en-US" altLang="zh-CN" dirty="0"/>
              <a:t>1 Carl E. </a:t>
            </a:r>
            <a:r>
              <a:rPr lang="en-US" altLang="zh-CN" dirty="0" err="1"/>
              <a:t>Mungan</a:t>
            </a:r>
            <a:r>
              <a:rPr lang="en-US" altLang="zh-CN" dirty="0"/>
              <a:t>. “Internal ballistics of a pneumatic potato cannon.” Eur. J. Phys. 30, 453-457 (2009).</a:t>
            </a:r>
            <a:endParaRPr lang="en-US" altLang="zh-CN" dirty="0"/>
          </a:p>
          <a:p>
            <a:r>
              <a:rPr lang="en-US" altLang="zh-CN" dirty="0"/>
              <a:t>2 Mark Denny. “Internal Ballistics of Air ”, The Phys. Teacher. 49, 81-83 (2011).</a:t>
            </a:r>
            <a:endParaRPr lang="en-US" altLang="zh-CN" dirty="0"/>
          </a:p>
          <a:p>
            <a:r>
              <a:rPr lang="en-US" altLang="zh-CN" dirty="0"/>
              <a:t>3 Brett Taylor. “Recoil experiments using a compressed air cannon.” The Phys. Teacher 44, 582-584 (2006).</a:t>
            </a:r>
            <a:endParaRPr lang="en-US" altLang="zh-CN" dirty="0"/>
          </a:p>
          <a:p>
            <a:r>
              <a:rPr lang="en-US" altLang="zh-CN" dirty="0"/>
              <a:t>4 Koji Tsukamoto and Masanori Uchino. “The Blowgun Demonstration Experiment.” The </a:t>
            </a:r>
            <a:r>
              <a:rPr lang="en-US" altLang="zh-CN" dirty="0" err="1"/>
              <a:t>Phys.Teacher</a:t>
            </a:r>
            <a:r>
              <a:rPr lang="en-US" altLang="zh-CN" dirty="0"/>
              <a:t> 46, 334-336 (2008).</a:t>
            </a:r>
            <a:endParaRPr lang="en-US" altLang="zh-CN" dirty="0"/>
          </a:p>
          <a:p>
            <a:r>
              <a:rPr lang="en-US" altLang="zh-CN" dirty="0"/>
              <a:t>5 </a:t>
            </a:r>
            <a:r>
              <a:rPr lang="en-US" altLang="zh-CN" dirty="0">
                <a:hlinkClick r:id="rId1"/>
              </a:rPr>
              <a:t>https://en.wikipedia.org/wiki/Venturi_effect</a:t>
            </a:r>
            <a:endParaRPr lang="en-US" altLang="zh-CN" dirty="0"/>
          </a:p>
          <a:p>
            <a:endParaRPr lang="zh-CN" altLang="en-US" dirty="0"/>
          </a:p>
        </p:txBody>
      </p:sp>
      <p:sp>
        <p:nvSpPr>
          <p:cNvPr id="3" name="页脚占位符 2"/>
          <p:cNvSpPr>
            <a:spLocks noGrp="1"/>
          </p:cNvSpPr>
          <p:nvPr>
            <p:ph type="ftr" sz="quarter" idx="11"/>
          </p:nvPr>
        </p:nvSpPr>
        <p:spPr/>
        <p:txBody>
          <a:bodyPr/>
          <a:lstStyle/>
          <a:p>
            <a:r>
              <a:rPr lang="en-US" altLang="zh-CN"/>
              <a:t>Qingdao No.2 High School</a:t>
            </a:r>
            <a:endParaRPr lang="en-US" altLang="zh-CN" dirty="0"/>
          </a:p>
        </p:txBody>
      </p:sp>
      <p:sp>
        <p:nvSpPr>
          <p:cNvPr id="4" name="灯片编号占位符 3"/>
          <p:cNvSpPr>
            <a:spLocks noGrp="1"/>
          </p:cNvSpPr>
          <p:nvPr>
            <p:ph type="sldNum" sz="quarter" idx="12"/>
          </p:nvPr>
        </p:nvSpPr>
        <p:spPr/>
        <p:txBody>
          <a:bodyPr/>
          <a:lstStyle/>
          <a:p>
            <a:fld id="{BD4A4703-0FC2-4EA4-917B-CD6E597DA5FE}" type="slidenum">
              <a:rPr lang="zh-CN" altLang="en-US" smtClean="0"/>
            </a:fld>
            <a:endParaRPr lang="zh-CN" altLang="en-US"/>
          </a:p>
        </p:txBody>
      </p:sp>
      <p:sp>
        <p:nvSpPr>
          <p:cNvPr id="5" name="标题 4"/>
          <p:cNvSpPr>
            <a:spLocks noGrp="1"/>
          </p:cNvSpPr>
          <p:nvPr>
            <p:ph type="title"/>
          </p:nvPr>
        </p:nvSpPr>
        <p:spPr/>
        <p:txBody>
          <a:bodyPr>
            <a:noAutofit/>
          </a:bodyPr>
          <a:lstStyle/>
          <a:p>
            <a:r>
              <a:rPr lang="en-US" altLang="zh-CN" dirty="0"/>
              <a:t>Reference</a:t>
            </a:r>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lstStyle/>
          <a:p>
            <a:r>
              <a:rPr lang="en-US" altLang="zh-CN"/>
              <a:t> </a:t>
            </a:r>
            <a:endParaRPr lang="en-US" altLang="zh-CN"/>
          </a:p>
        </p:txBody>
      </p:sp>
      <p:sp>
        <p:nvSpPr>
          <p:cNvPr id="3" name="副标题 2"/>
          <p:cNvSpPr>
            <a:spLocks noGrp="1"/>
          </p:cNvSpPr>
          <p:nvPr>
            <p:ph type="subTitle" idx="1"/>
          </p:nvPr>
        </p:nvSpPr>
        <p:spPr/>
        <p:txBody>
          <a:bodyPr/>
          <a:lstStyle/>
          <a:p>
            <a:r>
              <a:rPr lang="en-US" altLang="zh-CN"/>
              <a:t> </a:t>
            </a:r>
            <a:endParaRPr lang="en-US" altLang="zh-CN"/>
          </a:p>
        </p:txBody>
      </p:sp>
      <p:sp>
        <p:nvSpPr>
          <p:cNvPr id="4" name="页脚占位符 3"/>
          <p:cNvSpPr>
            <a:spLocks noGrp="1"/>
          </p:cNvSpPr>
          <p:nvPr>
            <p:ph type="ftr" sz="quarter" idx="11"/>
          </p:nvPr>
        </p:nvSpPr>
        <p:spPr/>
        <p:txBody>
          <a:bodyPr/>
          <a:lstStyle/>
          <a:p>
            <a:r>
              <a:rPr lang="en-US" altLang="zh-CN"/>
              <a:t>Qingdao No.2 High School</a:t>
            </a:r>
            <a:endParaRPr lang="en-US" altLang="zh-CN" dirty="0"/>
          </a:p>
        </p:txBody>
      </p:sp>
      <p:sp>
        <p:nvSpPr>
          <p:cNvPr id="5" name="灯片编号占位符 4"/>
          <p:cNvSpPr>
            <a:spLocks noGrp="1"/>
          </p:cNvSpPr>
          <p:nvPr>
            <p:ph type="sldNum" sz="quarter" idx="12"/>
          </p:nvPr>
        </p:nvSpPr>
        <p:spPr/>
        <p:txBody>
          <a:bodyPr/>
          <a:lstStyle/>
          <a:p>
            <a:fld id="{BD4A4703-0FC2-4EA4-917B-CD6E597DA5FE}" type="slidenum">
              <a:rPr lang="zh-CN" altLang="en-US" smtClean="0"/>
            </a:fld>
            <a:endParaRPr lang="zh-CN" altLang="en-US" dirty="0"/>
          </a:p>
        </p:txBody>
      </p:sp>
      <p:graphicFrame>
        <p:nvGraphicFramePr>
          <p:cNvPr id="13" name="图示 12"/>
          <p:cNvGraphicFramePr/>
          <p:nvPr/>
        </p:nvGraphicFramePr>
        <p:xfrm>
          <a:off x="2090672" y="964863"/>
          <a:ext cx="7652551" cy="475843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
          </p:nvPr>
        </p:nvSpPr>
        <p:spPr/>
        <p:txBody>
          <a:bodyPr/>
          <a:p>
            <a:r>
              <a:rPr lang="en-US" altLang="zh-CN"/>
              <a:t> </a:t>
            </a:r>
            <a:endParaRPr lang="en-US" altLang="zh-CN"/>
          </a:p>
        </p:txBody>
      </p:sp>
      <p:sp>
        <p:nvSpPr>
          <p:cNvPr id="3" name="标题 2"/>
          <p:cNvSpPr>
            <a:spLocks noGrp="1"/>
          </p:cNvSpPr>
          <p:nvPr>
            <p:ph type="title"/>
          </p:nvPr>
        </p:nvSpPr>
        <p:spPr/>
        <p:txBody>
          <a:bodyPr>
            <a:normAutofit/>
          </a:bodyPr>
          <a:p>
            <a:r>
              <a:rPr lang="en-US" altLang="zh-CN">
                <a:sym typeface="+mn-ea"/>
              </a:rPr>
              <a:t>Experiment set-up 1  </a:t>
            </a:r>
            <a:endParaRPr lang="zh-CN" altLang="en-US"/>
          </a:p>
        </p:txBody>
      </p:sp>
      <p:sp>
        <p:nvSpPr>
          <p:cNvPr id="4" name="页脚占位符 3"/>
          <p:cNvSpPr>
            <a:spLocks noGrp="1"/>
          </p:cNvSpPr>
          <p:nvPr>
            <p:ph type="ftr" sz="quarter" idx="11"/>
          </p:nvPr>
        </p:nvSpPr>
        <p:spPr/>
        <p:txBody>
          <a:bodyPr/>
          <a:p>
            <a:r>
              <a:rPr lang="en-US" altLang="zh-CN"/>
              <a:t>Qingdao No.2 High School</a:t>
            </a:r>
            <a:endParaRPr lang="en-US" altLang="zh-CN" dirty="0"/>
          </a:p>
        </p:txBody>
      </p:sp>
      <p:sp>
        <p:nvSpPr>
          <p:cNvPr id="5" name="灯片编号占位符 4"/>
          <p:cNvSpPr>
            <a:spLocks noGrp="1"/>
          </p:cNvSpPr>
          <p:nvPr>
            <p:ph type="sldNum" sz="quarter" idx="12"/>
          </p:nvPr>
        </p:nvSpPr>
        <p:spPr/>
        <p:txBody>
          <a:bodyPr/>
          <a:p>
            <a:fld id="{BD4A4703-0FC2-4EA4-917B-CD6E597DA5FE}" type="slidenum">
              <a:rPr lang="zh-CN" altLang="en-US" smtClean="0"/>
            </a:fld>
            <a:endParaRPr lang="zh-CN" altLang="en-US" dirty="0"/>
          </a:p>
        </p:txBody>
      </p:sp>
      <p:pic>
        <p:nvPicPr>
          <p:cNvPr id="7" name="图片 6" descr="IMG_5065"/>
          <p:cNvPicPr>
            <a:picLocks noChangeAspect="1"/>
          </p:cNvPicPr>
          <p:nvPr/>
        </p:nvPicPr>
        <p:blipFill>
          <a:blip r:embed="rId1"/>
          <a:stretch>
            <a:fillRect/>
          </a:stretch>
        </p:blipFill>
        <p:spPr>
          <a:xfrm>
            <a:off x="470535" y="1129665"/>
            <a:ext cx="4798695" cy="3437255"/>
          </a:xfrm>
          <a:prstGeom prst="rect">
            <a:avLst/>
          </a:prstGeom>
        </p:spPr>
      </p:pic>
      <p:pic>
        <p:nvPicPr>
          <p:cNvPr id="8" name="图片 7" descr="IMG_5063"/>
          <p:cNvPicPr>
            <a:picLocks noChangeAspect="1"/>
          </p:cNvPicPr>
          <p:nvPr/>
        </p:nvPicPr>
        <p:blipFill>
          <a:blip r:embed="rId2"/>
          <a:stretch>
            <a:fillRect/>
          </a:stretch>
        </p:blipFill>
        <p:spPr>
          <a:xfrm>
            <a:off x="6106795" y="1129030"/>
            <a:ext cx="5144770" cy="3437890"/>
          </a:xfrm>
          <a:prstGeom prst="rect">
            <a:avLst/>
          </a:prstGeom>
        </p:spPr>
      </p:pic>
      <p:sp>
        <p:nvSpPr>
          <p:cNvPr id="9" name="矩形 8"/>
          <p:cNvSpPr/>
          <p:nvPr/>
        </p:nvSpPr>
        <p:spPr>
          <a:xfrm>
            <a:off x="2814955" y="4690745"/>
            <a:ext cx="6370320" cy="1198880"/>
          </a:xfrm>
          <a:prstGeom prst="rect">
            <a:avLst/>
          </a:prstGeom>
          <a:noFill/>
          <a:ln>
            <a:noFill/>
          </a:ln>
        </p:spPr>
        <p:txBody>
          <a:bodyPr wrap="none" rtlCol="0" anchor="t">
            <a:spAutoFit/>
          </a:bodyPr>
          <a:p>
            <a:pPr algn="ctr"/>
            <a:r>
              <a:rPr lang="en-US" altLang="zh-CN" sz="7200" b="1">
                <a:solidFill>
                  <a:schemeClr val="tx1"/>
                </a:solidFill>
                <a:effectLst>
                  <a:outerShdw blurRad="38100" dist="19050" dir="2700000" algn="tl" rotWithShape="0">
                    <a:schemeClr val="dk1">
                      <a:alpha val="40000"/>
                    </a:schemeClr>
                  </a:outerShdw>
                </a:effectLst>
              </a:rPr>
              <a:t>Centrifugal fan</a:t>
            </a:r>
            <a:endParaRPr lang="en-US" altLang="zh-CN" sz="7200" b="1">
              <a:solidFill>
                <a:schemeClr val="tx1"/>
              </a:solidFill>
              <a:effectLst>
                <a:outerShdw blurRad="38100" dist="19050" dir="2700000" algn="tl" rotWithShape="0">
                  <a:schemeClr val="dk1">
                    <a:alpha val="40000"/>
                  </a:schemeClr>
                </a:outerShdw>
              </a:effectLst>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
          </p:nvPr>
        </p:nvSpPr>
        <p:spPr/>
        <p:txBody>
          <a:bodyPr/>
          <a:p>
            <a:r>
              <a:rPr lang="en-US" altLang="zh-CN"/>
              <a:t> </a:t>
            </a:r>
            <a:endParaRPr lang="en-US" altLang="zh-CN"/>
          </a:p>
        </p:txBody>
      </p:sp>
      <p:sp>
        <p:nvSpPr>
          <p:cNvPr id="3" name="标题 2"/>
          <p:cNvSpPr>
            <a:spLocks noGrp="1"/>
          </p:cNvSpPr>
          <p:nvPr>
            <p:ph type="title"/>
          </p:nvPr>
        </p:nvSpPr>
        <p:spPr/>
        <p:txBody>
          <a:bodyPr/>
          <a:p>
            <a:r>
              <a:rPr lang="en-US" altLang="zh-CN"/>
              <a:t>Experiment set-up 1  </a:t>
            </a:r>
            <a:endParaRPr lang="en-US" altLang="zh-CN"/>
          </a:p>
        </p:txBody>
      </p:sp>
      <p:sp>
        <p:nvSpPr>
          <p:cNvPr id="4" name="页脚占位符 3"/>
          <p:cNvSpPr>
            <a:spLocks noGrp="1"/>
          </p:cNvSpPr>
          <p:nvPr>
            <p:ph type="ftr" sz="quarter" idx="11"/>
          </p:nvPr>
        </p:nvSpPr>
        <p:spPr/>
        <p:txBody>
          <a:bodyPr/>
          <a:p>
            <a:r>
              <a:rPr lang="en-US" altLang="zh-CN"/>
              <a:t>Qingdao No.2 High School</a:t>
            </a:r>
            <a:endParaRPr lang="en-US" altLang="zh-CN" dirty="0"/>
          </a:p>
        </p:txBody>
      </p:sp>
      <p:sp>
        <p:nvSpPr>
          <p:cNvPr id="5" name="灯片编号占位符 4"/>
          <p:cNvSpPr>
            <a:spLocks noGrp="1"/>
          </p:cNvSpPr>
          <p:nvPr>
            <p:ph type="sldNum" sz="quarter" idx="12"/>
          </p:nvPr>
        </p:nvSpPr>
        <p:spPr/>
        <p:txBody>
          <a:bodyPr/>
          <a:p>
            <a:fld id="{BD4A4703-0FC2-4EA4-917B-CD6E597DA5FE}" type="slidenum">
              <a:rPr lang="zh-CN" altLang="en-US" smtClean="0"/>
            </a:fld>
            <a:endParaRPr lang="zh-CN" altLang="en-US" dirty="0"/>
          </a:p>
        </p:txBody>
      </p:sp>
      <p:pic>
        <p:nvPicPr>
          <p:cNvPr id="6" name="图片 5" descr="IMG_5057"/>
          <p:cNvPicPr>
            <a:picLocks noChangeAspect="1"/>
          </p:cNvPicPr>
          <p:nvPr/>
        </p:nvPicPr>
        <p:blipFill>
          <a:blip r:embed="rId1"/>
          <a:stretch>
            <a:fillRect/>
          </a:stretch>
        </p:blipFill>
        <p:spPr>
          <a:xfrm rot="5400000">
            <a:off x="1317625" y="871220"/>
            <a:ext cx="3697605" cy="3792220"/>
          </a:xfrm>
          <a:prstGeom prst="rect">
            <a:avLst/>
          </a:prstGeom>
        </p:spPr>
      </p:pic>
      <p:pic>
        <p:nvPicPr>
          <p:cNvPr id="7" name="图片 6" descr="IMG_5061"/>
          <p:cNvPicPr>
            <a:picLocks noChangeAspect="1"/>
          </p:cNvPicPr>
          <p:nvPr/>
        </p:nvPicPr>
        <p:blipFill>
          <a:blip r:embed="rId2"/>
          <a:stretch>
            <a:fillRect/>
          </a:stretch>
        </p:blipFill>
        <p:spPr>
          <a:xfrm>
            <a:off x="5474335" y="918210"/>
            <a:ext cx="4643120" cy="3718560"/>
          </a:xfrm>
          <a:prstGeom prst="rect">
            <a:avLst/>
          </a:prstGeom>
        </p:spPr>
      </p:pic>
      <p:sp>
        <p:nvSpPr>
          <p:cNvPr id="8" name="椭圆 7"/>
          <p:cNvSpPr/>
          <p:nvPr/>
        </p:nvSpPr>
        <p:spPr>
          <a:xfrm>
            <a:off x="1890395" y="1294765"/>
            <a:ext cx="2369185" cy="2199640"/>
          </a:xfrm>
          <a:prstGeom prst="ellipse">
            <a:avLst/>
          </a:prstGeom>
          <a:noFill/>
          <a:ln w="38100">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540703" y="4713605"/>
            <a:ext cx="11109960" cy="1198880"/>
          </a:xfrm>
          <a:prstGeom prst="rect">
            <a:avLst/>
          </a:prstGeom>
          <a:noFill/>
          <a:ln>
            <a:noFill/>
          </a:ln>
        </p:spPr>
        <p:txBody>
          <a:bodyPr wrap="none" rtlCol="0" anchor="t">
            <a:spAutoFit/>
          </a:bodyPr>
          <a:p>
            <a:pPr algn="ctr"/>
            <a:r>
              <a:rPr lang="en-US" altLang="zh-CN" sz="7200" b="1">
                <a:solidFill>
                  <a:schemeClr val="tx1"/>
                </a:solidFill>
                <a:effectLst>
                  <a:outerShdw blurRad="38100" dist="19050" dir="2700000" algn="tl" rotWithShape="0">
                    <a:schemeClr val="dk1">
                      <a:alpha val="40000"/>
                    </a:schemeClr>
                  </a:outerShdw>
                </a:effectLst>
              </a:rPr>
              <a:t>Variable-frequency Drive  </a:t>
            </a:r>
            <a:endParaRPr lang="en-US" altLang="zh-CN" sz="7200" b="1">
              <a:solidFill>
                <a:schemeClr val="tx1"/>
              </a:solidFill>
              <a:effectLst>
                <a:outerShdw blurRad="38100" dist="19050" dir="2700000" algn="tl" rotWithShape="0">
                  <a:schemeClr val="dk1">
                    <a:alpha val="40000"/>
                  </a:schemeClr>
                </a:outerShdw>
              </a:effectLst>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endParaRPr lang="zh-CN" altLang="en-US"/>
          </a:p>
        </p:txBody>
      </p:sp>
      <p:sp>
        <p:nvSpPr>
          <p:cNvPr id="2" name="页脚占位符 1"/>
          <p:cNvSpPr>
            <a:spLocks noGrp="1"/>
          </p:cNvSpPr>
          <p:nvPr>
            <p:ph type="ftr" sz="quarter" idx="11"/>
          </p:nvPr>
        </p:nvSpPr>
        <p:spPr/>
        <p:txBody>
          <a:bodyPr/>
          <a:p>
            <a:r>
              <a:rPr lang="en-US" altLang="zh-CN" dirty="0"/>
              <a:t>Qingdao No.2 High School</a:t>
            </a:r>
            <a:endParaRPr lang="en-US" altLang="zh-CN" dirty="0"/>
          </a:p>
        </p:txBody>
      </p:sp>
      <p:sp>
        <p:nvSpPr>
          <p:cNvPr id="3" name="灯片编号占位符 2"/>
          <p:cNvSpPr>
            <a:spLocks noGrp="1"/>
          </p:cNvSpPr>
          <p:nvPr>
            <p:ph type="sldNum" sz="quarter" idx="12"/>
          </p:nvPr>
        </p:nvSpPr>
        <p:spPr/>
        <p:txBody>
          <a:bodyPr/>
          <a:p>
            <a:fld id="{BD4A4703-0FC2-4EA4-917B-CD6E597DA5FE}" type="slidenum">
              <a:rPr lang="zh-CN" altLang="en-US" smtClean="0"/>
            </a:fld>
            <a:endParaRPr lang="zh-CN" altLang="en-US" dirty="0"/>
          </a:p>
        </p:txBody>
      </p:sp>
      <p:pic>
        <p:nvPicPr>
          <p:cNvPr id="5" name="图片 4"/>
          <p:cNvPicPr>
            <a:picLocks noChangeAspect="1"/>
          </p:cNvPicPr>
          <p:nvPr/>
        </p:nvPicPr>
        <p:blipFill>
          <a:blip r:embed="rId1"/>
          <a:stretch>
            <a:fillRect/>
          </a:stretch>
        </p:blipFill>
        <p:spPr>
          <a:xfrm>
            <a:off x="694055" y="1016000"/>
            <a:ext cx="6962775" cy="4748530"/>
          </a:xfrm>
          <a:prstGeom prst="rect">
            <a:avLst/>
          </a:prstGeom>
        </p:spPr>
      </p:pic>
      <p:sp>
        <p:nvSpPr>
          <p:cNvPr id="6" name="圆角矩形标注 5"/>
          <p:cNvSpPr/>
          <p:nvPr/>
        </p:nvSpPr>
        <p:spPr>
          <a:xfrm>
            <a:off x="7938135" y="3030855"/>
            <a:ext cx="2965450" cy="1964690"/>
          </a:xfrm>
          <a:prstGeom prst="wedgeRoundRectCallout">
            <a:avLst>
              <a:gd name="adj1" fmla="val -59528"/>
              <a:gd name="adj2" fmla="val 59502"/>
              <a:gd name="adj3" fmla="val 16667"/>
            </a:avLst>
          </a:prstGeom>
        </p:spPr>
        <p:style>
          <a:lnRef idx="2">
            <a:schemeClr val="accent1"/>
          </a:lnRef>
          <a:fillRef idx="1">
            <a:schemeClr val="lt1"/>
          </a:fillRef>
          <a:effectRef idx="0">
            <a:schemeClr val="accent1"/>
          </a:effectRef>
          <a:fontRef idx="minor">
            <a:schemeClr val="dk1"/>
          </a:fontRef>
        </p:style>
        <p:txBody>
          <a:bodyPr rtlCol="0" anchor="ctr"/>
          <a:p>
            <a:pPr algn="ctr"/>
            <a:r>
              <a:rPr lang="en-US" altLang="zh-CN"/>
              <a:t>Similiar to te extractor hood.</a:t>
            </a:r>
            <a:endParaRPr lang="en-US" altLang="zh-CN"/>
          </a:p>
        </p:txBody>
      </p:sp>
      <p:sp>
        <p:nvSpPr>
          <p:cNvPr id="7" name="椭圆 6"/>
          <p:cNvSpPr/>
          <p:nvPr/>
        </p:nvSpPr>
        <p:spPr>
          <a:xfrm>
            <a:off x="5223510" y="3134360"/>
            <a:ext cx="1560830" cy="15525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endParaRPr lang="zh-CN" altLang="en-US"/>
          </a:p>
        </p:txBody>
      </p:sp>
      <p:sp>
        <p:nvSpPr>
          <p:cNvPr id="2" name="页脚占位符 1"/>
          <p:cNvSpPr>
            <a:spLocks noGrp="1"/>
          </p:cNvSpPr>
          <p:nvPr>
            <p:ph type="ftr" sz="quarter" idx="11"/>
          </p:nvPr>
        </p:nvSpPr>
        <p:spPr/>
        <p:txBody>
          <a:bodyPr/>
          <a:p>
            <a:r>
              <a:rPr lang="en-US" altLang="zh-CN" dirty="0"/>
              <a:t>Qingdao No.2 High School</a:t>
            </a:r>
            <a:endParaRPr lang="en-US" altLang="zh-CN" dirty="0"/>
          </a:p>
        </p:txBody>
      </p:sp>
      <p:sp>
        <p:nvSpPr>
          <p:cNvPr id="3" name="灯片编号占位符 2"/>
          <p:cNvSpPr>
            <a:spLocks noGrp="1"/>
          </p:cNvSpPr>
          <p:nvPr>
            <p:ph type="sldNum" sz="quarter" idx="12"/>
          </p:nvPr>
        </p:nvSpPr>
        <p:spPr/>
        <p:txBody>
          <a:bodyPr/>
          <a:p>
            <a:fld id="{BD4A4703-0FC2-4EA4-917B-CD6E597DA5FE}" type="slidenum">
              <a:rPr lang="zh-CN" altLang="en-US" smtClean="0"/>
            </a:fld>
            <a:endParaRPr lang="zh-CN" altLang="en-US" dirty="0"/>
          </a:p>
        </p:txBody>
      </p:sp>
      <p:pic>
        <p:nvPicPr>
          <p:cNvPr id="5" name="图片 4" descr="IMG_5305"/>
          <p:cNvPicPr>
            <a:picLocks noChangeAspect="1"/>
          </p:cNvPicPr>
          <p:nvPr/>
        </p:nvPicPr>
        <p:blipFill>
          <a:blip r:embed="rId1"/>
          <a:stretch>
            <a:fillRect/>
          </a:stretch>
        </p:blipFill>
        <p:spPr>
          <a:xfrm>
            <a:off x="887730" y="1094740"/>
            <a:ext cx="3292475" cy="4778375"/>
          </a:xfrm>
          <a:prstGeom prst="rect">
            <a:avLst/>
          </a:prstGeom>
        </p:spPr>
      </p:pic>
      <p:sp>
        <p:nvSpPr>
          <p:cNvPr id="7" name="圆角矩形标注 6"/>
          <p:cNvSpPr/>
          <p:nvPr/>
        </p:nvSpPr>
        <p:spPr>
          <a:xfrm>
            <a:off x="4432935" y="1468120"/>
            <a:ext cx="2576195" cy="748665"/>
          </a:xfrm>
          <a:prstGeom prst="wedgeRoundRectCallout">
            <a:avLst>
              <a:gd name="adj1" fmla="val -63704"/>
              <a:gd name="adj2" fmla="val 61562"/>
              <a:gd name="adj3" fmla="val 16667"/>
            </a:avLst>
          </a:prstGeom>
        </p:spPr>
        <p:style>
          <a:lnRef idx="2">
            <a:schemeClr val="accent1"/>
          </a:lnRef>
          <a:fillRef idx="1">
            <a:schemeClr val="lt1"/>
          </a:fillRef>
          <a:effectRef idx="0">
            <a:schemeClr val="accent1"/>
          </a:effectRef>
          <a:fontRef idx="minor">
            <a:schemeClr val="dk1"/>
          </a:fontRef>
        </p:style>
        <p:txBody>
          <a:bodyPr rtlCol="0" anchor="ctr"/>
          <a:p>
            <a:pPr algn="ctr"/>
            <a:endParaRPr lang="en-US" altLang="zh-CN"/>
          </a:p>
          <a:p>
            <a:pPr algn="ctr"/>
            <a:r>
              <a:rPr lang="en-US" altLang="zh-CN"/>
              <a:t>Bucket: 50 CM</a:t>
            </a:r>
            <a:endParaRPr lang="en-US" altLang="zh-CN"/>
          </a:p>
          <a:p>
            <a:pPr algn="ctr"/>
            <a:endParaRPr lang="en-US" altLang="zh-CN"/>
          </a:p>
        </p:txBody>
      </p:sp>
      <p:sp>
        <p:nvSpPr>
          <p:cNvPr id="8" name="圆角矩形标注 7"/>
          <p:cNvSpPr/>
          <p:nvPr/>
        </p:nvSpPr>
        <p:spPr>
          <a:xfrm>
            <a:off x="2485390" y="4391025"/>
            <a:ext cx="3584575" cy="1127125"/>
          </a:xfrm>
          <a:prstGeom prst="wedgeRoundRectCallout">
            <a:avLst>
              <a:gd name="adj1" fmla="val -52285"/>
              <a:gd name="adj2" fmla="val -34957"/>
              <a:gd name="adj3" fmla="val 16667"/>
            </a:avLst>
          </a:prstGeom>
        </p:spPr>
        <p:style>
          <a:lnRef idx="2">
            <a:schemeClr val="accent1"/>
          </a:lnRef>
          <a:fillRef idx="1">
            <a:schemeClr val="lt1"/>
          </a:fillRef>
          <a:effectRef idx="0">
            <a:schemeClr val="accent1"/>
          </a:effectRef>
          <a:fontRef idx="minor">
            <a:schemeClr val="dk1"/>
          </a:fontRef>
        </p:style>
        <p:txBody>
          <a:bodyPr rtlCol="0" anchor="ctr"/>
          <a:p>
            <a:pPr algn="ctr"/>
            <a:r>
              <a:rPr lang="en-US" altLang="zh-CN"/>
              <a:t>Entrance of the wind</a:t>
            </a:r>
            <a:endParaRPr lang="en-US" altLang="zh-CN"/>
          </a:p>
        </p:txBody>
      </p:sp>
      <p:pic>
        <p:nvPicPr>
          <p:cNvPr id="9" name="图片 8" descr="IMG_5306"/>
          <p:cNvPicPr>
            <a:picLocks noChangeAspect="1"/>
          </p:cNvPicPr>
          <p:nvPr/>
        </p:nvPicPr>
        <p:blipFill>
          <a:blip r:embed="rId2"/>
          <a:stretch>
            <a:fillRect/>
          </a:stretch>
        </p:blipFill>
        <p:spPr>
          <a:xfrm>
            <a:off x="7724775" y="1095375"/>
            <a:ext cx="2912110" cy="4777105"/>
          </a:xfrm>
          <a:prstGeom prst="rect">
            <a:avLst/>
          </a:prstGeom>
        </p:spPr>
      </p:pic>
      <p:sp>
        <p:nvSpPr>
          <p:cNvPr id="10" name="圆角矩形 9"/>
          <p:cNvSpPr/>
          <p:nvPr/>
        </p:nvSpPr>
        <p:spPr>
          <a:xfrm>
            <a:off x="8016875" y="1094740"/>
            <a:ext cx="2056130" cy="73596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p>
            <a:pPr algn="ctr"/>
            <a:r>
              <a:rPr lang="en-US" altLang="zh-CN"/>
              <a:t>Cover</a:t>
            </a:r>
            <a:endParaRPr lang="en-US" altLang="zh-CN"/>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endParaRPr lang="zh-CN" altLang="en-US"/>
          </a:p>
        </p:txBody>
      </p:sp>
      <p:sp>
        <p:nvSpPr>
          <p:cNvPr id="2" name="页脚占位符 1"/>
          <p:cNvSpPr>
            <a:spLocks noGrp="1"/>
          </p:cNvSpPr>
          <p:nvPr>
            <p:ph type="ftr" sz="quarter" idx="11"/>
          </p:nvPr>
        </p:nvSpPr>
        <p:spPr/>
        <p:txBody>
          <a:bodyPr/>
          <a:p>
            <a:r>
              <a:rPr lang="en-US" altLang="zh-CN" dirty="0"/>
              <a:t>Qingdao No.2 High School</a:t>
            </a:r>
            <a:endParaRPr lang="en-US" altLang="zh-CN" dirty="0"/>
          </a:p>
        </p:txBody>
      </p:sp>
      <p:sp>
        <p:nvSpPr>
          <p:cNvPr id="3" name="灯片编号占位符 2"/>
          <p:cNvSpPr>
            <a:spLocks noGrp="1"/>
          </p:cNvSpPr>
          <p:nvPr>
            <p:ph type="sldNum" sz="quarter" idx="12"/>
          </p:nvPr>
        </p:nvSpPr>
        <p:spPr/>
        <p:txBody>
          <a:bodyPr/>
          <a:p>
            <a:fld id="{BD4A4703-0FC2-4EA4-917B-CD6E597DA5FE}" type="slidenum">
              <a:rPr lang="zh-CN" altLang="en-US" smtClean="0"/>
            </a:fld>
            <a:endParaRPr lang="zh-CN" altLang="en-US" dirty="0"/>
          </a:p>
        </p:txBody>
      </p:sp>
      <p:pic>
        <p:nvPicPr>
          <p:cNvPr id="6" name="图片 5"/>
          <p:cNvPicPr>
            <a:picLocks noChangeAspect="1"/>
          </p:cNvPicPr>
          <p:nvPr/>
        </p:nvPicPr>
        <p:blipFill>
          <a:blip r:embed="rId1"/>
          <a:stretch>
            <a:fillRect/>
          </a:stretch>
        </p:blipFill>
        <p:spPr>
          <a:xfrm>
            <a:off x="640080" y="1254125"/>
            <a:ext cx="5301615" cy="4545330"/>
          </a:xfrm>
          <a:prstGeom prst="rect">
            <a:avLst/>
          </a:prstGeom>
        </p:spPr>
      </p:pic>
      <p:pic>
        <p:nvPicPr>
          <p:cNvPr id="7" name="图片 6"/>
          <p:cNvPicPr>
            <a:picLocks noChangeAspect="1"/>
          </p:cNvPicPr>
          <p:nvPr/>
        </p:nvPicPr>
        <p:blipFill>
          <a:blip r:embed="rId2"/>
          <a:stretch>
            <a:fillRect/>
          </a:stretch>
        </p:blipFill>
        <p:spPr>
          <a:xfrm>
            <a:off x="6226175" y="2548255"/>
            <a:ext cx="5466080" cy="3184525"/>
          </a:xfrm>
          <a:prstGeom prst="rect">
            <a:avLst/>
          </a:prstGeom>
        </p:spPr>
      </p:pic>
      <p:sp>
        <p:nvSpPr>
          <p:cNvPr id="8" name="文本框 7"/>
          <p:cNvSpPr txBox="1"/>
          <p:nvPr/>
        </p:nvSpPr>
        <p:spPr>
          <a:xfrm>
            <a:off x="2529205" y="2047875"/>
            <a:ext cx="2289175" cy="368300"/>
          </a:xfrm>
          <a:prstGeom prst="rect">
            <a:avLst/>
          </a:prstGeom>
          <a:noFill/>
        </p:spPr>
        <p:txBody>
          <a:bodyPr wrap="square" rtlCol="0" anchor="t">
            <a:spAutoFit/>
          </a:bodyPr>
          <a:p>
            <a:r>
              <a:rPr lang="en-US" altLang="zh-CN" b="1">
                <a:effectLst>
                  <a:outerShdw blurRad="38100" dist="19050" dir="2700000" algn="tl" rotWithShape="0">
                    <a:schemeClr val="dk1">
                      <a:alpha val="40000"/>
                    </a:schemeClr>
                  </a:outerShdw>
                </a:effectLst>
                <a:sym typeface="+mn-ea"/>
              </a:rPr>
              <a:t>Centrifugal fan</a:t>
            </a:r>
            <a:endParaRPr lang="zh-CN" altLang="en-US"/>
          </a:p>
        </p:txBody>
      </p:sp>
      <p:sp>
        <p:nvSpPr>
          <p:cNvPr id="9" name="文本框 8"/>
          <p:cNvSpPr txBox="1"/>
          <p:nvPr/>
        </p:nvSpPr>
        <p:spPr>
          <a:xfrm>
            <a:off x="4283710" y="5400675"/>
            <a:ext cx="1657985" cy="398780"/>
          </a:xfrm>
          <a:prstGeom prst="rect">
            <a:avLst/>
          </a:prstGeom>
          <a:noFill/>
        </p:spPr>
        <p:txBody>
          <a:bodyPr wrap="square" rtlCol="0">
            <a:spAutoFit/>
          </a:bodyPr>
          <a:p>
            <a:r>
              <a:rPr lang="zh-CN" altLang="en-US" sz="2000" b="1"/>
              <a:t>cone </a:t>
            </a:r>
            <a:r>
              <a:rPr lang="en-US" altLang="zh-CN" sz="2000" b="1"/>
              <a:t>bucket</a:t>
            </a:r>
            <a:endParaRPr lang="en-US" altLang="zh-CN" sz="2000" b="1"/>
          </a:p>
        </p:txBody>
      </p:sp>
      <p:sp>
        <p:nvSpPr>
          <p:cNvPr id="5" name="文本框 4"/>
          <p:cNvSpPr txBox="1"/>
          <p:nvPr/>
        </p:nvSpPr>
        <p:spPr>
          <a:xfrm>
            <a:off x="1845945" y="4045585"/>
            <a:ext cx="900430" cy="368300"/>
          </a:xfrm>
          <a:prstGeom prst="rect">
            <a:avLst/>
          </a:prstGeom>
          <a:noFill/>
        </p:spPr>
        <p:txBody>
          <a:bodyPr wrap="square" rtlCol="0">
            <a:spAutoFit/>
          </a:bodyPr>
          <a:p>
            <a:r>
              <a:rPr lang="zh-CN" altLang="en-US" b="1"/>
              <a:t>bucket</a:t>
            </a:r>
            <a:endParaRPr lang="zh-CN" altLang="en-US" b="1"/>
          </a:p>
        </p:txBody>
      </p:sp>
      <p:sp>
        <p:nvSpPr>
          <p:cNvPr id="10" name="文本框 9"/>
          <p:cNvSpPr txBox="1"/>
          <p:nvPr/>
        </p:nvSpPr>
        <p:spPr>
          <a:xfrm>
            <a:off x="7067550" y="5268595"/>
            <a:ext cx="1958975" cy="368300"/>
          </a:xfrm>
          <a:prstGeom prst="rect">
            <a:avLst/>
          </a:prstGeom>
          <a:noFill/>
        </p:spPr>
        <p:txBody>
          <a:bodyPr wrap="square" rtlCol="0">
            <a:spAutoFit/>
          </a:bodyPr>
          <a:p>
            <a:r>
              <a:rPr lang="en-US" altLang="zh-CN" b="1"/>
              <a:t>Cone bucket</a:t>
            </a:r>
            <a:endParaRPr lang="en-US" altLang="zh-CN" b="1"/>
          </a:p>
        </p:txBody>
      </p:sp>
    </p:spTree>
  </p:cSld>
  <p:clrMapOvr>
    <a:masterClrMapping/>
  </p:clrMapOvr>
  <p:transition>
    <p:fad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4755</Words>
  <Application>WPS 演示</Application>
  <PresentationFormat>宽屏</PresentationFormat>
  <Paragraphs>335</Paragraphs>
  <Slides>35</Slides>
  <Notes>0</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11</vt:i4>
      </vt:variant>
      <vt:variant>
        <vt:lpstr>幻灯片标题</vt:lpstr>
      </vt:variant>
      <vt:variant>
        <vt:i4>35</vt:i4>
      </vt:variant>
    </vt:vector>
  </HeadingPairs>
  <TitlesOfParts>
    <vt:vector size="57" baseType="lpstr">
      <vt:lpstr>Arial</vt:lpstr>
      <vt:lpstr>宋体</vt:lpstr>
      <vt:lpstr>Wingdings</vt:lpstr>
      <vt:lpstr>Calibri</vt:lpstr>
      <vt:lpstr>Microsoft JhengHei Light</vt:lpstr>
      <vt:lpstr>等线</vt:lpstr>
      <vt:lpstr>微软雅黑</vt:lpstr>
      <vt:lpstr>Arial Unicode MS</vt:lpstr>
      <vt:lpstr>Cooper Black</vt:lpstr>
      <vt:lpstr>Blackadder ITC</vt:lpstr>
      <vt:lpstr>Office 主题​​</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IYNT 2017 PROBLEM 17</vt:lpstr>
      <vt:lpstr>IYNT2017  PROBLEM 17 Tornado machine </vt:lpstr>
      <vt:lpstr> </vt:lpstr>
      <vt:lpstr> </vt:lpstr>
      <vt:lpstr>Experiment set-up 1  </vt:lpstr>
      <vt:lpstr>Experiment set-up 1  </vt:lpstr>
      <vt:lpstr>PowerPoint 演示文稿</vt:lpstr>
      <vt:lpstr>PowerPoint 演示文稿</vt:lpstr>
      <vt:lpstr>PowerPoint 演示文稿</vt:lpstr>
      <vt:lpstr>PowerPoint 演示文稿</vt:lpstr>
      <vt:lpstr>Disadvantage</vt:lpstr>
      <vt:lpstr>Experimental setup 2</vt:lpstr>
      <vt:lpstr> Experiment setup 2</vt:lpstr>
      <vt:lpstr>plan A-terrestrial tornado</vt:lpstr>
      <vt:lpstr>plan B maritime tornado </vt:lpstr>
      <vt:lpstr>PowerPoint 演示文稿</vt:lpstr>
      <vt:lpstr>（1）The instability of the atmosphere produces a strong updraft, which is further enhanced due to the influence of the maximum cross flow in the jet stream. （2）Due to the interaction of wind with shear and shear in the vertical direction, the ascending air begins to rotate in the middle of the troposphere to form a mesoscale cyclone. </vt:lpstr>
      <vt:lpstr>PowerPoint 演示文稿</vt:lpstr>
      <vt:lpstr>Theoritical analysis</vt:lpstr>
      <vt:lpstr>PowerPoint 演示文稿</vt:lpstr>
      <vt:lpstr>Force analysis-Inertial centrifugal force</vt:lpstr>
      <vt:lpstr> Force analysis-Pressure gradientforce </vt:lpstr>
      <vt:lpstr>Hypothesis 1  Law of conservation of angular momentum </vt:lpstr>
      <vt:lpstr> </vt:lpstr>
      <vt:lpstr>Basic  Simultaneous equations </vt:lpstr>
      <vt:lpstr>Theoritical analysis -Funnel type(stability)</vt:lpstr>
      <vt:lpstr>data analysis</vt:lpstr>
      <vt:lpstr> Draught head</vt:lpstr>
      <vt:lpstr>PowerPoint 演示文稿</vt:lpstr>
      <vt:lpstr>Uncertain analysis-shape of the entrance </vt:lpstr>
      <vt:lpstr> </vt:lpstr>
      <vt:lpstr>Conclusion 1</vt:lpstr>
      <vt:lpstr>Exactly portative</vt:lpstr>
      <vt:lpstr>PowerPoint 演示文稿</vt:lpstr>
      <vt:lpstr>Reference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silly b</dc:creator>
  <cp:lastModifiedBy>Anaesthesia</cp:lastModifiedBy>
  <cp:revision>22</cp:revision>
  <dcterms:created xsi:type="dcterms:W3CDTF">2017-01-20T15:51:00Z</dcterms:created>
  <dcterms:modified xsi:type="dcterms:W3CDTF">2017-07-03T05:33:27Z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