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lvl1pPr algn="ctr" defTabSz="584200">
      <a:defRPr sz="3600">
        <a:solidFill>
          <a:srgbClr val="AB7655"/>
        </a:solidFill>
        <a:latin typeface="Helvetica Neue Light"/>
        <a:ea typeface="Helvetica Neue Light"/>
        <a:cs typeface="Helvetica Neue Light"/>
        <a:sym typeface="Helvetica Neue Light"/>
      </a:defRPr>
    </a:lvl1pPr>
    <a:lvl2pPr algn="ctr" defTabSz="584200">
      <a:defRPr sz="3600">
        <a:solidFill>
          <a:srgbClr val="AB7655"/>
        </a:solidFill>
        <a:latin typeface="Helvetica Neue Light"/>
        <a:ea typeface="Helvetica Neue Light"/>
        <a:cs typeface="Helvetica Neue Light"/>
        <a:sym typeface="Helvetica Neue Light"/>
      </a:defRPr>
    </a:lvl2pPr>
    <a:lvl3pPr algn="ctr" defTabSz="584200">
      <a:defRPr sz="3600">
        <a:solidFill>
          <a:srgbClr val="AB7655"/>
        </a:solidFill>
        <a:latin typeface="Helvetica Neue Light"/>
        <a:ea typeface="Helvetica Neue Light"/>
        <a:cs typeface="Helvetica Neue Light"/>
        <a:sym typeface="Helvetica Neue Light"/>
      </a:defRPr>
    </a:lvl3pPr>
    <a:lvl4pPr algn="ctr" defTabSz="584200">
      <a:defRPr sz="3600">
        <a:solidFill>
          <a:srgbClr val="AB7655"/>
        </a:solidFill>
        <a:latin typeface="Helvetica Neue Light"/>
        <a:ea typeface="Helvetica Neue Light"/>
        <a:cs typeface="Helvetica Neue Light"/>
        <a:sym typeface="Helvetica Neue Light"/>
      </a:defRPr>
    </a:lvl4pPr>
    <a:lvl5pPr algn="ctr" defTabSz="584200">
      <a:defRPr sz="3600">
        <a:solidFill>
          <a:srgbClr val="AB7655"/>
        </a:solidFill>
        <a:latin typeface="Helvetica Neue Light"/>
        <a:ea typeface="Helvetica Neue Light"/>
        <a:cs typeface="Helvetica Neue Light"/>
        <a:sym typeface="Helvetica Neue Light"/>
      </a:defRPr>
    </a:lvl5pPr>
    <a:lvl6pPr algn="ctr" defTabSz="584200">
      <a:defRPr sz="3600">
        <a:solidFill>
          <a:srgbClr val="AB7655"/>
        </a:solidFill>
        <a:latin typeface="Helvetica Neue Light"/>
        <a:ea typeface="Helvetica Neue Light"/>
        <a:cs typeface="Helvetica Neue Light"/>
        <a:sym typeface="Helvetica Neue Light"/>
      </a:defRPr>
    </a:lvl6pPr>
    <a:lvl7pPr algn="ctr" defTabSz="584200">
      <a:defRPr sz="3600">
        <a:solidFill>
          <a:srgbClr val="AB7655"/>
        </a:solidFill>
        <a:latin typeface="Helvetica Neue Light"/>
        <a:ea typeface="Helvetica Neue Light"/>
        <a:cs typeface="Helvetica Neue Light"/>
        <a:sym typeface="Helvetica Neue Light"/>
      </a:defRPr>
    </a:lvl7pPr>
    <a:lvl8pPr algn="ctr" defTabSz="584200">
      <a:defRPr sz="3600">
        <a:solidFill>
          <a:srgbClr val="AB7655"/>
        </a:solidFill>
        <a:latin typeface="Helvetica Neue Light"/>
        <a:ea typeface="Helvetica Neue Light"/>
        <a:cs typeface="Helvetica Neue Light"/>
        <a:sym typeface="Helvetica Neue Light"/>
      </a:defRPr>
    </a:lvl8pPr>
    <a:lvl9pPr algn="ctr" defTabSz="584200">
      <a:defRPr sz="3600">
        <a:solidFill>
          <a:srgbClr val="AB7655"/>
        </a:solidFill>
        <a:latin typeface="Helvetica Neue Light"/>
        <a:ea typeface="Helvetica Neue Light"/>
        <a:cs typeface="Helvetica Neue Light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AB7655"/>
        </a:fontRef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D0D4DD"/>
          </a:solidFill>
        </a:fill>
      </a:tcStyle>
    </a:wholeTbl>
    <a:band2H>
      <a:tcTxStyle b="def" i="def"/>
      <a:tcStyle>
        <a:tcBdr/>
        <a:fill>
          <a:solidFill>
            <a:srgbClr val="E9EBEF"/>
          </a:solidFill>
        </a:fill>
      </a:tcStyle>
    </a:band2H>
    <a:firstCol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577198"/>
          </a:solidFill>
        </a:fill>
      </a:tcStyle>
    </a:firstCol>
    <a:la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381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577198"/>
          </a:solidFill>
        </a:fill>
      </a:tcStyle>
    </a:lastRow>
    <a:fir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381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577198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AB7655"/>
        </a:fontRef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E6DBCB"/>
          </a:solidFill>
        </a:fill>
      </a:tcStyle>
    </a:wholeTbl>
    <a:band2H>
      <a:tcTxStyle b="def" i="def"/>
      <a:tcStyle>
        <a:tcBdr/>
        <a:fill>
          <a:solidFill>
            <a:srgbClr val="F3EEE7"/>
          </a:solidFill>
        </a:fill>
      </a:tcStyle>
    </a:band2H>
    <a:firstCol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B98F20"/>
          </a:solidFill>
        </a:fill>
      </a:tcStyle>
    </a:firstCol>
    <a:la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381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B98F20"/>
          </a:solidFill>
        </a:fill>
      </a:tcStyle>
    </a:lastRow>
    <a:fir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381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B98F20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AB7655"/>
        </a:fontRef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D0CDD4"/>
          </a:solidFill>
        </a:fill>
      </a:tcStyle>
    </a:wholeTbl>
    <a:band2H>
      <a:tcTxStyle b="def" i="def"/>
      <a:tcStyle>
        <a:tcBdr/>
        <a:fill>
          <a:solidFill>
            <a:srgbClr val="E9E8EB"/>
          </a:solidFill>
        </a:fill>
      </a:tcStyle>
    </a:band2H>
    <a:firstCol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574170"/>
          </a:solidFill>
        </a:fill>
      </a:tcStyle>
    </a:firstCol>
    <a:la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381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574170"/>
          </a:solidFill>
        </a:fill>
      </a:tcStyle>
    </a:lastRow>
    <a:fir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381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574170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AB7655"/>
        </a:fontRef>
        <a:srgbClr val="AB765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EBE9"/>
          </a:solidFill>
        </a:fill>
      </a:tcStyle>
    </a:wholeTbl>
    <a:band2H>
      <a:tcTxStyle b="def" i="def"/>
      <a:tcStyle>
        <a:tcBdr/>
        <a:fill>
          <a:solidFill>
            <a:srgbClr val="558AAB"/>
          </a:solidFill>
        </a:fill>
      </a:tcStyle>
    </a:band2H>
    <a:firstCol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77198"/>
          </a:solidFill>
        </a:fill>
      </a:tcStyle>
    </a:firstCol>
    <a:lastRow>
      <a:tcTxStyle b="on" i="on">
        <a:fontRef idx="minor">
          <a:srgbClr val="AB7655"/>
        </a:fontRef>
        <a:srgbClr val="AB765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AB7655"/>
              </a:solidFill>
              <a:prstDash val="solid"/>
              <a:bevel/>
            </a:ln>
          </a:top>
          <a:bottom>
            <a:ln w="25400" cap="flat">
              <a:solidFill>
                <a:srgbClr val="AB765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58AAB"/>
          </a:solidFill>
        </a:fill>
      </a:tcStyle>
    </a:lastRow>
    <a:fir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B7655"/>
              </a:solidFill>
              <a:prstDash val="solid"/>
              <a:bevel/>
            </a:ln>
          </a:top>
          <a:bottom>
            <a:ln w="25400" cap="flat">
              <a:solidFill>
                <a:srgbClr val="AB765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77198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AB7655"/>
        </a:fontRef>
        <a:srgbClr val="AB7655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E2D5D0"/>
          </a:solidFill>
        </a:fill>
      </a:tcStyle>
    </a:wholeTbl>
    <a:band2H>
      <a:tcTxStyle b="def" i="def"/>
      <a:tcStyle>
        <a:tcBdr/>
        <a:fill>
          <a:solidFill>
            <a:srgbClr val="F1EBE9"/>
          </a:solidFill>
        </a:fill>
      </a:tcStyle>
    </a:band2H>
    <a:firstCol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AB7655"/>
          </a:solidFill>
        </a:fill>
      </a:tcStyle>
    </a:firstCol>
    <a:la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381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AB7655"/>
          </a:solidFill>
        </a:fill>
      </a:tcStyle>
    </a:lastRow>
    <a:fir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381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AB7655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558AAB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solidFill>
            <a:srgbClr val="558AAB">
              <a:alpha val="20000"/>
            </a:srgbClr>
          </a:solidFill>
        </a:fill>
      </a:tcStyle>
    </a:firstCol>
    <a:la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50800" cap="flat">
              <a:solidFill>
                <a:srgbClr val="558AAB"/>
              </a:solidFill>
              <a:prstDash val="solid"/>
              <a:bevel/>
            </a:ln>
          </a:top>
          <a:bottom>
            <a:ln w="127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558AAB"/>
        </a:fontRef>
        <a:srgbClr val="558AAB"/>
      </a:tcTxStyle>
      <a:tcStyle>
        <a:tcBdr>
          <a:left>
            <a:ln w="12700" cap="flat">
              <a:solidFill>
                <a:srgbClr val="558AAB"/>
              </a:solidFill>
              <a:prstDash val="solid"/>
              <a:bevel/>
            </a:ln>
          </a:left>
          <a:right>
            <a:ln w="12700" cap="flat">
              <a:solidFill>
                <a:srgbClr val="558AAB"/>
              </a:solidFill>
              <a:prstDash val="solid"/>
              <a:bevel/>
            </a:ln>
          </a:right>
          <a:top>
            <a:ln w="12700" cap="flat">
              <a:solidFill>
                <a:srgbClr val="558AAB"/>
              </a:solidFill>
              <a:prstDash val="solid"/>
              <a:bevel/>
            </a:ln>
          </a:top>
          <a:bottom>
            <a:ln w="25400" cap="flat">
              <a:solidFill>
                <a:srgbClr val="558AAB"/>
              </a:solidFill>
              <a:prstDash val="solid"/>
              <a:bevel/>
            </a:ln>
          </a:bottom>
          <a:insideH>
            <a:ln w="12700" cap="flat">
              <a:solidFill>
                <a:srgbClr val="558AAB"/>
              </a:solidFill>
              <a:prstDash val="solid"/>
              <a:bevel/>
            </a:ln>
          </a:insideH>
          <a:insideV>
            <a:ln w="12700" cap="flat">
              <a:solidFill>
                <a:srgbClr val="558AAB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1" name="Shape 5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副标题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DEDEDE"/>
                </a:solidFill>
              </a:rPr>
              <a:t>标题文本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422400" y="7861300"/>
            <a:ext cx="10541000" cy="1371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1</a:t>
            </a:r>
            <a:endParaRPr cap="all" sz="3600">
              <a:solidFill>
                <a:srgbClr val="558AAB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2</a:t>
            </a:r>
            <a:endParaRPr cap="all" sz="3600">
              <a:solidFill>
                <a:srgbClr val="558AAB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3</a:t>
            </a:r>
            <a:endParaRPr cap="all" sz="3600">
              <a:solidFill>
                <a:srgbClr val="558AAB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4</a:t>
            </a:r>
            <a:endParaRPr cap="all" sz="3600">
              <a:solidFill>
                <a:srgbClr val="558AAB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照片 - 3 联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278468" y="8355012"/>
            <a:ext cx="124595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9" name="Shape 39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标题文本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1</a:t>
            </a:r>
            <a:endParaRPr cap="all" sz="2400">
              <a:solidFill>
                <a:srgbClr val="558AAB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2</a:t>
            </a:r>
            <a:endParaRPr cap="all" sz="2400">
              <a:solidFill>
                <a:srgbClr val="558AAB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3</a:t>
            </a:r>
            <a:endParaRPr cap="all" sz="2400">
              <a:solidFill>
                <a:srgbClr val="558AAB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4</a:t>
            </a:r>
            <a:endParaRPr cap="all" sz="2400">
              <a:solidFill>
                <a:srgbClr val="558AAB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照片 - 1 联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278468" y="8355012"/>
            <a:ext cx="1245950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4" name="Shape 44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</p:txBody>
      </p:sp>
      <p:sp>
        <p:nvSpPr>
          <p:cNvPr id="45" name="Shape 45"/>
          <p:cNvSpPr/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标题文本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1</a:t>
            </a:r>
            <a:endParaRPr cap="all" sz="2400">
              <a:solidFill>
                <a:srgbClr val="558AAB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2</a:t>
            </a:r>
            <a:endParaRPr cap="all" sz="2400">
              <a:solidFill>
                <a:srgbClr val="558AAB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3</a:t>
            </a:r>
            <a:endParaRPr cap="all" sz="2400">
              <a:solidFill>
                <a:srgbClr val="558AAB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4</a:t>
            </a:r>
            <a:endParaRPr cap="all" sz="2400">
              <a:solidFill>
                <a:srgbClr val="558AAB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2400">
                <a:solidFill>
                  <a:srgbClr val="558AAB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照片 - 水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78468" y="8913812"/>
            <a:ext cx="1244693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" name="Shape 10"/>
          <p:cNvSpPr/>
          <p:nvPr/>
        </p:nvSpPr>
        <p:spPr>
          <a:xfrm rot="5400000">
            <a:off x="4963110" y="9199442"/>
            <a:ext cx="59221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" name="Shape 11"/>
          <p:cNvSpPr/>
          <p:nvPr/>
        </p:nvSpPr>
        <p:spPr>
          <a:xfrm>
            <a:off x="278468" y="7186612"/>
            <a:ext cx="1244693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" name="Shape 12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DEDEDE"/>
                </a:solidFill>
              </a:rPr>
              <a:t>标题文本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1</a:t>
            </a:r>
            <a:endParaRPr cap="all" sz="4200">
              <a:solidFill>
                <a:srgbClr val="DEDEDE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2</a:t>
            </a:r>
            <a:endParaRPr cap="all" sz="4200">
              <a:solidFill>
                <a:srgbClr val="DEDEDE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3</a:t>
            </a:r>
            <a:endParaRPr cap="all" sz="4200">
              <a:solidFill>
                <a:srgbClr val="DEDEDE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4</a:t>
            </a:r>
            <a:endParaRPr cap="all" sz="4200">
              <a:solidFill>
                <a:srgbClr val="DEDEDE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照片 - 水平 4 联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278468" y="8913812"/>
            <a:ext cx="1244693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" name="Shape 17"/>
          <p:cNvSpPr/>
          <p:nvPr/>
        </p:nvSpPr>
        <p:spPr>
          <a:xfrm rot="5400000">
            <a:off x="4963110" y="9199442"/>
            <a:ext cx="59221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" name="Shape 18"/>
          <p:cNvSpPr/>
          <p:nvPr/>
        </p:nvSpPr>
        <p:spPr>
          <a:xfrm>
            <a:off x="278468" y="7186612"/>
            <a:ext cx="1244693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" name="Shape 19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</p:txBody>
      </p:sp>
      <p:sp>
        <p:nvSpPr>
          <p:cNvPr id="20" name="Shape 20"/>
          <p:cNvSpPr/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DEDEDE"/>
                </a:solidFill>
              </a:rPr>
              <a:t>标题文本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1</a:t>
            </a:r>
            <a:endParaRPr cap="all" sz="4200">
              <a:solidFill>
                <a:srgbClr val="DEDEDE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2</a:t>
            </a:r>
            <a:endParaRPr cap="all" sz="4200">
              <a:solidFill>
                <a:srgbClr val="DEDEDE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3</a:t>
            </a:r>
            <a:endParaRPr cap="all" sz="4200">
              <a:solidFill>
                <a:srgbClr val="DEDEDE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4</a:t>
            </a:r>
            <a:endParaRPr cap="all" sz="4200">
              <a:solidFill>
                <a:srgbClr val="DEDEDE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4200">
                <a:solidFill>
                  <a:srgbClr val="DEDEDE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居中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xfrm>
            <a:off x="1231900" y="3568700"/>
            <a:ext cx="10541000" cy="26289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DEDEDE"/>
                </a:solidFill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垂直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title"/>
          </p:nvPr>
        </p:nvSpPr>
        <p:spPr>
          <a:xfrm>
            <a:off x="1041400" y="1295400"/>
            <a:ext cx="5334000" cy="3924300"/>
          </a:xfrm>
          <a:prstGeom prst="rect">
            <a:avLst/>
          </a:prstGeom>
        </p:spPr>
        <p:txBody>
          <a:bodyPr anchor="b"/>
          <a:lstStyle>
            <a:lvl1pPr>
              <a:defRPr cap="all" sz="65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500">
                <a:solidFill>
                  <a:srgbClr val="DEDEDE"/>
                </a:solidFill>
              </a:rPr>
              <a:t>标题文本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xfrm>
            <a:off x="1041400" y="5207000"/>
            <a:ext cx="5334000" cy="322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1</a:t>
            </a:r>
            <a:endParaRPr cap="all" sz="3600">
              <a:solidFill>
                <a:srgbClr val="558AAB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2</a:t>
            </a:r>
            <a:endParaRPr cap="all" sz="3600">
              <a:solidFill>
                <a:srgbClr val="558AAB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3</a:t>
            </a:r>
            <a:endParaRPr cap="all" sz="3600">
              <a:solidFill>
                <a:srgbClr val="558AAB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4</a:t>
            </a:r>
            <a:endParaRPr cap="all" sz="3600">
              <a:solidFill>
                <a:srgbClr val="558AAB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xfrm>
            <a:off x="1041400" y="44819"/>
            <a:ext cx="10922000" cy="288216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标题文本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标题文本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1</a:t>
            </a:r>
            <a:endParaRPr sz="3600">
              <a:solidFill>
                <a:srgbClr val="73737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2</a:t>
            </a:r>
            <a:endParaRPr sz="3600">
              <a:solidFill>
                <a:srgbClr val="73737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3</a:t>
            </a:r>
            <a:endParaRPr sz="3600">
              <a:solidFill>
                <a:srgbClr val="73737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4</a:t>
            </a:r>
            <a:endParaRPr sz="3600">
              <a:solidFill>
                <a:srgbClr val="73737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标题文本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1041400" y="2716497"/>
            <a:ext cx="5334000" cy="5819206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2800"/>
              </a:spcBef>
              <a:buBlip>
                <a:blip r:embed="rId2"/>
              </a:buBlip>
              <a:defRPr sz="3000"/>
            </a:lvl1pPr>
            <a:lvl2pPr marL="762000" indent="-381000">
              <a:spcBef>
                <a:spcPts val="2800"/>
              </a:spcBef>
              <a:buBlip>
                <a:blip r:embed="rId2"/>
              </a:buBlip>
              <a:defRPr sz="3000"/>
            </a:lvl2pPr>
            <a:lvl3pPr marL="1143000" indent="-381000">
              <a:spcBef>
                <a:spcPts val="2800"/>
              </a:spcBef>
              <a:buBlip>
                <a:blip r:embed="rId2"/>
              </a:buBlip>
              <a:defRPr sz="3000"/>
            </a:lvl3pPr>
            <a:lvl4pPr marL="1524000" indent="-381000">
              <a:spcBef>
                <a:spcPts val="2800"/>
              </a:spcBef>
              <a:buBlip>
                <a:blip r:embed="rId2"/>
              </a:buBlip>
              <a:defRPr sz="3000"/>
            </a:lvl4pPr>
            <a:lvl5pPr marL="1905000" indent="-3810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正文级别 1</a:t>
            </a:r>
            <a:endParaRPr sz="3000">
              <a:solidFill>
                <a:srgbClr val="73737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正文级别 2</a:t>
            </a:r>
            <a:endParaRPr sz="3000">
              <a:solidFill>
                <a:srgbClr val="73737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正文级别 3</a:t>
            </a:r>
            <a:endParaRPr sz="3000">
              <a:solidFill>
                <a:srgbClr val="73737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正文级别 4</a:t>
            </a:r>
            <a:endParaRPr sz="3000">
              <a:solidFill>
                <a:srgbClr val="73737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1</a:t>
            </a:r>
            <a:endParaRPr sz="3600">
              <a:solidFill>
                <a:srgbClr val="73737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2</a:t>
            </a:r>
            <a:endParaRPr sz="3600">
              <a:solidFill>
                <a:srgbClr val="73737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3</a:t>
            </a:r>
            <a:endParaRPr sz="3600">
              <a:solidFill>
                <a:srgbClr val="73737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4</a:t>
            </a:r>
            <a:endParaRPr sz="3600">
              <a:solidFill>
                <a:srgbClr val="73737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041400" y="255302"/>
            <a:ext cx="10922000" cy="2461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标题文本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1041400" y="2716497"/>
            <a:ext cx="10922000" cy="581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1</a:t>
            </a:r>
            <a:endParaRPr sz="3600">
              <a:solidFill>
                <a:srgbClr val="73737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2</a:t>
            </a:r>
            <a:endParaRPr sz="3600">
              <a:solidFill>
                <a:srgbClr val="73737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3</a:t>
            </a:r>
            <a:endParaRPr sz="3600">
              <a:solidFill>
                <a:srgbClr val="73737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4</a:t>
            </a:r>
            <a:endParaRPr sz="3600">
              <a:solidFill>
                <a:srgbClr val="73737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正文级别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spd="med" advClick="1"/>
  <p:txStyles>
    <p:titleStyle>
      <a:lvl1pPr defTabSz="584200">
        <a:lnSpc>
          <a:spcPct val="90000"/>
        </a:lnSpc>
        <a:defRPr sz="7200">
          <a:solidFill>
            <a:srgbClr val="558AAB"/>
          </a:solidFill>
          <a:latin typeface="Helvetica Neue Light"/>
          <a:ea typeface="Helvetica Neue Light"/>
          <a:cs typeface="Helvetica Neue Light"/>
          <a:sym typeface="Helvetica Neue Light"/>
        </a:defRPr>
      </a:lvl1pPr>
      <a:lvl2pPr defTabSz="584200">
        <a:lnSpc>
          <a:spcPct val="90000"/>
        </a:lnSpc>
        <a:defRPr sz="7200">
          <a:solidFill>
            <a:srgbClr val="558AAB"/>
          </a:solidFill>
          <a:latin typeface="Helvetica Neue Light"/>
          <a:ea typeface="Helvetica Neue Light"/>
          <a:cs typeface="Helvetica Neue Light"/>
          <a:sym typeface="Helvetica Neue Light"/>
        </a:defRPr>
      </a:lvl2pPr>
      <a:lvl3pPr defTabSz="584200">
        <a:lnSpc>
          <a:spcPct val="90000"/>
        </a:lnSpc>
        <a:defRPr sz="7200">
          <a:solidFill>
            <a:srgbClr val="558AAB"/>
          </a:solidFill>
          <a:latin typeface="Helvetica Neue Light"/>
          <a:ea typeface="Helvetica Neue Light"/>
          <a:cs typeface="Helvetica Neue Light"/>
          <a:sym typeface="Helvetica Neue Light"/>
        </a:defRPr>
      </a:lvl3pPr>
      <a:lvl4pPr defTabSz="584200">
        <a:lnSpc>
          <a:spcPct val="90000"/>
        </a:lnSpc>
        <a:defRPr sz="7200">
          <a:solidFill>
            <a:srgbClr val="558AAB"/>
          </a:solidFill>
          <a:latin typeface="Helvetica Neue Light"/>
          <a:ea typeface="Helvetica Neue Light"/>
          <a:cs typeface="Helvetica Neue Light"/>
          <a:sym typeface="Helvetica Neue Light"/>
        </a:defRPr>
      </a:lvl4pPr>
      <a:lvl5pPr defTabSz="584200">
        <a:lnSpc>
          <a:spcPct val="90000"/>
        </a:lnSpc>
        <a:defRPr sz="7200">
          <a:solidFill>
            <a:srgbClr val="558AAB"/>
          </a:solidFill>
          <a:latin typeface="Helvetica Neue Light"/>
          <a:ea typeface="Helvetica Neue Light"/>
          <a:cs typeface="Helvetica Neue Light"/>
          <a:sym typeface="Helvetica Neue Light"/>
        </a:defRPr>
      </a:lvl5pPr>
      <a:lvl6pPr defTabSz="584200">
        <a:lnSpc>
          <a:spcPct val="90000"/>
        </a:lnSpc>
        <a:defRPr sz="7200">
          <a:solidFill>
            <a:srgbClr val="558AAB"/>
          </a:solidFill>
          <a:latin typeface="Helvetica Neue Light"/>
          <a:ea typeface="Helvetica Neue Light"/>
          <a:cs typeface="Helvetica Neue Light"/>
          <a:sym typeface="Helvetica Neue Light"/>
        </a:defRPr>
      </a:lvl6pPr>
      <a:lvl7pPr defTabSz="584200">
        <a:lnSpc>
          <a:spcPct val="90000"/>
        </a:lnSpc>
        <a:defRPr sz="7200">
          <a:solidFill>
            <a:srgbClr val="558AAB"/>
          </a:solidFill>
          <a:latin typeface="Helvetica Neue Light"/>
          <a:ea typeface="Helvetica Neue Light"/>
          <a:cs typeface="Helvetica Neue Light"/>
          <a:sym typeface="Helvetica Neue Light"/>
        </a:defRPr>
      </a:lvl7pPr>
      <a:lvl8pPr defTabSz="584200">
        <a:lnSpc>
          <a:spcPct val="90000"/>
        </a:lnSpc>
        <a:defRPr sz="7200">
          <a:solidFill>
            <a:srgbClr val="558AAB"/>
          </a:solidFill>
          <a:latin typeface="Helvetica Neue Light"/>
          <a:ea typeface="Helvetica Neue Light"/>
          <a:cs typeface="Helvetica Neue Light"/>
          <a:sym typeface="Helvetica Neue Light"/>
        </a:defRPr>
      </a:lvl8pPr>
      <a:lvl9pPr defTabSz="584200">
        <a:lnSpc>
          <a:spcPct val="90000"/>
        </a:lnSpc>
        <a:defRPr sz="7200">
          <a:solidFill>
            <a:srgbClr val="558AAB"/>
          </a:solidFill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444500" indent="-4445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737373"/>
          </a:solidFill>
          <a:latin typeface="+mn-lt"/>
          <a:ea typeface="+mn-ea"/>
          <a:cs typeface="+mn-cs"/>
          <a:sym typeface="Helvetica Neue"/>
        </a:defRPr>
      </a:lvl1pPr>
      <a:lvl2pPr marL="889000" indent="-4445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737373"/>
          </a:solidFill>
          <a:latin typeface="+mn-lt"/>
          <a:ea typeface="+mn-ea"/>
          <a:cs typeface="+mn-cs"/>
          <a:sym typeface="Helvetica Neue"/>
        </a:defRPr>
      </a:lvl2pPr>
      <a:lvl3pPr marL="1333500" indent="-4445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737373"/>
          </a:solidFill>
          <a:latin typeface="+mn-lt"/>
          <a:ea typeface="+mn-ea"/>
          <a:cs typeface="+mn-cs"/>
          <a:sym typeface="Helvetica Neue"/>
        </a:defRPr>
      </a:lvl3pPr>
      <a:lvl4pPr marL="1778000" indent="-4445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737373"/>
          </a:solidFill>
          <a:latin typeface="+mn-lt"/>
          <a:ea typeface="+mn-ea"/>
          <a:cs typeface="+mn-cs"/>
          <a:sym typeface="Helvetica Neue"/>
        </a:defRPr>
      </a:lvl4pPr>
      <a:lvl5pPr marL="2222500" indent="-4445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737373"/>
          </a:solidFill>
          <a:latin typeface="+mn-lt"/>
          <a:ea typeface="+mn-ea"/>
          <a:cs typeface="+mn-cs"/>
          <a:sym typeface="Helvetica Neue"/>
        </a:defRPr>
      </a:lvl5pPr>
      <a:lvl6pPr marL="2667000" indent="-4445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737373"/>
          </a:solidFill>
          <a:latin typeface="+mn-lt"/>
          <a:ea typeface="+mn-ea"/>
          <a:cs typeface="+mn-cs"/>
          <a:sym typeface="Helvetica Neue"/>
        </a:defRPr>
      </a:lvl6pPr>
      <a:lvl7pPr marL="3111500" indent="-4445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737373"/>
          </a:solidFill>
          <a:latin typeface="+mn-lt"/>
          <a:ea typeface="+mn-ea"/>
          <a:cs typeface="+mn-cs"/>
          <a:sym typeface="Helvetica Neue"/>
        </a:defRPr>
      </a:lvl7pPr>
      <a:lvl8pPr marL="3556000" indent="-4445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737373"/>
          </a:solidFill>
          <a:latin typeface="+mn-lt"/>
          <a:ea typeface="+mn-ea"/>
          <a:cs typeface="+mn-cs"/>
          <a:sym typeface="Helvetica Neue"/>
        </a:defRPr>
      </a:lvl8pPr>
      <a:lvl9pPr marL="4000500" indent="-4445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737373"/>
          </a:solidFill>
          <a:latin typeface="+mn-lt"/>
          <a:ea typeface="+mn-ea"/>
          <a:cs typeface="+mn-cs"/>
          <a:sym typeface="Helvetica Neue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Neue Bold Condensed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Neue Bold Condensed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Neue Bold Condensed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Neue Bold Condensed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Neue Bold Condensed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Neue Bold Condensed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Neue Bold Condensed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Neue Bold Condensed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Neue Bold Condensed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DEDEDE"/>
                </a:solidFill>
              </a:rPr>
              <a:t>THe Browning apple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600">
                <a:solidFill>
                  <a:srgbClr val="558AAB"/>
                </a:solidFill>
              </a:rPr>
              <a:t>By Harvey zhang ,class 13, grade 7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DEDEDE"/>
                </a:solidFill>
              </a:rPr>
              <a:t>video time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Why browning? </a:t>
            </a:r>
            <a:endParaRPr sz="7200">
              <a:solidFill>
                <a:srgbClr val="558AAB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How does liquid works?</a:t>
            </a:r>
          </a:p>
        </p:txBody>
      </p:sp>
      <p:sp>
        <p:nvSpPr>
          <p:cNvPr id="78" name="Shape 78"/>
          <p:cNvSpPr/>
          <p:nvPr>
            <p:ph type="body" idx="1"/>
          </p:nvPr>
        </p:nvSpPr>
        <p:spPr>
          <a:xfrm>
            <a:off x="1041400" y="2716497"/>
            <a:ext cx="10922000" cy="5819206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Phenolic Compound(酚类化合物)———Oxidation(氧化)</a:t>
            </a:r>
            <a:endParaRPr sz="3000">
              <a:solidFill>
                <a:srgbClr val="737373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Lose activity(活性)———Won’t become brown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DEDEDE"/>
                </a:solidFill>
              </a:rPr>
              <a:t>THanks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Project 6: Apples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1041400" y="2844800"/>
            <a:ext cx="10922000" cy="5715000"/>
          </a:xfrm>
          <a:prstGeom prst="rect">
            <a:avLst/>
          </a:prstGeom>
        </p:spPr>
        <p:txBody>
          <a:bodyPr/>
          <a:lstStyle>
            <a:lvl1pPr marL="0" indent="0" defTabSz="266700">
              <a:spcBef>
                <a:spcPts val="0"/>
              </a:spcBef>
              <a:buSzTx/>
              <a:buNone/>
              <a:defRPr i="1" sz="3800" u="sng">
                <a:solidFill>
                  <a:srgbClr val="0000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 u="none">
                <a:uFillTx/>
              </a:defRPr>
            </a:pPr>
            <a:r>
              <a:rPr i="1" sz="3800" u="sng">
                <a:uFill>
                  <a:solidFill/>
                </a:uFill>
              </a:rPr>
              <a:t>Why do apple slices turn brown after being cut? Investigate the speed of this process and test methods to prevent browning of apple slices.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70000" y="4343450"/>
            <a:ext cx="10464800" cy="53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defRPr>
                <a:solidFill>
                  <a:srgbClr val="737373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“Salt can keep the apple slices away from the air.”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Is it true?</a:t>
            </a:r>
          </a:p>
        </p:txBody>
      </p:sp>
      <p:sp>
        <p:nvSpPr>
          <p:cNvPr id="62" name="Shape 62"/>
          <p:cNvSpPr/>
          <p:nvPr>
            <p:ph type="body" idx="1"/>
          </p:nvPr>
        </p:nvSpPr>
        <p:spPr>
          <a:xfrm>
            <a:off x="1003300" y="1979897"/>
            <a:ext cx="10998200" cy="5819206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Experiment: Can water stop apple from browning?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G_044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8533" y="2074099"/>
            <a:ext cx="7507734" cy="5630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G_0450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4643" y="2050982"/>
            <a:ext cx="7535514" cy="5651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G_045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3317" y="1800188"/>
            <a:ext cx="8238166" cy="6178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G_045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" y="304800"/>
            <a:ext cx="6373765" cy="4780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G_0455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6300" y="3911600"/>
            <a:ext cx="6306032" cy="4729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G_045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5362" y="1974221"/>
            <a:ext cx="7774076" cy="5830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568AAB"/>
      </a:dk1>
      <a:lt1>
        <a:srgbClr val="AB7655"/>
      </a:lt1>
      <a:dk2>
        <a:srgbClr val="A7A7A7"/>
      </a:dk2>
      <a:lt2>
        <a:srgbClr val="535353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58AAB"/>
        </a:solidFill>
        <a:ln w="25400" cap="flat">
          <a:solidFill>
            <a:srgbClr val="577198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77198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58AAB"/>
        </a:solidFill>
        <a:ln w="25400" cap="flat">
          <a:solidFill>
            <a:srgbClr val="577198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77198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AB7655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