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lvl1pPr algn="ctr" defTabSz="584200">
      <a:defRPr sz="3600">
        <a:solidFill>
          <a:srgbClr val="3E231A"/>
        </a:solidFill>
        <a:latin typeface="Papyrus"/>
        <a:ea typeface="Papyrus"/>
        <a:cs typeface="Papyrus"/>
        <a:sym typeface="Papyrus"/>
      </a:defRPr>
    </a:lvl1pPr>
    <a:lvl2pPr algn="ctr" defTabSz="584200">
      <a:defRPr sz="3600">
        <a:solidFill>
          <a:srgbClr val="3E231A"/>
        </a:solidFill>
        <a:latin typeface="Papyrus"/>
        <a:ea typeface="Papyrus"/>
        <a:cs typeface="Papyrus"/>
        <a:sym typeface="Papyrus"/>
      </a:defRPr>
    </a:lvl2pPr>
    <a:lvl3pPr algn="ctr" defTabSz="584200">
      <a:defRPr sz="3600">
        <a:solidFill>
          <a:srgbClr val="3E231A"/>
        </a:solidFill>
        <a:latin typeface="Papyrus"/>
        <a:ea typeface="Papyrus"/>
        <a:cs typeface="Papyrus"/>
        <a:sym typeface="Papyrus"/>
      </a:defRPr>
    </a:lvl3pPr>
    <a:lvl4pPr algn="ctr" defTabSz="584200">
      <a:defRPr sz="3600">
        <a:solidFill>
          <a:srgbClr val="3E231A"/>
        </a:solidFill>
        <a:latin typeface="Papyrus"/>
        <a:ea typeface="Papyrus"/>
        <a:cs typeface="Papyrus"/>
        <a:sym typeface="Papyrus"/>
      </a:defRPr>
    </a:lvl4pPr>
    <a:lvl5pPr algn="ctr" defTabSz="584200">
      <a:defRPr sz="3600">
        <a:solidFill>
          <a:srgbClr val="3E231A"/>
        </a:solidFill>
        <a:latin typeface="Papyrus"/>
        <a:ea typeface="Papyrus"/>
        <a:cs typeface="Papyrus"/>
        <a:sym typeface="Papyrus"/>
      </a:defRPr>
    </a:lvl5pPr>
    <a:lvl6pPr algn="ctr" defTabSz="584200">
      <a:defRPr sz="3600">
        <a:solidFill>
          <a:srgbClr val="3E231A"/>
        </a:solidFill>
        <a:latin typeface="Papyrus"/>
        <a:ea typeface="Papyrus"/>
        <a:cs typeface="Papyrus"/>
        <a:sym typeface="Papyrus"/>
      </a:defRPr>
    </a:lvl6pPr>
    <a:lvl7pPr algn="ctr" defTabSz="584200">
      <a:defRPr sz="3600">
        <a:solidFill>
          <a:srgbClr val="3E231A"/>
        </a:solidFill>
        <a:latin typeface="Papyrus"/>
        <a:ea typeface="Papyrus"/>
        <a:cs typeface="Papyrus"/>
        <a:sym typeface="Papyrus"/>
      </a:defRPr>
    </a:lvl7pPr>
    <a:lvl8pPr algn="ctr" defTabSz="584200">
      <a:defRPr sz="3600">
        <a:solidFill>
          <a:srgbClr val="3E231A"/>
        </a:solidFill>
        <a:latin typeface="Papyrus"/>
        <a:ea typeface="Papyrus"/>
        <a:cs typeface="Papyrus"/>
        <a:sym typeface="Papyrus"/>
      </a:defRPr>
    </a:lvl8pPr>
    <a:lvl9pPr algn="ctr" defTabSz="584200">
      <a:defRPr sz="3600">
        <a:solidFill>
          <a:srgbClr val="3E231A"/>
        </a:solidFill>
        <a:latin typeface="Papyrus"/>
        <a:ea typeface="Papyrus"/>
        <a:cs typeface="Papyrus"/>
        <a:sym typeface="Papyru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solidFill>
                <a:srgbClr val="24383E"/>
              </a:solidFill>
              <a:prstDash val="solid"/>
              <a:bevel/>
            </a:ln>
          </a:left>
          <a:right>
            <a:ln w="12700" cap="flat">
              <a:solidFill>
                <a:srgbClr val="24383E"/>
              </a:solidFill>
              <a:prstDash val="solid"/>
              <a:bevel/>
            </a:ln>
          </a:right>
          <a:top>
            <a:ln w="12700" cap="flat">
              <a:solidFill>
                <a:srgbClr val="24383E"/>
              </a:solidFill>
              <a:prstDash val="solid"/>
              <a:bevel/>
            </a:ln>
          </a:top>
          <a:bottom>
            <a:ln w="12700" cap="flat">
              <a:solidFill>
                <a:srgbClr val="24383E"/>
              </a:solidFill>
              <a:prstDash val="solid"/>
              <a:bevel/>
            </a:ln>
          </a:bottom>
          <a:insideH>
            <a:ln w="12700" cap="flat">
              <a:solidFill>
                <a:srgbClr val="24383E"/>
              </a:solidFill>
              <a:prstDash val="solid"/>
              <a:bevel/>
            </a:ln>
          </a:insideH>
          <a:insideV>
            <a:ln w="12700" cap="flat">
              <a:solidFill>
                <a:srgbClr val="24383E"/>
              </a:solidFill>
              <a:prstDash val="solid"/>
              <a:bevel/>
            </a:ln>
          </a:insideV>
        </a:tcBdr>
        <a:fill>
          <a:solidFill>
            <a:srgbClr val="D4DAE2"/>
          </a:solidFill>
        </a:fill>
      </a:tcStyle>
    </a:wholeTbl>
    <a:band2H>
      <a:tcTxStyle b="def" i="def"/>
      <a:tcStyle>
        <a:tcBdr/>
        <a:fill>
          <a:solidFill>
            <a:srgbClr val="EBEDF1"/>
          </a:solidFill>
        </a:fill>
      </a:tcStyle>
    </a:band2H>
    <a:firstCol>
      <a:tcTxStyle b="on" i="on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bevel/>
            </a:ln>
          </a:left>
          <a:right>
            <a:ln w="12700" cap="flat">
              <a:solidFill>
                <a:srgbClr val="24383E"/>
              </a:solidFill>
              <a:prstDash val="solid"/>
              <a:bevel/>
            </a:ln>
          </a:right>
          <a:top>
            <a:ln w="12700" cap="flat">
              <a:solidFill>
                <a:srgbClr val="24383E"/>
              </a:solidFill>
              <a:prstDash val="solid"/>
              <a:bevel/>
            </a:ln>
          </a:top>
          <a:bottom>
            <a:ln w="12700" cap="flat">
              <a:solidFill>
                <a:srgbClr val="24383E"/>
              </a:solidFill>
              <a:prstDash val="solid"/>
              <a:bevel/>
            </a:ln>
          </a:bottom>
          <a:insideH>
            <a:ln w="12700" cap="flat">
              <a:solidFill>
                <a:srgbClr val="24383E"/>
              </a:solidFill>
              <a:prstDash val="solid"/>
              <a:bevel/>
            </a:ln>
          </a:insideH>
          <a:insideV>
            <a:ln w="12700" cap="flat">
              <a:solidFill>
                <a:srgbClr val="24383E"/>
              </a:solidFill>
              <a:prstDash val="solid"/>
              <a:bevel/>
            </a:ln>
          </a:insideV>
        </a:tcBdr>
        <a:fill>
          <a:solidFill>
            <a:srgbClr val="738CAB"/>
          </a:solidFill>
        </a:fill>
      </a:tcStyle>
    </a:firstCol>
    <a:lastRow>
      <a:tcTxStyle b="on" i="on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bevel/>
            </a:ln>
          </a:left>
          <a:right>
            <a:ln w="12700" cap="flat">
              <a:solidFill>
                <a:srgbClr val="24383E"/>
              </a:solidFill>
              <a:prstDash val="solid"/>
              <a:bevel/>
            </a:ln>
          </a:right>
          <a:top>
            <a:ln w="38100" cap="flat">
              <a:solidFill>
                <a:srgbClr val="24383E"/>
              </a:solidFill>
              <a:prstDash val="solid"/>
              <a:bevel/>
            </a:ln>
          </a:top>
          <a:bottom>
            <a:ln w="12700" cap="flat">
              <a:solidFill>
                <a:srgbClr val="24383E"/>
              </a:solidFill>
              <a:prstDash val="solid"/>
              <a:bevel/>
            </a:ln>
          </a:bottom>
          <a:insideH>
            <a:ln w="12700" cap="flat">
              <a:solidFill>
                <a:srgbClr val="24383E"/>
              </a:solidFill>
              <a:prstDash val="solid"/>
              <a:bevel/>
            </a:ln>
          </a:insideH>
          <a:insideV>
            <a:ln w="12700" cap="flat">
              <a:solidFill>
                <a:srgbClr val="24383E"/>
              </a:solidFill>
              <a:prstDash val="solid"/>
              <a:bevel/>
            </a:ln>
          </a:insideV>
        </a:tcBdr>
        <a:fill>
          <a:solidFill>
            <a:srgbClr val="738CAB"/>
          </a:solidFill>
        </a:fill>
      </a:tcStyle>
    </a:lastRow>
    <a:firstRow>
      <a:tcTxStyle b="on" i="on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bevel/>
            </a:ln>
          </a:left>
          <a:right>
            <a:ln w="12700" cap="flat">
              <a:solidFill>
                <a:srgbClr val="24383E"/>
              </a:solidFill>
              <a:prstDash val="solid"/>
              <a:bevel/>
            </a:ln>
          </a:right>
          <a:top>
            <a:ln w="12700" cap="flat">
              <a:solidFill>
                <a:srgbClr val="24383E"/>
              </a:solidFill>
              <a:prstDash val="solid"/>
              <a:bevel/>
            </a:ln>
          </a:top>
          <a:bottom>
            <a:ln w="38100" cap="flat">
              <a:solidFill>
                <a:srgbClr val="24383E"/>
              </a:solidFill>
              <a:prstDash val="solid"/>
              <a:bevel/>
            </a:ln>
          </a:bottom>
          <a:insideH>
            <a:ln w="12700" cap="flat">
              <a:solidFill>
                <a:srgbClr val="24383E"/>
              </a:solidFill>
              <a:prstDash val="solid"/>
              <a:bevel/>
            </a:ln>
          </a:insideH>
          <a:insideV>
            <a:ln w="12700" cap="flat">
              <a:solidFill>
                <a:srgbClr val="24383E"/>
              </a:solidFill>
              <a:prstDash val="solid"/>
              <a:bevel/>
            </a:ln>
          </a:insideV>
        </a:tcBdr>
        <a:fill>
          <a:solidFill>
            <a:srgbClr val="738CAB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solidFill>
                <a:srgbClr val="24383E"/>
              </a:solidFill>
              <a:prstDash val="solid"/>
              <a:bevel/>
            </a:ln>
          </a:left>
          <a:right>
            <a:ln w="12700" cap="flat">
              <a:solidFill>
                <a:srgbClr val="24383E"/>
              </a:solidFill>
              <a:prstDash val="solid"/>
              <a:bevel/>
            </a:ln>
          </a:right>
          <a:top>
            <a:ln w="12700" cap="flat">
              <a:solidFill>
                <a:srgbClr val="24383E"/>
              </a:solidFill>
              <a:prstDash val="solid"/>
              <a:bevel/>
            </a:ln>
          </a:top>
          <a:bottom>
            <a:ln w="12700" cap="flat">
              <a:solidFill>
                <a:srgbClr val="24383E"/>
              </a:solidFill>
              <a:prstDash val="solid"/>
              <a:bevel/>
            </a:ln>
          </a:bottom>
          <a:insideH>
            <a:ln w="12700" cap="flat">
              <a:solidFill>
                <a:srgbClr val="24383E"/>
              </a:solidFill>
              <a:prstDash val="solid"/>
              <a:bevel/>
            </a:ln>
          </a:insideH>
          <a:insideV>
            <a:ln w="12700" cap="flat">
              <a:solidFill>
                <a:srgbClr val="24383E"/>
              </a:solidFill>
              <a:prstDash val="solid"/>
              <a:bevel/>
            </a:ln>
          </a:insideV>
        </a:tcBdr>
        <a:fill>
          <a:solidFill>
            <a:srgbClr val="EFE5CE"/>
          </a:solidFill>
        </a:fill>
      </a:tcStyle>
    </a:wholeTbl>
    <a:band2H>
      <a:tcTxStyle b="def" i="def"/>
      <a:tcStyle>
        <a:tcBdr/>
        <a:fill>
          <a:solidFill>
            <a:srgbClr val="F7F2E8"/>
          </a:solidFill>
        </a:fill>
      </a:tcStyle>
    </a:band2H>
    <a:firstCol>
      <a:tcTxStyle b="on" i="on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bevel/>
            </a:ln>
          </a:left>
          <a:right>
            <a:ln w="12700" cap="flat">
              <a:solidFill>
                <a:srgbClr val="24383E"/>
              </a:solidFill>
              <a:prstDash val="solid"/>
              <a:bevel/>
            </a:ln>
          </a:right>
          <a:top>
            <a:ln w="12700" cap="flat">
              <a:solidFill>
                <a:srgbClr val="24383E"/>
              </a:solidFill>
              <a:prstDash val="solid"/>
              <a:bevel/>
            </a:ln>
          </a:top>
          <a:bottom>
            <a:ln w="12700" cap="flat">
              <a:solidFill>
                <a:srgbClr val="24383E"/>
              </a:solidFill>
              <a:prstDash val="solid"/>
              <a:bevel/>
            </a:ln>
          </a:bottom>
          <a:insideH>
            <a:ln w="12700" cap="flat">
              <a:solidFill>
                <a:srgbClr val="24383E"/>
              </a:solidFill>
              <a:prstDash val="solid"/>
              <a:bevel/>
            </a:ln>
          </a:insideH>
          <a:insideV>
            <a:ln w="12700" cap="flat">
              <a:solidFill>
                <a:srgbClr val="24383E"/>
              </a:solidFill>
              <a:prstDash val="solid"/>
              <a:bevel/>
            </a:ln>
          </a:insideV>
        </a:tcBdr>
        <a:fill>
          <a:solidFill>
            <a:srgbClr val="D3B64B"/>
          </a:solidFill>
        </a:fill>
      </a:tcStyle>
    </a:firstCol>
    <a:lastRow>
      <a:tcTxStyle b="on" i="on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bevel/>
            </a:ln>
          </a:left>
          <a:right>
            <a:ln w="12700" cap="flat">
              <a:solidFill>
                <a:srgbClr val="24383E"/>
              </a:solidFill>
              <a:prstDash val="solid"/>
              <a:bevel/>
            </a:ln>
          </a:right>
          <a:top>
            <a:ln w="38100" cap="flat">
              <a:solidFill>
                <a:srgbClr val="24383E"/>
              </a:solidFill>
              <a:prstDash val="solid"/>
              <a:bevel/>
            </a:ln>
          </a:top>
          <a:bottom>
            <a:ln w="12700" cap="flat">
              <a:solidFill>
                <a:srgbClr val="24383E"/>
              </a:solidFill>
              <a:prstDash val="solid"/>
              <a:bevel/>
            </a:ln>
          </a:bottom>
          <a:insideH>
            <a:ln w="12700" cap="flat">
              <a:solidFill>
                <a:srgbClr val="24383E"/>
              </a:solidFill>
              <a:prstDash val="solid"/>
              <a:bevel/>
            </a:ln>
          </a:insideH>
          <a:insideV>
            <a:ln w="12700" cap="flat">
              <a:solidFill>
                <a:srgbClr val="24383E"/>
              </a:solidFill>
              <a:prstDash val="solid"/>
              <a:bevel/>
            </a:ln>
          </a:insideV>
        </a:tcBdr>
        <a:fill>
          <a:solidFill>
            <a:srgbClr val="D3B64B"/>
          </a:solidFill>
        </a:fill>
      </a:tcStyle>
    </a:lastRow>
    <a:firstRow>
      <a:tcTxStyle b="on" i="on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bevel/>
            </a:ln>
          </a:left>
          <a:right>
            <a:ln w="12700" cap="flat">
              <a:solidFill>
                <a:srgbClr val="24383E"/>
              </a:solidFill>
              <a:prstDash val="solid"/>
              <a:bevel/>
            </a:ln>
          </a:right>
          <a:top>
            <a:ln w="12700" cap="flat">
              <a:solidFill>
                <a:srgbClr val="24383E"/>
              </a:solidFill>
              <a:prstDash val="solid"/>
              <a:bevel/>
            </a:ln>
          </a:top>
          <a:bottom>
            <a:ln w="38100" cap="flat">
              <a:solidFill>
                <a:srgbClr val="24383E"/>
              </a:solidFill>
              <a:prstDash val="solid"/>
              <a:bevel/>
            </a:ln>
          </a:bottom>
          <a:insideH>
            <a:ln w="12700" cap="flat">
              <a:solidFill>
                <a:srgbClr val="24383E"/>
              </a:solidFill>
              <a:prstDash val="solid"/>
              <a:bevel/>
            </a:ln>
          </a:insideH>
          <a:insideV>
            <a:ln w="12700" cap="flat">
              <a:solidFill>
                <a:srgbClr val="24383E"/>
              </a:solidFill>
              <a:prstDash val="solid"/>
              <a:bevel/>
            </a:ln>
          </a:insideV>
        </a:tcBdr>
        <a:fill>
          <a:solidFill>
            <a:srgbClr val="D3B64B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solidFill>
                <a:srgbClr val="24383E"/>
              </a:solidFill>
              <a:prstDash val="solid"/>
              <a:bevel/>
            </a:ln>
          </a:left>
          <a:right>
            <a:ln w="12700" cap="flat">
              <a:solidFill>
                <a:srgbClr val="24383E"/>
              </a:solidFill>
              <a:prstDash val="solid"/>
              <a:bevel/>
            </a:ln>
          </a:right>
          <a:top>
            <a:ln w="12700" cap="flat">
              <a:solidFill>
                <a:srgbClr val="24383E"/>
              </a:solidFill>
              <a:prstDash val="solid"/>
              <a:bevel/>
            </a:ln>
          </a:top>
          <a:bottom>
            <a:ln w="12700" cap="flat">
              <a:solidFill>
                <a:srgbClr val="24383E"/>
              </a:solidFill>
              <a:prstDash val="solid"/>
              <a:bevel/>
            </a:ln>
          </a:bottom>
          <a:insideH>
            <a:ln w="12700" cap="flat">
              <a:solidFill>
                <a:srgbClr val="24383E"/>
              </a:solidFill>
              <a:prstDash val="solid"/>
              <a:bevel/>
            </a:ln>
          </a:insideH>
          <a:insideV>
            <a:ln w="12700" cap="flat">
              <a:solidFill>
                <a:srgbClr val="24383E"/>
              </a:solidFill>
              <a:prstDash val="solid"/>
              <a:bevel/>
            </a:ln>
          </a:insideV>
        </a:tcBdr>
        <a:fill>
          <a:solidFill>
            <a:srgbClr val="DBD8DF"/>
          </a:solidFill>
        </a:fill>
      </a:tcStyle>
    </a:wholeTbl>
    <a:band2H>
      <a:tcTxStyle b="def" i="def"/>
      <a:tcStyle>
        <a:tcBdr/>
        <a:fill>
          <a:solidFill>
            <a:srgbClr val="EEECF0"/>
          </a:solidFill>
        </a:fill>
      </a:tcStyle>
    </a:band2H>
    <a:firstCol>
      <a:tcTxStyle b="on" i="on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bevel/>
            </a:ln>
          </a:left>
          <a:right>
            <a:ln w="12700" cap="flat">
              <a:solidFill>
                <a:srgbClr val="24383E"/>
              </a:solidFill>
              <a:prstDash val="solid"/>
              <a:bevel/>
            </a:ln>
          </a:right>
          <a:top>
            <a:ln w="12700" cap="flat">
              <a:solidFill>
                <a:srgbClr val="24383E"/>
              </a:solidFill>
              <a:prstDash val="solid"/>
              <a:bevel/>
            </a:ln>
          </a:top>
          <a:bottom>
            <a:ln w="12700" cap="flat">
              <a:solidFill>
                <a:srgbClr val="24383E"/>
              </a:solidFill>
              <a:prstDash val="solid"/>
              <a:bevel/>
            </a:ln>
          </a:bottom>
          <a:insideH>
            <a:ln w="12700" cap="flat">
              <a:solidFill>
                <a:srgbClr val="24383E"/>
              </a:solidFill>
              <a:prstDash val="solid"/>
              <a:bevel/>
            </a:ln>
          </a:insideH>
          <a:insideV>
            <a:ln w="12700" cap="flat">
              <a:solidFill>
                <a:srgbClr val="24383E"/>
              </a:solidFill>
              <a:prstDash val="solid"/>
              <a:bevel/>
            </a:ln>
          </a:insideV>
        </a:tcBdr>
        <a:fill>
          <a:solidFill>
            <a:srgbClr val="9383A0"/>
          </a:solidFill>
        </a:fill>
      </a:tcStyle>
    </a:firstCol>
    <a:lastRow>
      <a:tcTxStyle b="on" i="on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bevel/>
            </a:ln>
          </a:left>
          <a:right>
            <a:ln w="12700" cap="flat">
              <a:solidFill>
                <a:srgbClr val="24383E"/>
              </a:solidFill>
              <a:prstDash val="solid"/>
              <a:bevel/>
            </a:ln>
          </a:right>
          <a:top>
            <a:ln w="38100" cap="flat">
              <a:solidFill>
                <a:srgbClr val="24383E"/>
              </a:solidFill>
              <a:prstDash val="solid"/>
              <a:bevel/>
            </a:ln>
          </a:top>
          <a:bottom>
            <a:ln w="12700" cap="flat">
              <a:solidFill>
                <a:srgbClr val="24383E"/>
              </a:solidFill>
              <a:prstDash val="solid"/>
              <a:bevel/>
            </a:ln>
          </a:bottom>
          <a:insideH>
            <a:ln w="12700" cap="flat">
              <a:solidFill>
                <a:srgbClr val="24383E"/>
              </a:solidFill>
              <a:prstDash val="solid"/>
              <a:bevel/>
            </a:ln>
          </a:insideH>
          <a:insideV>
            <a:ln w="12700" cap="flat">
              <a:solidFill>
                <a:srgbClr val="24383E"/>
              </a:solidFill>
              <a:prstDash val="solid"/>
              <a:bevel/>
            </a:ln>
          </a:insideV>
        </a:tcBdr>
        <a:fill>
          <a:solidFill>
            <a:srgbClr val="9383A0"/>
          </a:solidFill>
        </a:fill>
      </a:tcStyle>
    </a:lastRow>
    <a:firstRow>
      <a:tcTxStyle b="on" i="on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bevel/>
            </a:ln>
          </a:left>
          <a:right>
            <a:ln w="12700" cap="flat">
              <a:solidFill>
                <a:srgbClr val="24383E"/>
              </a:solidFill>
              <a:prstDash val="solid"/>
              <a:bevel/>
            </a:ln>
          </a:right>
          <a:top>
            <a:ln w="12700" cap="flat">
              <a:solidFill>
                <a:srgbClr val="24383E"/>
              </a:solidFill>
              <a:prstDash val="solid"/>
              <a:bevel/>
            </a:ln>
          </a:top>
          <a:bottom>
            <a:ln w="38100" cap="flat">
              <a:solidFill>
                <a:srgbClr val="24383E"/>
              </a:solidFill>
              <a:prstDash val="solid"/>
              <a:bevel/>
            </a:ln>
          </a:bottom>
          <a:insideH>
            <a:ln w="12700" cap="flat">
              <a:solidFill>
                <a:srgbClr val="24383E"/>
              </a:solidFill>
              <a:prstDash val="solid"/>
              <a:bevel/>
            </a:ln>
          </a:insideH>
          <a:insideV>
            <a:ln w="12700" cap="flat">
              <a:solidFill>
                <a:srgbClr val="24383E"/>
              </a:solidFill>
              <a:prstDash val="solid"/>
              <a:bevel/>
            </a:ln>
          </a:insideV>
        </a:tcBdr>
        <a:fill>
          <a:solidFill>
            <a:srgbClr val="9383A0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7E7"/>
          </a:solidFill>
        </a:fill>
      </a:tcStyle>
    </a:wholeTbl>
    <a:band2H>
      <a:tcTxStyle b="def" i="def"/>
      <a:tcStyle>
        <a:tcBdr/>
        <a:fill>
          <a:solidFill>
            <a:srgbClr val="24383E"/>
          </a:solidFill>
        </a:fill>
      </a:tcStyle>
    </a:band2H>
    <a:firstCol>
      <a:tcTxStyle b="on" i="on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CAB"/>
          </a:solidFill>
        </a:fill>
      </a:tcStyle>
    </a:firstCol>
    <a:lastRow>
      <a:tcTxStyle b="on" i="on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E231A"/>
              </a:solidFill>
              <a:prstDash val="solid"/>
              <a:bevel/>
            </a:ln>
          </a:top>
          <a:bottom>
            <a:ln w="25400" cap="flat">
              <a:solidFill>
                <a:srgbClr val="3E231A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4383E"/>
          </a:solidFill>
        </a:fill>
      </a:tcStyle>
    </a:lastRow>
    <a:firstRow>
      <a:tcTxStyle b="on" i="on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bevel/>
            </a:ln>
          </a:top>
          <a:bottom>
            <a:ln w="25400" cap="flat">
              <a:solidFill>
                <a:srgbClr val="3E231A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CAB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solidFill>
                <a:srgbClr val="24383E"/>
              </a:solidFill>
              <a:prstDash val="solid"/>
              <a:bevel/>
            </a:ln>
          </a:left>
          <a:right>
            <a:ln w="12700" cap="flat">
              <a:solidFill>
                <a:srgbClr val="24383E"/>
              </a:solidFill>
              <a:prstDash val="solid"/>
              <a:bevel/>
            </a:ln>
          </a:right>
          <a:top>
            <a:ln w="12700" cap="flat">
              <a:solidFill>
                <a:srgbClr val="24383E"/>
              </a:solidFill>
              <a:prstDash val="solid"/>
              <a:bevel/>
            </a:ln>
          </a:top>
          <a:bottom>
            <a:ln w="12700" cap="flat">
              <a:solidFill>
                <a:srgbClr val="24383E"/>
              </a:solidFill>
              <a:prstDash val="solid"/>
              <a:bevel/>
            </a:ln>
          </a:bottom>
          <a:insideH>
            <a:ln w="12700" cap="flat">
              <a:solidFill>
                <a:srgbClr val="24383E"/>
              </a:solidFill>
              <a:prstDash val="solid"/>
              <a:bevel/>
            </a:ln>
          </a:insideH>
          <a:insideV>
            <a:ln w="12700" cap="flat">
              <a:solidFill>
                <a:srgbClr val="24383E"/>
              </a:solidFill>
              <a:prstDash val="solid"/>
              <a:bevel/>
            </a:ln>
          </a:insideV>
        </a:tcBdr>
        <a:fill>
          <a:solidFill>
            <a:srgbClr val="CDCBCB"/>
          </a:solidFill>
        </a:fill>
      </a:tcStyle>
    </a:wholeTbl>
    <a:band2H>
      <a:tcTxStyle b="def" i="def"/>
      <a:tcStyle>
        <a:tcBdr/>
        <a:fill>
          <a:solidFill>
            <a:srgbClr val="E8E7E7"/>
          </a:solidFill>
        </a:fill>
      </a:tcStyle>
    </a:band2H>
    <a:firstCol>
      <a:tcTxStyle b="on" i="on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bevel/>
            </a:ln>
          </a:left>
          <a:right>
            <a:ln w="12700" cap="flat">
              <a:solidFill>
                <a:srgbClr val="24383E"/>
              </a:solidFill>
              <a:prstDash val="solid"/>
              <a:bevel/>
            </a:ln>
          </a:right>
          <a:top>
            <a:ln w="12700" cap="flat">
              <a:solidFill>
                <a:srgbClr val="24383E"/>
              </a:solidFill>
              <a:prstDash val="solid"/>
              <a:bevel/>
            </a:ln>
          </a:top>
          <a:bottom>
            <a:ln w="12700" cap="flat">
              <a:solidFill>
                <a:srgbClr val="24383E"/>
              </a:solidFill>
              <a:prstDash val="solid"/>
              <a:bevel/>
            </a:ln>
          </a:bottom>
          <a:insideH>
            <a:ln w="12700" cap="flat">
              <a:solidFill>
                <a:srgbClr val="24383E"/>
              </a:solidFill>
              <a:prstDash val="solid"/>
              <a:bevel/>
            </a:ln>
          </a:insideH>
          <a:insideV>
            <a:ln w="12700" cap="flat">
              <a:solidFill>
                <a:srgbClr val="24383E"/>
              </a:solidFill>
              <a:prstDash val="solid"/>
              <a:bevel/>
            </a:ln>
          </a:insideV>
        </a:tcBdr>
        <a:fill>
          <a:solidFill>
            <a:srgbClr val="3E231A"/>
          </a:solidFill>
        </a:fill>
      </a:tcStyle>
    </a:firstCol>
    <a:lastRow>
      <a:tcTxStyle b="on" i="on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bevel/>
            </a:ln>
          </a:left>
          <a:right>
            <a:ln w="12700" cap="flat">
              <a:solidFill>
                <a:srgbClr val="24383E"/>
              </a:solidFill>
              <a:prstDash val="solid"/>
              <a:bevel/>
            </a:ln>
          </a:right>
          <a:top>
            <a:ln w="38100" cap="flat">
              <a:solidFill>
                <a:srgbClr val="24383E"/>
              </a:solidFill>
              <a:prstDash val="solid"/>
              <a:bevel/>
            </a:ln>
          </a:top>
          <a:bottom>
            <a:ln w="12700" cap="flat">
              <a:solidFill>
                <a:srgbClr val="24383E"/>
              </a:solidFill>
              <a:prstDash val="solid"/>
              <a:bevel/>
            </a:ln>
          </a:bottom>
          <a:insideH>
            <a:ln w="12700" cap="flat">
              <a:solidFill>
                <a:srgbClr val="24383E"/>
              </a:solidFill>
              <a:prstDash val="solid"/>
              <a:bevel/>
            </a:ln>
          </a:insideH>
          <a:insideV>
            <a:ln w="12700" cap="flat">
              <a:solidFill>
                <a:srgbClr val="24383E"/>
              </a:solidFill>
              <a:prstDash val="solid"/>
              <a:bevel/>
            </a:ln>
          </a:insideV>
        </a:tcBdr>
        <a:fill>
          <a:solidFill>
            <a:srgbClr val="3E231A"/>
          </a:solidFill>
        </a:fill>
      </a:tcStyle>
    </a:lastRow>
    <a:firstRow>
      <a:tcTxStyle b="on" i="on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bevel/>
            </a:ln>
          </a:left>
          <a:right>
            <a:ln w="12700" cap="flat">
              <a:solidFill>
                <a:srgbClr val="24383E"/>
              </a:solidFill>
              <a:prstDash val="solid"/>
              <a:bevel/>
            </a:ln>
          </a:right>
          <a:top>
            <a:ln w="12700" cap="flat">
              <a:solidFill>
                <a:srgbClr val="24383E"/>
              </a:solidFill>
              <a:prstDash val="solid"/>
              <a:bevel/>
            </a:ln>
          </a:top>
          <a:bottom>
            <a:ln w="38100" cap="flat">
              <a:solidFill>
                <a:srgbClr val="24383E"/>
              </a:solidFill>
              <a:prstDash val="solid"/>
              <a:bevel/>
            </a:ln>
          </a:bottom>
          <a:insideH>
            <a:ln w="12700" cap="flat">
              <a:solidFill>
                <a:srgbClr val="24383E"/>
              </a:solidFill>
              <a:prstDash val="solid"/>
              <a:bevel/>
            </a:ln>
          </a:insideH>
          <a:insideV>
            <a:ln w="12700" cap="flat">
              <a:solidFill>
                <a:srgbClr val="24383E"/>
              </a:solidFill>
              <a:prstDash val="solid"/>
              <a:bevel/>
            </a:ln>
          </a:insideV>
        </a:tcBdr>
        <a:fill>
          <a:solidFill>
            <a:srgbClr val="3E231A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bevel/>
            </a:ln>
          </a:left>
          <a:right>
            <a:ln w="12700" cap="flat">
              <a:solidFill>
                <a:srgbClr val="3E231A"/>
              </a:solidFill>
              <a:prstDash val="solid"/>
              <a:bevel/>
            </a:ln>
          </a:right>
          <a:top>
            <a:ln w="12700" cap="flat">
              <a:solidFill>
                <a:srgbClr val="3E231A"/>
              </a:solidFill>
              <a:prstDash val="solid"/>
              <a:bevel/>
            </a:ln>
          </a:top>
          <a:bottom>
            <a:ln w="12700" cap="flat">
              <a:solidFill>
                <a:srgbClr val="3E231A"/>
              </a:solidFill>
              <a:prstDash val="solid"/>
              <a:bevel/>
            </a:ln>
          </a:bottom>
          <a:insideH>
            <a:ln w="12700" cap="flat">
              <a:solidFill>
                <a:srgbClr val="3E231A"/>
              </a:solidFill>
              <a:prstDash val="solid"/>
              <a:bevel/>
            </a:ln>
          </a:insideH>
          <a:insideV>
            <a:ln w="12700" cap="flat">
              <a:solidFill>
                <a:srgbClr val="3E231A"/>
              </a:solidFill>
              <a:prstDash val="solid"/>
              <a:bevel/>
            </a:ln>
          </a:insideV>
        </a:tcBdr>
        <a:fill>
          <a:solidFill>
            <a:srgbClr val="3E231A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bevel/>
            </a:ln>
          </a:left>
          <a:right>
            <a:ln w="12700" cap="flat">
              <a:solidFill>
                <a:srgbClr val="3E231A"/>
              </a:solidFill>
              <a:prstDash val="solid"/>
              <a:bevel/>
            </a:ln>
          </a:right>
          <a:top>
            <a:ln w="12700" cap="flat">
              <a:solidFill>
                <a:srgbClr val="3E231A"/>
              </a:solidFill>
              <a:prstDash val="solid"/>
              <a:bevel/>
            </a:ln>
          </a:top>
          <a:bottom>
            <a:ln w="12700" cap="flat">
              <a:solidFill>
                <a:srgbClr val="3E231A"/>
              </a:solidFill>
              <a:prstDash val="solid"/>
              <a:bevel/>
            </a:ln>
          </a:bottom>
          <a:insideH>
            <a:ln w="12700" cap="flat">
              <a:solidFill>
                <a:srgbClr val="3E231A"/>
              </a:solidFill>
              <a:prstDash val="solid"/>
              <a:bevel/>
            </a:ln>
          </a:insideH>
          <a:insideV>
            <a:ln w="12700" cap="flat">
              <a:solidFill>
                <a:srgbClr val="3E231A"/>
              </a:solidFill>
              <a:prstDash val="solid"/>
              <a:bevel/>
            </a:ln>
          </a:insideV>
        </a:tcBdr>
        <a:fill>
          <a:solidFill>
            <a:srgbClr val="3E231A">
              <a:alpha val="20000"/>
            </a:srgbClr>
          </a:solidFill>
        </a:fill>
      </a:tcStyle>
    </a:firstCol>
    <a:lastRow>
      <a:tcTxStyle b="on" i="on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bevel/>
            </a:ln>
          </a:left>
          <a:right>
            <a:ln w="12700" cap="flat">
              <a:solidFill>
                <a:srgbClr val="3E231A"/>
              </a:solidFill>
              <a:prstDash val="solid"/>
              <a:bevel/>
            </a:ln>
          </a:right>
          <a:top>
            <a:ln w="50800" cap="flat">
              <a:solidFill>
                <a:srgbClr val="3E231A"/>
              </a:solidFill>
              <a:prstDash val="solid"/>
              <a:bevel/>
            </a:ln>
          </a:top>
          <a:bottom>
            <a:ln w="12700" cap="flat">
              <a:solidFill>
                <a:srgbClr val="3E231A"/>
              </a:solidFill>
              <a:prstDash val="solid"/>
              <a:bevel/>
            </a:ln>
          </a:bottom>
          <a:insideH>
            <a:ln w="12700" cap="flat">
              <a:solidFill>
                <a:srgbClr val="3E231A"/>
              </a:solidFill>
              <a:prstDash val="solid"/>
              <a:bevel/>
            </a:ln>
          </a:insideH>
          <a:insideV>
            <a:ln w="12700" cap="flat">
              <a:solidFill>
                <a:srgbClr val="3E231A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bevel/>
            </a:ln>
          </a:left>
          <a:right>
            <a:ln w="12700" cap="flat">
              <a:solidFill>
                <a:srgbClr val="3E231A"/>
              </a:solidFill>
              <a:prstDash val="solid"/>
              <a:bevel/>
            </a:ln>
          </a:right>
          <a:top>
            <a:ln w="12700" cap="flat">
              <a:solidFill>
                <a:srgbClr val="3E231A"/>
              </a:solidFill>
              <a:prstDash val="solid"/>
              <a:bevel/>
            </a:ln>
          </a:top>
          <a:bottom>
            <a:ln w="25400" cap="flat">
              <a:solidFill>
                <a:srgbClr val="3E231A"/>
              </a:solidFill>
              <a:prstDash val="solid"/>
              <a:bevel/>
            </a:ln>
          </a:bottom>
          <a:insideH>
            <a:ln w="12700" cap="flat">
              <a:solidFill>
                <a:srgbClr val="3E231A"/>
              </a:solidFill>
              <a:prstDash val="solid"/>
              <a:bevel/>
            </a:ln>
          </a:insideH>
          <a:insideV>
            <a:ln w="12700" cap="flat">
              <a:solidFill>
                <a:srgbClr val="3E231A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0"/>
            <a:ext cx="10464800" cy="5156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标题文本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181600"/>
            <a:ext cx="10464800" cy="3898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正文级别 1</a:t>
            </a:r>
            <a:endParaRPr sz="36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正文级别 2</a:t>
            </a:r>
            <a:endParaRPr sz="36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正文级别 3</a:t>
            </a:r>
            <a:endParaRPr sz="36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正文级别 4</a:t>
            </a:r>
            <a:endParaRPr sz="36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680200"/>
            <a:ext cx="10464800" cy="127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标题文本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78359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正文级别 1</a:t>
            </a:r>
            <a:endParaRPr sz="36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正文级别 2</a:t>
            </a:r>
            <a:endParaRPr sz="36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正文级别 3</a:t>
            </a:r>
            <a:endParaRPr sz="36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正文级别 4</a:t>
            </a:r>
            <a:endParaRPr sz="36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89300"/>
            <a:ext cx="10464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标题文本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65200" y="0"/>
            <a:ext cx="5600700" cy="5435600"/>
          </a:xfrm>
          <a:prstGeom prst="rect">
            <a:avLst/>
          </a:prstGeom>
        </p:spPr>
        <p:txBody>
          <a:bodyPr anchor="b"/>
          <a:lstStyle>
            <a:lvl1pPr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3E231A"/>
                </a:solidFill>
              </a:rPr>
              <a:t>标题文本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65200" y="5448300"/>
            <a:ext cx="5600700" cy="4305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正文级别 1</a:t>
            </a:r>
            <a:endParaRPr sz="36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正文级别 2</a:t>
            </a:r>
            <a:endParaRPr sz="36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正文级别 3</a:t>
            </a:r>
            <a:endParaRPr sz="36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正文级别 4</a:t>
            </a:r>
            <a:endParaRPr sz="36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1270000" y="276923"/>
            <a:ext cx="10464800" cy="282435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标题文本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标题文本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正文级别 1</a:t>
            </a:r>
            <a:endParaRPr sz="38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正文级别 2</a:t>
            </a:r>
            <a:endParaRPr sz="38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正文级别 3</a:t>
            </a:r>
            <a:endParaRPr sz="38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正文级别 4</a:t>
            </a:r>
            <a:endParaRPr sz="38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xfrm>
            <a:off x="1270000" y="608904"/>
            <a:ext cx="10464800" cy="216039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标题文本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1270000" y="2769295"/>
            <a:ext cx="5016500" cy="575171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2800"/>
              </a:spcBef>
              <a:buBlip>
                <a:blip r:embed="rId2"/>
              </a:buBlip>
              <a:defRPr sz="3000"/>
            </a:lvl1pPr>
            <a:lvl2pPr marL="736600" indent="-368300">
              <a:spcBef>
                <a:spcPts val="2800"/>
              </a:spcBef>
              <a:buBlip>
                <a:blip r:embed="rId2"/>
              </a:buBlip>
              <a:defRPr sz="3000"/>
            </a:lvl2pPr>
            <a:lvl3pPr marL="1104900" indent="-368300">
              <a:spcBef>
                <a:spcPts val="2800"/>
              </a:spcBef>
              <a:buBlip>
                <a:blip r:embed="rId2"/>
              </a:buBlip>
              <a:defRPr sz="3000"/>
            </a:lvl3pPr>
            <a:lvl4pPr marL="1473200" indent="-368300">
              <a:spcBef>
                <a:spcPts val="2800"/>
              </a:spcBef>
              <a:buBlip>
                <a:blip r:embed="rId2"/>
              </a:buBlip>
              <a:defRPr sz="3000"/>
            </a:lvl4pPr>
            <a:lvl5pPr marL="1841500" indent="-3683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正文级别 1</a:t>
            </a:r>
            <a:endParaRPr sz="30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正文级别 2</a:t>
            </a:r>
            <a:endParaRPr sz="30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正文级别 3</a:t>
            </a:r>
            <a:endParaRPr sz="30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正文级别 4</a:t>
            </a:r>
            <a:endParaRPr sz="30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1270000" y="1168400"/>
            <a:ext cx="10464800" cy="74168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正文级别 1</a:t>
            </a:r>
            <a:endParaRPr sz="38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正文级别 2</a:t>
            </a:r>
            <a:endParaRPr sz="38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正文级别 3</a:t>
            </a:r>
            <a:endParaRPr sz="38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正文级别 4</a:t>
            </a:r>
            <a:endParaRPr sz="38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270000" y="606985"/>
            <a:ext cx="10464800" cy="2164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标题文本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270000" y="2771214"/>
            <a:ext cx="10464800" cy="593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正文级别 1</a:t>
            </a:r>
            <a:endParaRPr sz="38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正文级别 2</a:t>
            </a:r>
            <a:endParaRPr sz="38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正文级别 3</a:t>
            </a:r>
            <a:endParaRPr sz="38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正文级别 4</a:t>
            </a:r>
            <a:endParaRPr sz="38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正文级别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spd="med" advClick="1"/>
  <p:txStyles>
    <p:titleStyle>
      <a:lvl1pPr algn="ctr" defTabSz="584200">
        <a:defRPr sz="7200">
          <a:solidFill>
            <a:srgbClr val="3E231A"/>
          </a:solidFill>
          <a:latin typeface="Papyrus"/>
          <a:ea typeface="Papyrus"/>
          <a:cs typeface="Papyrus"/>
          <a:sym typeface="Papyrus"/>
        </a:defRPr>
      </a:lvl1pPr>
      <a:lvl2pPr algn="ctr" defTabSz="584200">
        <a:defRPr sz="7200">
          <a:solidFill>
            <a:srgbClr val="3E231A"/>
          </a:solidFill>
          <a:latin typeface="Papyrus"/>
          <a:ea typeface="Papyrus"/>
          <a:cs typeface="Papyrus"/>
          <a:sym typeface="Papyrus"/>
        </a:defRPr>
      </a:lvl2pPr>
      <a:lvl3pPr algn="ctr" defTabSz="584200">
        <a:defRPr sz="7200">
          <a:solidFill>
            <a:srgbClr val="3E231A"/>
          </a:solidFill>
          <a:latin typeface="Papyrus"/>
          <a:ea typeface="Papyrus"/>
          <a:cs typeface="Papyrus"/>
          <a:sym typeface="Papyrus"/>
        </a:defRPr>
      </a:lvl3pPr>
      <a:lvl4pPr algn="ctr" defTabSz="584200">
        <a:defRPr sz="7200">
          <a:solidFill>
            <a:srgbClr val="3E231A"/>
          </a:solidFill>
          <a:latin typeface="Papyrus"/>
          <a:ea typeface="Papyrus"/>
          <a:cs typeface="Papyrus"/>
          <a:sym typeface="Papyrus"/>
        </a:defRPr>
      </a:lvl4pPr>
      <a:lvl5pPr algn="ctr" defTabSz="584200">
        <a:defRPr sz="7200">
          <a:solidFill>
            <a:srgbClr val="3E231A"/>
          </a:solidFill>
          <a:latin typeface="Papyrus"/>
          <a:ea typeface="Papyrus"/>
          <a:cs typeface="Papyrus"/>
          <a:sym typeface="Papyrus"/>
        </a:defRPr>
      </a:lvl5pPr>
      <a:lvl6pPr algn="ctr" defTabSz="584200">
        <a:defRPr sz="7200">
          <a:solidFill>
            <a:srgbClr val="3E231A"/>
          </a:solidFill>
          <a:latin typeface="Papyrus"/>
          <a:ea typeface="Papyrus"/>
          <a:cs typeface="Papyrus"/>
          <a:sym typeface="Papyrus"/>
        </a:defRPr>
      </a:lvl6pPr>
      <a:lvl7pPr algn="ctr" defTabSz="584200">
        <a:defRPr sz="7200">
          <a:solidFill>
            <a:srgbClr val="3E231A"/>
          </a:solidFill>
          <a:latin typeface="Papyrus"/>
          <a:ea typeface="Papyrus"/>
          <a:cs typeface="Papyrus"/>
          <a:sym typeface="Papyrus"/>
        </a:defRPr>
      </a:lvl7pPr>
      <a:lvl8pPr algn="ctr" defTabSz="584200">
        <a:defRPr sz="7200">
          <a:solidFill>
            <a:srgbClr val="3E231A"/>
          </a:solidFill>
          <a:latin typeface="Papyrus"/>
          <a:ea typeface="Papyrus"/>
          <a:cs typeface="Papyrus"/>
          <a:sym typeface="Papyrus"/>
        </a:defRPr>
      </a:lvl8pPr>
      <a:lvl9pPr algn="ctr" defTabSz="584200">
        <a:defRPr sz="7200">
          <a:solidFill>
            <a:srgbClr val="3E231A"/>
          </a:solidFill>
          <a:latin typeface="Papyrus"/>
          <a:ea typeface="Papyrus"/>
          <a:cs typeface="Papyrus"/>
          <a:sym typeface="Papyrus"/>
        </a:defRPr>
      </a:lvl9pPr>
    </p:titleStyle>
    <p:bodyStyle>
      <a:lvl1pPr marL="4699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Papyrus"/>
          <a:ea typeface="Papyrus"/>
          <a:cs typeface="Papyrus"/>
          <a:sym typeface="Papyrus"/>
        </a:defRPr>
      </a:lvl1pPr>
      <a:lvl2pPr marL="9398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Papyrus"/>
          <a:ea typeface="Papyrus"/>
          <a:cs typeface="Papyrus"/>
          <a:sym typeface="Papyrus"/>
        </a:defRPr>
      </a:lvl2pPr>
      <a:lvl3pPr marL="14097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Papyrus"/>
          <a:ea typeface="Papyrus"/>
          <a:cs typeface="Papyrus"/>
          <a:sym typeface="Papyrus"/>
        </a:defRPr>
      </a:lvl3pPr>
      <a:lvl4pPr marL="18796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Papyrus"/>
          <a:ea typeface="Papyrus"/>
          <a:cs typeface="Papyrus"/>
          <a:sym typeface="Papyrus"/>
        </a:defRPr>
      </a:lvl4pPr>
      <a:lvl5pPr marL="23495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Papyrus"/>
          <a:ea typeface="Papyrus"/>
          <a:cs typeface="Papyrus"/>
          <a:sym typeface="Papyrus"/>
        </a:defRPr>
      </a:lvl5pPr>
      <a:lvl6pPr marL="28194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Papyrus"/>
          <a:ea typeface="Papyrus"/>
          <a:cs typeface="Papyrus"/>
          <a:sym typeface="Papyrus"/>
        </a:defRPr>
      </a:lvl6pPr>
      <a:lvl7pPr marL="32893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Papyrus"/>
          <a:ea typeface="Papyrus"/>
          <a:cs typeface="Papyrus"/>
          <a:sym typeface="Papyrus"/>
        </a:defRPr>
      </a:lvl7pPr>
      <a:lvl8pPr marL="37592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Papyrus"/>
          <a:ea typeface="Papyrus"/>
          <a:cs typeface="Papyrus"/>
          <a:sym typeface="Papyrus"/>
        </a:defRPr>
      </a:lvl8pPr>
      <a:lvl9pPr marL="42291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Papyrus"/>
          <a:ea typeface="Papyrus"/>
          <a:cs typeface="Papyrus"/>
          <a:sym typeface="Papyrus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Papyrus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Papyrus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Papyrus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Papyrus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Papyrus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Papyrus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Papyrus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Papyrus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.jpeg"/><Relationship Id="rId4" Type="http://schemas.openxmlformats.org/officeDocument/2006/relationships/image" Target="../media/image6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xfrm>
            <a:off x="1270000" y="1689100"/>
            <a:ext cx="10464800" cy="34671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Grow Light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1270000" y="5181600"/>
            <a:ext cx="10464800" cy="14605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G_4338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7863" y="3214398"/>
            <a:ext cx="10160001" cy="5715001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/>
          <p:nvPr>
            <p:ph type="title"/>
          </p:nvPr>
        </p:nvSpPr>
        <p:spPr>
          <a:xfrm>
            <a:off x="1270000" y="179073"/>
            <a:ext cx="10464800" cy="282435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Experiment 2.0</a:t>
            </a:r>
            <a:endParaRPr sz="7200">
              <a:solidFill>
                <a:srgbClr val="3E231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day 1</a:t>
            </a:r>
          </a:p>
        </p:txBody>
      </p:sp>
      <p:sp>
        <p:nvSpPr>
          <p:cNvPr id="70" name="Shape 70"/>
          <p:cNvSpPr/>
          <p:nvPr/>
        </p:nvSpPr>
        <p:spPr>
          <a:xfrm flipV="1">
            <a:off x="6634313" y="-158629"/>
            <a:ext cx="1" cy="10565327"/>
          </a:xfrm>
          <a:prstGeom prst="line">
            <a:avLst/>
          </a:prstGeom>
          <a:ln w="25400">
            <a:solidFill>
              <a:srgbClr val="738CAB"/>
            </a:solidFill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1" name="Shape 71"/>
          <p:cNvSpPr/>
          <p:nvPr/>
        </p:nvSpPr>
        <p:spPr>
          <a:xfrm>
            <a:off x="11017839" y="2063289"/>
            <a:ext cx="98896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blue</a:t>
            </a:r>
          </a:p>
        </p:txBody>
      </p:sp>
      <p:sp>
        <p:nvSpPr>
          <p:cNvPr id="72" name="Shape 72"/>
          <p:cNvSpPr/>
          <p:nvPr/>
        </p:nvSpPr>
        <p:spPr>
          <a:xfrm>
            <a:off x="1468937" y="2063289"/>
            <a:ext cx="126042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green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Grow Light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992011" indent="-992011">
              <a:buBlip>
                <a:blip r:embed="rId2"/>
              </a:buBlip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Investigate how different types of artificial lights affect plant growth. What is the role of light spectrum?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xfrm>
            <a:off x="1270000" y="2819400"/>
            <a:ext cx="5016500" cy="56515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</a:p>
        </p:txBody>
      </p:sp>
      <p:pic>
        <p:nvPicPr>
          <p:cNvPr id="40" name="image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7302" y="2267735"/>
            <a:ext cx="11523830" cy="6404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experiment</a:t>
            </a:r>
          </a:p>
        </p:txBody>
      </p:sp>
      <p:pic>
        <p:nvPicPr>
          <p:cNvPr id="43" name="image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3100" y="2081014"/>
            <a:ext cx="8079583" cy="6059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/>
          <a:p>
            <a:pPr lvl="0" defTabSz="41478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3E231A"/>
                </a:solidFill>
              </a:rPr>
              <a:t>experiment </a:t>
            </a:r>
            <a:endParaRPr sz="5100"/>
          </a:p>
          <a:p>
            <a:pPr lvl="0" defTabSz="41478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3E231A"/>
                </a:solidFill>
              </a:rPr>
              <a:t>day 1</a:t>
            </a:r>
          </a:p>
        </p:txBody>
      </p:sp>
      <p:pic>
        <p:nvPicPr>
          <p:cNvPr id="46" name="image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499" y="2454356"/>
            <a:ext cx="5634460" cy="4225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age4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9700" y="2481136"/>
            <a:ext cx="5886618" cy="4414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/>
          <a:p>
            <a:pPr lvl="0" defTabSz="41478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3E231A"/>
                </a:solidFill>
              </a:rPr>
              <a:t>experiment</a:t>
            </a:r>
            <a:endParaRPr sz="5100"/>
          </a:p>
          <a:p>
            <a:pPr lvl="0" defTabSz="41478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3E231A"/>
                </a:solidFill>
              </a:rPr>
              <a:t>day 1</a:t>
            </a:r>
          </a:p>
        </p:txBody>
      </p:sp>
      <p:pic>
        <p:nvPicPr>
          <p:cNvPr id="50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" y="2394450"/>
            <a:ext cx="5647414" cy="4235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52454" y="2447457"/>
            <a:ext cx="5506063" cy="4129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age6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78692" y="5524355"/>
            <a:ext cx="5647415" cy="4235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/>
          <a:p>
            <a:pPr lvl="0" defTabSz="41478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3E231A"/>
                </a:solidFill>
              </a:rPr>
              <a:t>experiment </a:t>
            </a:r>
            <a:endParaRPr sz="5100"/>
          </a:p>
          <a:p>
            <a:pPr lvl="0" defTabSz="41478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3E231A"/>
                </a:solidFill>
              </a:rPr>
              <a:t>day 2</a:t>
            </a:r>
          </a:p>
        </p:txBody>
      </p:sp>
      <p:sp>
        <p:nvSpPr>
          <p:cNvPr id="55" name="Shape 55"/>
          <p:cNvSpPr/>
          <p:nvPr/>
        </p:nvSpPr>
        <p:spPr>
          <a:xfrm>
            <a:off x="2480989" y="4514849"/>
            <a:ext cx="7852322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This experiment has a big coincidence</a:t>
            </a:r>
            <a:endParaRPr sz="3600">
              <a:solidFill>
                <a:srgbClr val="3E231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So we did another experiment…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Experiment 2.0</a:t>
            </a:r>
          </a:p>
        </p:txBody>
      </p:sp>
      <p:sp>
        <p:nvSpPr>
          <p:cNvPr id="58" name="Shape 5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</a:p>
        </p:txBody>
      </p:sp>
      <p:pic>
        <p:nvPicPr>
          <p:cNvPr id="59" name="IMG_4333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3574" y="1924352"/>
            <a:ext cx="4293054" cy="7632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G_4334 2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28643" y="1839620"/>
            <a:ext cx="4790022" cy="8515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xfrm>
            <a:off x="1093521" y="276923"/>
            <a:ext cx="10464801" cy="282435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Experiment 2.0</a:t>
            </a:r>
            <a:endParaRPr sz="7200">
              <a:solidFill>
                <a:srgbClr val="3E231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day1</a:t>
            </a:r>
          </a:p>
        </p:txBody>
      </p:sp>
      <p:pic>
        <p:nvPicPr>
          <p:cNvPr id="63" name="IMG_4337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4631" y="3321611"/>
            <a:ext cx="10606648" cy="596624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 flipV="1">
            <a:off x="6254989" y="1048526"/>
            <a:ext cx="141865" cy="9887852"/>
          </a:xfrm>
          <a:prstGeom prst="line">
            <a:avLst/>
          </a:prstGeom>
          <a:ln w="25400">
            <a:solidFill>
              <a:srgbClr val="738CAB"/>
            </a:solidFill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65" name="Shape 65"/>
          <p:cNvSpPr/>
          <p:nvPr/>
        </p:nvSpPr>
        <p:spPr>
          <a:xfrm>
            <a:off x="11563943" y="2532969"/>
            <a:ext cx="796975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red</a:t>
            </a:r>
          </a:p>
        </p:txBody>
      </p:sp>
      <p:sp>
        <p:nvSpPr>
          <p:cNvPr id="66" name="Shape 66"/>
          <p:cNvSpPr/>
          <p:nvPr/>
        </p:nvSpPr>
        <p:spPr>
          <a:xfrm>
            <a:off x="1021838" y="2532969"/>
            <a:ext cx="1371824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yellow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3E231A"/>
      </a:dk1>
      <a:lt1>
        <a:srgbClr val="24383E"/>
      </a:lt1>
      <a:dk2>
        <a:srgbClr val="A7A7A7"/>
      </a:dk2>
      <a:lt2>
        <a:srgbClr val="535353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4383E"/>
        </a:solidFill>
        <a:ln w="25400" cap="flat">
          <a:solidFill>
            <a:srgbClr val="738CAB"/>
          </a:solidFill>
          <a:prstDash val="solid"/>
          <a:bevel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Papyrus"/>
            <a:ea typeface="Papyrus"/>
            <a:cs typeface="Papyru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38CAB"/>
          </a:solidFill>
          <a:prstDash val="solid"/>
          <a:bevel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Papyrus"/>
            <a:ea typeface="Papyrus"/>
            <a:cs typeface="Papyru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4383E"/>
        </a:solidFill>
        <a:ln w="25400" cap="flat">
          <a:solidFill>
            <a:srgbClr val="738CAB"/>
          </a:solidFill>
          <a:prstDash val="solid"/>
          <a:bevel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Papyrus"/>
            <a:ea typeface="Papyrus"/>
            <a:cs typeface="Papyru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38CAB"/>
          </a:solidFill>
          <a:prstDash val="solid"/>
          <a:bevel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Papyrus"/>
            <a:ea typeface="Papyrus"/>
            <a:cs typeface="Papyru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