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1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/>
  <p:notesSz cx="6858000" cy="9144000"/>
  <p:defaultTextStyle>
    <a:lvl1pPr>
      <a:defRPr>
        <a:latin typeface="Candara"/>
        <a:ea typeface="Candara"/>
        <a:cs typeface="Candara"/>
        <a:sym typeface="Candara"/>
      </a:defRPr>
    </a:lvl1pPr>
    <a:lvl2pPr indent="457200">
      <a:defRPr>
        <a:latin typeface="Candara"/>
        <a:ea typeface="Candara"/>
        <a:cs typeface="Candara"/>
        <a:sym typeface="Candara"/>
      </a:defRPr>
    </a:lvl2pPr>
    <a:lvl3pPr indent="914400">
      <a:defRPr>
        <a:latin typeface="Candara"/>
        <a:ea typeface="Candara"/>
        <a:cs typeface="Candara"/>
        <a:sym typeface="Candara"/>
      </a:defRPr>
    </a:lvl3pPr>
    <a:lvl4pPr indent="1371600">
      <a:defRPr>
        <a:latin typeface="Candara"/>
        <a:ea typeface="Candara"/>
        <a:cs typeface="Candara"/>
        <a:sym typeface="Candara"/>
      </a:defRPr>
    </a:lvl4pPr>
    <a:lvl5pPr indent="1828800">
      <a:defRPr>
        <a:latin typeface="Candara"/>
        <a:ea typeface="Candara"/>
        <a:cs typeface="Candara"/>
        <a:sym typeface="Candara"/>
      </a:defRPr>
    </a:lvl5pPr>
    <a:lvl6pPr indent="2286000">
      <a:defRPr>
        <a:latin typeface="Candara"/>
        <a:ea typeface="Candara"/>
        <a:cs typeface="Candara"/>
        <a:sym typeface="Candara"/>
      </a:defRPr>
    </a:lvl6pPr>
    <a:lvl7pPr indent="2743200">
      <a:defRPr>
        <a:latin typeface="Candara"/>
        <a:ea typeface="Candara"/>
        <a:cs typeface="Candara"/>
        <a:sym typeface="Candara"/>
      </a:defRPr>
    </a:lvl7pPr>
    <a:lvl8pPr indent="3200400">
      <a:defRPr>
        <a:latin typeface="Candara"/>
        <a:ea typeface="Candara"/>
        <a:cs typeface="Candara"/>
        <a:sym typeface="Candara"/>
      </a:defRPr>
    </a:lvl8pPr>
    <a:lvl9pPr indent="3657600">
      <a:defRPr>
        <a:latin typeface="Candara"/>
        <a:ea typeface="Candara"/>
        <a:cs typeface="Candara"/>
        <a:sym typeface="Candar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E5FE"/>
          </a:solidFill>
        </a:fill>
      </a:tcStyle>
    </a:wholeTbl>
    <a:band2H>
      <a:tcTxStyle b="def" i="def"/>
      <a:tcStyle>
        <a:tcBdr/>
        <a:fill>
          <a:solidFill>
            <a:srgbClr val="E7F2FF"/>
          </a:solidFill>
        </a:fill>
      </a:tcStyle>
    </a:band2H>
    <a:firstCol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1B6FD"/>
          </a:solidFill>
        </a:fill>
      </a:tcStyle>
    </a:lastRow>
    <a:fir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1B6F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EED5"/>
          </a:solidFill>
        </a:fill>
      </a:tcStyle>
    </a:wholeTbl>
    <a:band2H>
      <a:tcTxStyle b="def" i="def"/>
      <a:tcStyle>
        <a:tcBdr/>
        <a:fill>
          <a:solidFill>
            <a:srgbClr val="E9F6EB"/>
          </a:solidFill>
        </a:fill>
      </a:tcStyle>
    </a:band2H>
    <a:firstCol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D078"/>
          </a:solidFill>
        </a:fill>
      </a:tcStyle>
    </a:firstCol>
    <a:la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D078"/>
          </a:solidFill>
        </a:fill>
      </a:tcStyle>
    </a:lastRow>
    <a:fir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D078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F3F1"/>
          </a:solidFill>
        </a:fill>
      </a:tcStyle>
    </a:wholeTbl>
    <a:band2H>
      <a:tcTxStyle b="def" i="def"/>
      <a:tcStyle>
        <a:tcBdr/>
        <a:fill>
          <a:solidFill>
            <a:srgbClr val="E6F9F8"/>
          </a:solidFill>
        </a:fill>
      </a:tcStyle>
    </a:band2H>
    <a:firstCol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5E0DB"/>
          </a:solidFill>
        </a:fill>
      </a:tcStyle>
    </a:firstCol>
    <a:la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5E0DB"/>
          </a:solidFill>
        </a:fill>
      </a:tcStyle>
    </a:lastRow>
    <a:fir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5E0D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ndara"/>
          <a:ea typeface="Candara"/>
          <a:cs typeface="Candar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9" name="Group 19"/>
          <p:cNvGrpSpPr/>
          <p:nvPr/>
        </p:nvGrpSpPr>
        <p:grpSpPr>
          <a:xfrm>
            <a:off x="211665" y="5353963"/>
            <a:ext cx="8723377" cy="1331581"/>
            <a:chOff x="0" y="0"/>
            <a:chExt cx="8723376" cy="1331579"/>
          </a:xfrm>
        </p:grpSpPr>
        <p:sp>
          <p:nvSpPr>
            <p:cNvPr id="14" name="Shape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2" y="0"/>
                  </a:moveTo>
                  <a:lnTo>
                    <a:pt x="20642" y="607"/>
                  </a:lnTo>
                  <a:lnTo>
                    <a:pt x="19716" y="1282"/>
                  </a:lnTo>
                  <a:lnTo>
                    <a:pt x="18774" y="2025"/>
                  </a:lnTo>
                  <a:lnTo>
                    <a:pt x="17800" y="2767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8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8"/>
                  </a:lnTo>
                  <a:lnTo>
                    <a:pt x="3927" y="20183"/>
                  </a:lnTo>
                  <a:lnTo>
                    <a:pt x="4837" y="20588"/>
                  </a:lnTo>
                  <a:lnTo>
                    <a:pt x="5715" y="20858"/>
                  </a:lnTo>
                  <a:lnTo>
                    <a:pt x="6561" y="21128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8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3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15" name="Shape 15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16" name="Shape 16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17" name="Shape 17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18" name="Shape 18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20" name="Shape 20"/>
          <p:cNvSpPr/>
          <p:nvPr>
            <p:ph type="title"/>
          </p:nvPr>
        </p:nvSpPr>
        <p:spPr>
          <a:xfrm>
            <a:off x="685800" y="0"/>
            <a:ext cx="7772400" cy="338030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371600" y="3556001"/>
            <a:ext cx="6400800" cy="31877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单击此处编辑母版副标题样式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单击此处编辑母版文本样式</a:t>
            </a:r>
            <a:endParaRPr sz="2400">
              <a:solidFill>
                <a:srgbClr val="073E87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二级</a:t>
            </a:r>
            <a:endParaRPr sz="2400">
              <a:solidFill>
                <a:srgbClr val="073E87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三级</a:t>
            </a:r>
            <a:endParaRPr sz="2400">
              <a:solidFill>
                <a:srgbClr val="073E87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四级</a:t>
            </a:r>
            <a:endParaRPr sz="2400">
              <a:solidFill>
                <a:srgbClr val="073E87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五级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grpSp>
        <p:nvGrpSpPr>
          <p:cNvPr id="91" name="Group 91"/>
          <p:cNvGrpSpPr/>
          <p:nvPr/>
        </p:nvGrpSpPr>
        <p:grpSpPr>
          <a:xfrm>
            <a:off x="211665" y="714190"/>
            <a:ext cx="8723377" cy="1331581"/>
            <a:chOff x="0" y="0"/>
            <a:chExt cx="8723376" cy="1331579"/>
          </a:xfrm>
        </p:grpSpPr>
        <p:sp>
          <p:nvSpPr>
            <p:cNvPr id="86" name="Shape 86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2" y="0"/>
                  </a:moveTo>
                  <a:lnTo>
                    <a:pt x="20642" y="607"/>
                  </a:lnTo>
                  <a:lnTo>
                    <a:pt x="19716" y="1282"/>
                  </a:lnTo>
                  <a:lnTo>
                    <a:pt x="18774" y="2025"/>
                  </a:lnTo>
                  <a:lnTo>
                    <a:pt x="17800" y="2767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8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8"/>
                  </a:lnTo>
                  <a:lnTo>
                    <a:pt x="3927" y="20183"/>
                  </a:lnTo>
                  <a:lnTo>
                    <a:pt x="4837" y="20588"/>
                  </a:lnTo>
                  <a:lnTo>
                    <a:pt x="5715" y="20858"/>
                  </a:lnTo>
                  <a:lnTo>
                    <a:pt x="6561" y="21128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8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3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87" name="Shape 87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88" name="Shape 88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89" name="Shape 89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92" name="Shape 92"/>
          <p:cNvSpPr/>
          <p:nvPr>
            <p:ph type="title"/>
          </p:nvPr>
        </p:nvSpPr>
        <p:spPr>
          <a:xfrm>
            <a:off x="6629400" y="590550"/>
            <a:ext cx="2057400" cy="620183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73E8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073E87"/>
                </a:solidFill>
              </a:rPr>
              <a:t>单击此处编辑母版标题样式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xfrm>
            <a:off x="457200" y="1447800"/>
            <a:ext cx="6019800" cy="5410200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单击此处编辑母版文本样式</a:t>
            </a:r>
            <a:endParaRPr sz="2400">
              <a:solidFill>
                <a:srgbClr val="073E87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二级</a:t>
            </a:r>
            <a:endParaRPr sz="2400">
              <a:solidFill>
                <a:srgbClr val="073E87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三级</a:t>
            </a:r>
            <a:endParaRPr sz="2400">
              <a:solidFill>
                <a:srgbClr val="073E87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四级</a:t>
            </a:r>
            <a:endParaRPr sz="2400">
              <a:solidFill>
                <a:srgbClr val="073E87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五级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872067" y="2675466"/>
            <a:ext cx="7408334" cy="4182534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单击此处编辑母版文本样式</a:t>
            </a:r>
            <a:endParaRPr sz="2400">
              <a:solidFill>
                <a:srgbClr val="073E87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二级</a:t>
            </a:r>
            <a:endParaRPr sz="2400">
              <a:solidFill>
                <a:srgbClr val="073E87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三级</a:t>
            </a:r>
            <a:endParaRPr sz="2400">
              <a:solidFill>
                <a:srgbClr val="073E87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四级</a:t>
            </a:r>
            <a:endParaRPr sz="2400">
              <a:solidFill>
                <a:srgbClr val="073E87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五级</a:t>
            </a:r>
          </a:p>
        </p:txBody>
      </p:sp>
      <p:sp>
        <p:nvSpPr>
          <p:cNvPr id="25" name="Shape 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6047437" y="4203591"/>
            <a:ext cx="2876431" cy="71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0"/>
                </a:moveTo>
                <a:lnTo>
                  <a:pt x="20642" y="607"/>
                </a:lnTo>
                <a:lnTo>
                  <a:pt x="19716" y="1282"/>
                </a:lnTo>
                <a:lnTo>
                  <a:pt x="18774" y="2025"/>
                </a:lnTo>
                <a:lnTo>
                  <a:pt x="17800" y="2767"/>
                </a:lnTo>
                <a:lnTo>
                  <a:pt x="16811" y="3645"/>
                </a:lnTo>
                <a:lnTo>
                  <a:pt x="15789" y="4522"/>
                </a:lnTo>
                <a:lnTo>
                  <a:pt x="14751" y="5535"/>
                </a:lnTo>
                <a:lnTo>
                  <a:pt x="13682" y="6547"/>
                </a:lnTo>
                <a:lnTo>
                  <a:pt x="11750" y="8505"/>
                </a:lnTo>
                <a:lnTo>
                  <a:pt x="9866" y="10260"/>
                </a:lnTo>
                <a:lnTo>
                  <a:pt x="8062" y="11880"/>
                </a:lnTo>
                <a:lnTo>
                  <a:pt x="6322" y="13433"/>
                </a:lnTo>
                <a:lnTo>
                  <a:pt x="4662" y="14783"/>
                </a:lnTo>
                <a:lnTo>
                  <a:pt x="3049" y="15998"/>
                </a:lnTo>
                <a:lnTo>
                  <a:pt x="1501" y="17145"/>
                </a:lnTo>
                <a:lnTo>
                  <a:pt x="0" y="18158"/>
                </a:lnTo>
                <a:lnTo>
                  <a:pt x="1038" y="18765"/>
                </a:lnTo>
                <a:lnTo>
                  <a:pt x="2027" y="19305"/>
                </a:lnTo>
                <a:lnTo>
                  <a:pt x="2985" y="19778"/>
                </a:lnTo>
                <a:lnTo>
                  <a:pt x="3927" y="20183"/>
                </a:lnTo>
                <a:lnTo>
                  <a:pt x="4837" y="20588"/>
                </a:lnTo>
                <a:lnTo>
                  <a:pt x="5715" y="20858"/>
                </a:lnTo>
                <a:lnTo>
                  <a:pt x="6561" y="21128"/>
                </a:lnTo>
                <a:lnTo>
                  <a:pt x="7392" y="21330"/>
                </a:lnTo>
                <a:lnTo>
                  <a:pt x="8206" y="21465"/>
                </a:lnTo>
                <a:lnTo>
                  <a:pt x="8988" y="21533"/>
                </a:lnTo>
                <a:lnTo>
                  <a:pt x="9738" y="21600"/>
                </a:lnTo>
                <a:lnTo>
                  <a:pt x="10473" y="21600"/>
                </a:lnTo>
                <a:lnTo>
                  <a:pt x="11191" y="21533"/>
                </a:lnTo>
                <a:lnTo>
                  <a:pt x="11894" y="21465"/>
                </a:lnTo>
                <a:lnTo>
                  <a:pt x="12564" y="21330"/>
                </a:lnTo>
                <a:lnTo>
                  <a:pt x="13219" y="21128"/>
                </a:lnTo>
                <a:lnTo>
                  <a:pt x="13841" y="20925"/>
                </a:lnTo>
                <a:lnTo>
                  <a:pt x="14464" y="20655"/>
                </a:lnTo>
                <a:lnTo>
                  <a:pt x="15645" y="19980"/>
                </a:lnTo>
                <a:lnTo>
                  <a:pt x="16763" y="19170"/>
                </a:lnTo>
                <a:lnTo>
                  <a:pt x="17816" y="18225"/>
                </a:lnTo>
                <a:lnTo>
                  <a:pt x="18327" y="17685"/>
                </a:lnTo>
                <a:lnTo>
                  <a:pt x="18822" y="17145"/>
                </a:lnTo>
                <a:lnTo>
                  <a:pt x="19780" y="15930"/>
                </a:lnTo>
                <a:lnTo>
                  <a:pt x="20690" y="14580"/>
                </a:lnTo>
                <a:lnTo>
                  <a:pt x="21568" y="13163"/>
                </a:lnTo>
                <a:lnTo>
                  <a:pt x="21600" y="13095"/>
                </a:lnTo>
                <a:lnTo>
                  <a:pt x="21600" y="0"/>
                </a:lnTo>
                <a:lnTo>
                  <a:pt x="21552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0" name="Shape 30"/>
          <p:cNvSpPr/>
          <p:nvPr/>
        </p:nvSpPr>
        <p:spPr>
          <a:xfrm>
            <a:off x="2619319" y="4075290"/>
            <a:ext cx="5544517" cy="85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0239"/>
                </a:moveTo>
                <a:lnTo>
                  <a:pt x="21128" y="19843"/>
                </a:lnTo>
                <a:lnTo>
                  <a:pt x="20639" y="19446"/>
                </a:lnTo>
                <a:lnTo>
                  <a:pt x="19621" y="18482"/>
                </a:lnTo>
                <a:lnTo>
                  <a:pt x="18544" y="17291"/>
                </a:lnTo>
                <a:lnTo>
                  <a:pt x="17409" y="15987"/>
                </a:lnTo>
                <a:lnTo>
                  <a:pt x="16208" y="14400"/>
                </a:lnTo>
                <a:lnTo>
                  <a:pt x="14941" y="12643"/>
                </a:lnTo>
                <a:lnTo>
                  <a:pt x="13608" y="10602"/>
                </a:lnTo>
                <a:lnTo>
                  <a:pt x="12200" y="8391"/>
                </a:lnTo>
                <a:lnTo>
                  <a:pt x="11645" y="7540"/>
                </a:lnTo>
                <a:lnTo>
                  <a:pt x="11106" y="6690"/>
                </a:lnTo>
                <a:lnTo>
                  <a:pt x="10063" y="5216"/>
                </a:lnTo>
                <a:lnTo>
                  <a:pt x="9558" y="4592"/>
                </a:lnTo>
                <a:lnTo>
                  <a:pt x="9069" y="3969"/>
                </a:lnTo>
                <a:lnTo>
                  <a:pt x="8589" y="3402"/>
                </a:lnTo>
                <a:lnTo>
                  <a:pt x="8117" y="2891"/>
                </a:lnTo>
                <a:lnTo>
                  <a:pt x="7661" y="2438"/>
                </a:lnTo>
                <a:lnTo>
                  <a:pt x="7206" y="2041"/>
                </a:lnTo>
                <a:lnTo>
                  <a:pt x="6344" y="1304"/>
                </a:lnTo>
                <a:lnTo>
                  <a:pt x="5524" y="794"/>
                </a:lnTo>
                <a:lnTo>
                  <a:pt x="4754" y="397"/>
                </a:lnTo>
                <a:lnTo>
                  <a:pt x="4017" y="113"/>
                </a:lnTo>
                <a:lnTo>
                  <a:pt x="3321" y="0"/>
                </a:lnTo>
                <a:lnTo>
                  <a:pt x="2667" y="0"/>
                </a:lnTo>
                <a:lnTo>
                  <a:pt x="2054" y="113"/>
                </a:lnTo>
                <a:lnTo>
                  <a:pt x="1483" y="283"/>
                </a:lnTo>
                <a:lnTo>
                  <a:pt x="952" y="567"/>
                </a:lnTo>
                <a:lnTo>
                  <a:pt x="456" y="907"/>
                </a:lnTo>
                <a:lnTo>
                  <a:pt x="0" y="1361"/>
                </a:lnTo>
                <a:lnTo>
                  <a:pt x="638" y="1871"/>
                </a:lnTo>
                <a:lnTo>
                  <a:pt x="1300" y="2438"/>
                </a:lnTo>
                <a:lnTo>
                  <a:pt x="1988" y="3175"/>
                </a:lnTo>
                <a:lnTo>
                  <a:pt x="2700" y="3969"/>
                </a:lnTo>
                <a:lnTo>
                  <a:pt x="3437" y="4932"/>
                </a:lnTo>
                <a:lnTo>
                  <a:pt x="4199" y="5953"/>
                </a:lnTo>
                <a:lnTo>
                  <a:pt x="4994" y="7087"/>
                </a:lnTo>
                <a:lnTo>
                  <a:pt x="5806" y="8391"/>
                </a:lnTo>
                <a:lnTo>
                  <a:pt x="7272" y="10715"/>
                </a:lnTo>
                <a:lnTo>
                  <a:pt x="8663" y="12756"/>
                </a:lnTo>
                <a:lnTo>
                  <a:pt x="9972" y="14627"/>
                </a:lnTo>
                <a:lnTo>
                  <a:pt x="10610" y="15420"/>
                </a:lnTo>
                <a:lnTo>
                  <a:pt x="11214" y="16214"/>
                </a:lnTo>
                <a:lnTo>
                  <a:pt x="11810" y="16951"/>
                </a:lnTo>
                <a:lnTo>
                  <a:pt x="12390" y="17575"/>
                </a:lnTo>
                <a:lnTo>
                  <a:pt x="12953" y="18198"/>
                </a:lnTo>
                <a:lnTo>
                  <a:pt x="13500" y="18765"/>
                </a:lnTo>
                <a:lnTo>
                  <a:pt x="14030" y="19219"/>
                </a:lnTo>
                <a:lnTo>
                  <a:pt x="14544" y="19672"/>
                </a:lnTo>
                <a:lnTo>
                  <a:pt x="15040" y="20069"/>
                </a:lnTo>
                <a:lnTo>
                  <a:pt x="15529" y="20466"/>
                </a:lnTo>
                <a:lnTo>
                  <a:pt x="16001" y="20750"/>
                </a:lnTo>
                <a:lnTo>
                  <a:pt x="16457" y="20976"/>
                </a:lnTo>
                <a:lnTo>
                  <a:pt x="16896" y="21203"/>
                </a:lnTo>
                <a:lnTo>
                  <a:pt x="17326" y="21373"/>
                </a:lnTo>
                <a:lnTo>
                  <a:pt x="17749" y="21487"/>
                </a:lnTo>
                <a:lnTo>
                  <a:pt x="18155" y="21600"/>
                </a:lnTo>
                <a:lnTo>
                  <a:pt x="18925" y="21600"/>
                </a:lnTo>
                <a:lnTo>
                  <a:pt x="19298" y="21543"/>
                </a:lnTo>
                <a:lnTo>
                  <a:pt x="19654" y="21487"/>
                </a:lnTo>
                <a:lnTo>
                  <a:pt x="20002" y="21373"/>
                </a:lnTo>
                <a:lnTo>
                  <a:pt x="20341" y="21203"/>
                </a:lnTo>
                <a:lnTo>
                  <a:pt x="20672" y="20976"/>
                </a:lnTo>
                <a:lnTo>
                  <a:pt x="21302" y="20523"/>
                </a:lnTo>
                <a:lnTo>
                  <a:pt x="21600" y="20239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1" name="Shape 31"/>
          <p:cNvSpPr/>
          <p:nvPr/>
        </p:nvSpPr>
        <p:spPr>
          <a:xfrm>
            <a:off x="2828728" y="4087562"/>
            <a:ext cx="5467980" cy="77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79"/>
                </a:moveTo>
                <a:lnTo>
                  <a:pt x="76" y="2054"/>
                </a:lnTo>
                <a:lnTo>
                  <a:pt x="302" y="1743"/>
                </a:lnTo>
                <a:lnTo>
                  <a:pt x="689" y="1307"/>
                </a:lnTo>
                <a:lnTo>
                  <a:pt x="941" y="1058"/>
                </a:lnTo>
                <a:lnTo>
                  <a:pt x="1235" y="809"/>
                </a:lnTo>
                <a:lnTo>
                  <a:pt x="1562" y="622"/>
                </a:lnTo>
                <a:lnTo>
                  <a:pt x="1940" y="436"/>
                </a:lnTo>
                <a:lnTo>
                  <a:pt x="2351" y="249"/>
                </a:lnTo>
                <a:lnTo>
                  <a:pt x="2813" y="124"/>
                </a:lnTo>
                <a:lnTo>
                  <a:pt x="3317" y="62"/>
                </a:lnTo>
                <a:lnTo>
                  <a:pt x="3863" y="0"/>
                </a:lnTo>
                <a:lnTo>
                  <a:pt x="4451" y="62"/>
                </a:lnTo>
                <a:lnTo>
                  <a:pt x="5081" y="187"/>
                </a:lnTo>
                <a:lnTo>
                  <a:pt x="5761" y="436"/>
                </a:lnTo>
                <a:lnTo>
                  <a:pt x="6483" y="747"/>
                </a:lnTo>
                <a:lnTo>
                  <a:pt x="7248" y="1245"/>
                </a:lnTo>
                <a:lnTo>
                  <a:pt x="8062" y="1805"/>
                </a:lnTo>
                <a:lnTo>
                  <a:pt x="8927" y="2490"/>
                </a:lnTo>
                <a:lnTo>
                  <a:pt x="9834" y="3299"/>
                </a:lnTo>
                <a:lnTo>
                  <a:pt x="10792" y="4295"/>
                </a:lnTo>
                <a:lnTo>
                  <a:pt x="11791" y="5416"/>
                </a:lnTo>
                <a:lnTo>
                  <a:pt x="12841" y="6723"/>
                </a:lnTo>
                <a:lnTo>
                  <a:pt x="13941" y="8279"/>
                </a:lnTo>
                <a:lnTo>
                  <a:pt x="15091" y="9960"/>
                </a:lnTo>
                <a:lnTo>
                  <a:pt x="16292" y="11827"/>
                </a:lnTo>
                <a:lnTo>
                  <a:pt x="17544" y="13944"/>
                </a:lnTo>
                <a:lnTo>
                  <a:pt x="18845" y="16247"/>
                </a:lnTo>
                <a:lnTo>
                  <a:pt x="20198" y="18799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2" name="Shape 32"/>
          <p:cNvSpPr/>
          <p:nvPr/>
        </p:nvSpPr>
        <p:spPr>
          <a:xfrm>
            <a:off x="5609488" y="4074174"/>
            <a:ext cx="3308002" cy="6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25" y="20712"/>
                </a:lnTo>
                <a:lnTo>
                  <a:pt x="2332" y="18419"/>
                </a:lnTo>
                <a:lnTo>
                  <a:pt x="3512" y="16866"/>
                </a:lnTo>
                <a:lnTo>
                  <a:pt x="4872" y="15164"/>
                </a:lnTo>
                <a:lnTo>
                  <a:pt x="6386" y="13315"/>
                </a:lnTo>
                <a:lnTo>
                  <a:pt x="8010" y="11318"/>
                </a:lnTo>
                <a:lnTo>
                  <a:pt x="9731" y="9395"/>
                </a:lnTo>
                <a:lnTo>
                  <a:pt x="11494" y="7471"/>
                </a:lnTo>
                <a:lnTo>
                  <a:pt x="13299" y="5696"/>
                </a:lnTo>
                <a:lnTo>
                  <a:pt x="15089" y="3995"/>
                </a:lnTo>
                <a:lnTo>
                  <a:pt x="15978" y="3255"/>
                </a:lnTo>
                <a:lnTo>
                  <a:pt x="16839" y="2515"/>
                </a:lnTo>
                <a:lnTo>
                  <a:pt x="17699" y="1923"/>
                </a:lnTo>
                <a:lnTo>
                  <a:pt x="18532" y="1332"/>
                </a:lnTo>
                <a:lnTo>
                  <a:pt x="19351" y="888"/>
                </a:lnTo>
                <a:lnTo>
                  <a:pt x="20129" y="518"/>
                </a:lnTo>
                <a:lnTo>
                  <a:pt x="20878" y="222"/>
                </a:lnTo>
                <a:lnTo>
                  <a:pt x="21600" y="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3" name="Shape 33"/>
          <p:cNvSpPr/>
          <p:nvPr/>
        </p:nvSpPr>
        <p:spPr>
          <a:xfrm>
            <a:off x="211665" y="4058554"/>
            <a:ext cx="8723377" cy="132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89" y="9278"/>
                </a:moveTo>
                <a:lnTo>
                  <a:pt x="21389" y="9821"/>
                </a:lnTo>
                <a:lnTo>
                  <a:pt x="21189" y="10329"/>
                </a:lnTo>
                <a:lnTo>
                  <a:pt x="20978" y="10800"/>
                </a:lnTo>
                <a:lnTo>
                  <a:pt x="20762" y="11235"/>
                </a:lnTo>
                <a:lnTo>
                  <a:pt x="20541" y="11670"/>
                </a:lnTo>
                <a:lnTo>
                  <a:pt x="20309" y="12068"/>
                </a:lnTo>
                <a:lnTo>
                  <a:pt x="20071" y="12395"/>
                </a:lnTo>
                <a:lnTo>
                  <a:pt x="19824" y="12721"/>
                </a:lnTo>
                <a:lnTo>
                  <a:pt x="19565" y="13011"/>
                </a:lnTo>
                <a:lnTo>
                  <a:pt x="19297" y="13228"/>
                </a:lnTo>
                <a:lnTo>
                  <a:pt x="19017" y="13446"/>
                </a:lnTo>
                <a:lnTo>
                  <a:pt x="18727" y="13591"/>
                </a:lnTo>
                <a:lnTo>
                  <a:pt x="18427" y="13736"/>
                </a:lnTo>
                <a:lnTo>
                  <a:pt x="18111" y="13808"/>
                </a:lnTo>
                <a:lnTo>
                  <a:pt x="17784" y="13808"/>
                </a:lnTo>
                <a:lnTo>
                  <a:pt x="17441" y="13772"/>
                </a:lnTo>
                <a:lnTo>
                  <a:pt x="17083" y="13699"/>
                </a:lnTo>
                <a:lnTo>
                  <a:pt x="16714" y="13591"/>
                </a:lnTo>
                <a:lnTo>
                  <a:pt x="16329" y="13409"/>
                </a:lnTo>
                <a:lnTo>
                  <a:pt x="15923" y="13156"/>
                </a:lnTo>
                <a:lnTo>
                  <a:pt x="15502" y="12866"/>
                </a:lnTo>
                <a:lnTo>
                  <a:pt x="15064" y="12503"/>
                </a:lnTo>
                <a:lnTo>
                  <a:pt x="14611" y="12105"/>
                </a:lnTo>
                <a:lnTo>
                  <a:pt x="14136" y="11634"/>
                </a:lnTo>
                <a:lnTo>
                  <a:pt x="13641" y="11090"/>
                </a:lnTo>
                <a:lnTo>
                  <a:pt x="13130" y="10474"/>
                </a:lnTo>
                <a:lnTo>
                  <a:pt x="12592" y="9785"/>
                </a:lnTo>
                <a:lnTo>
                  <a:pt x="12039" y="9060"/>
                </a:lnTo>
                <a:lnTo>
                  <a:pt x="11459" y="8227"/>
                </a:lnTo>
                <a:lnTo>
                  <a:pt x="10863" y="7357"/>
                </a:lnTo>
                <a:lnTo>
                  <a:pt x="10241" y="6415"/>
                </a:lnTo>
                <a:lnTo>
                  <a:pt x="9593" y="5364"/>
                </a:lnTo>
                <a:lnTo>
                  <a:pt x="8950" y="4349"/>
                </a:lnTo>
                <a:lnTo>
                  <a:pt x="8328" y="3479"/>
                </a:lnTo>
                <a:lnTo>
                  <a:pt x="7732" y="2682"/>
                </a:lnTo>
                <a:lnTo>
                  <a:pt x="7163" y="2030"/>
                </a:lnTo>
                <a:lnTo>
                  <a:pt x="6620" y="1486"/>
                </a:lnTo>
                <a:lnTo>
                  <a:pt x="6098" y="1015"/>
                </a:lnTo>
                <a:lnTo>
                  <a:pt x="5603" y="652"/>
                </a:lnTo>
                <a:lnTo>
                  <a:pt x="5134" y="362"/>
                </a:lnTo>
                <a:lnTo>
                  <a:pt x="4681" y="181"/>
                </a:lnTo>
                <a:lnTo>
                  <a:pt x="4259" y="36"/>
                </a:lnTo>
                <a:lnTo>
                  <a:pt x="3853" y="0"/>
                </a:lnTo>
                <a:lnTo>
                  <a:pt x="3473" y="0"/>
                </a:lnTo>
                <a:lnTo>
                  <a:pt x="3115" y="72"/>
                </a:lnTo>
                <a:lnTo>
                  <a:pt x="2778" y="181"/>
                </a:lnTo>
                <a:lnTo>
                  <a:pt x="2461" y="362"/>
                </a:lnTo>
                <a:lnTo>
                  <a:pt x="2166" y="544"/>
                </a:lnTo>
                <a:lnTo>
                  <a:pt x="1887" y="797"/>
                </a:lnTo>
                <a:lnTo>
                  <a:pt x="1634" y="1051"/>
                </a:lnTo>
                <a:lnTo>
                  <a:pt x="1397" y="1341"/>
                </a:lnTo>
                <a:lnTo>
                  <a:pt x="1186" y="1667"/>
                </a:lnTo>
                <a:lnTo>
                  <a:pt x="986" y="1957"/>
                </a:lnTo>
                <a:lnTo>
                  <a:pt x="812" y="2283"/>
                </a:lnTo>
                <a:lnTo>
                  <a:pt x="654" y="2609"/>
                </a:lnTo>
                <a:lnTo>
                  <a:pt x="511" y="2899"/>
                </a:lnTo>
                <a:lnTo>
                  <a:pt x="390" y="3189"/>
                </a:lnTo>
                <a:lnTo>
                  <a:pt x="127" y="3914"/>
                </a:lnTo>
                <a:lnTo>
                  <a:pt x="0" y="4349"/>
                </a:lnTo>
                <a:lnTo>
                  <a:pt x="0" y="21600"/>
                </a:lnTo>
                <a:lnTo>
                  <a:pt x="21589" y="21600"/>
                </a:lnTo>
                <a:lnTo>
                  <a:pt x="21600" y="21491"/>
                </a:lnTo>
                <a:lnTo>
                  <a:pt x="21600" y="9242"/>
                </a:lnTo>
                <a:lnTo>
                  <a:pt x="21589" y="927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</a:p>
        </p:txBody>
      </p:sp>
      <p:sp>
        <p:nvSpPr>
          <p:cNvPr id="34" name="Shape 34"/>
          <p:cNvSpPr/>
          <p:nvPr>
            <p:ph type="title"/>
          </p:nvPr>
        </p:nvSpPr>
        <p:spPr>
          <a:xfrm>
            <a:off x="690032" y="2463560"/>
            <a:ext cx="7772401" cy="3238501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1367364" y="0"/>
            <a:ext cx="6417735" cy="237724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单击此处编辑母版文本样式</a:t>
            </a:r>
          </a:p>
        </p:txBody>
      </p:sp>
      <p:sp>
        <p:nvSpPr>
          <p:cNvPr id="36" name="Shape 3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xfrm>
            <a:off x="676655" y="2679192"/>
            <a:ext cx="3822192" cy="4178808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单击此处编辑母版文本样式</a:t>
            </a:r>
            <a:endParaRPr sz="2400">
              <a:solidFill>
                <a:srgbClr val="073E87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二级</a:t>
            </a:r>
            <a:endParaRPr sz="2400">
              <a:solidFill>
                <a:srgbClr val="073E87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三级</a:t>
            </a:r>
            <a:endParaRPr sz="2400">
              <a:solidFill>
                <a:srgbClr val="073E87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四级</a:t>
            </a:r>
            <a:endParaRPr sz="2400">
              <a:solidFill>
                <a:srgbClr val="073E87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五级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/>
          </p:nvPr>
        </p:nvSpPr>
        <p:spPr>
          <a:xfrm>
            <a:off x="457200" y="30709"/>
            <a:ext cx="8229600" cy="18679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676655" y="1898674"/>
            <a:ext cx="3822193" cy="219864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单击此处编辑母版文本样式</a:t>
            </a:r>
          </a:p>
        </p:txBody>
      </p:sp>
      <p:sp>
        <p:nvSpPr>
          <p:cNvPr id="44" name="Shape 4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xfrm>
            <a:off x="457200" y="329183"/>
            <a:ext cx="8229600" cy="12710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55" name="Group 55"/>
          <p:cNvGrpSpPr/>
          <p:nvPr/>
        </p:nvGrpSpPr>
        <p:grpSpPr>
          <a:xfrm>
            <a:off x="211665" y="714191"/>
            <a:ext cx="8723377" cy="1329874"/>
            <a:chOff x="0" y="0"/>
            <a:chExt cx="8723376" cy="1329873"/>
          </a:xfrm>
        </p:grpSpPr>
        <p:sp>
          <p:nvSpPr>
            <p:cNvPr id="50" name="Shape 50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2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1" name="Shape 51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2" name="Shape 5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3" name="Shape 53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914400" y="3581400"/>
            <a:ext cx="3352800" cy="32766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73E87"/>
                </a:solidFill>
              </a:rPr>
              <a:t>单击此处编辑母版文本样式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211665" y="714190"/>
            <a:ext cx="8723377" cy="1331581"/>
            <a:chOff x="0" y="0"/>
            <a:chExt cx="8723376" cy="1331579"/>
          </a:xfrm>
        </p:grpSpPr>
        <p:sp>
          <p:nvSpPr>
            <p:cNvPr id="61" name="Shape 61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2" y="0"/>
                  </a:moveTo>
                  <a:lnTo>
                    <a:pt x="20642" y="607"/>
                  </a:lnTo>
                  <a:lnTo>
                    <a:pt x="19716" y="1282"/>
                  </a:lnTo>
                  <a:lnTo>
                    <a:pt x="18774" y="2025"/>
                  </a:lnTo>
                  <a:lnTo>
                    <a:pt x="17800" y="2767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8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8"/>
                  </a:lnTo>
                  <a:lnTo>
                    <a:pt x="3927" y="20183"/>
                  </a:lnTo>
                  <a:lnTo>
                    <a:pt x="4837" y="20588"/>
                  </a:lnTo>
                  <a:lnTo>
                    <a:pt x="5715" y="20858"/>
                  </a:lnTo>
                  <a:lnTo>
                    <a:pt x="6561" y="21128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8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3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62" name="Shape 62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63" name="Shape 63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64" name="Shape 64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65" name="Shape 65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67" name="Shape 67"/>
          <p:cNvSpPr/>
          <p:nvPr>
            <p:ph type="title"/>
          </p:nvPr>
        </p:nvSpPr>
        <p:spPr>
          <a:xfrm>
            <a:off x="914400" y="571500"/>
            <a:ext cx="3352800" cy="296722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rgbClr val="073E8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73E87"/>
                </a:solidFill>
              </a:rPr>
              <a:t>单击此处编辑母版标题样式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75" name="Group 75"/>
          <p:cNvGrpSpPr/>
          <p:nvPr/>
        </p:nvGrpSpPr>
        <p:grpSpPr>
          <a:xfrm>
            <a:off x="211665" y="5353963"/>
            <a:ext cx="8723377" cy="1331581"/>
            <a:chOff x="0" y="0"/>
            <a:chExt cx="8723376" cy="1331579"/>
          </a:xfrm>
        </p:grpSpPr>
        <p:sp>
          <p:nvSpPr>
            <p:cNvPr id="70" name="Shape 70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2" y="0"/>
                  </a:moveTo>
                  <a:lnTo>
                    <a:pt x="20642" y="607"/>
                  </a:lnTo>
                  <a:lnTo>
                    <a:pt x="19716" y="1282"/>
                  </a:lnTo>
                  <a:lnTo>
                    <a:pt x="18774" y="2025"/>
                  </a:lnTo>
                  <a:lnTo>
                    <a:pt x="17800" y="2767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8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8"/>
                  </a:lnTo>
                  <a:lnTo>
                    <a:pt x="3927" y="20183"/>
                  </a:lnTo>
                  <a:lnTo>
                    <a:pt x="4837" y="20588"/>
                  </a:lnTo>
                  <a:lnTo>
                    <a:pt x="5715" y="20858"/>
                  </a:lnTo>
                  <a:lnTo>
                    <a:pt x="6561" y="21128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8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3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71" name="Shape 71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72" name="Shape 7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73" name="Shape 73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76" name="Shape 76"/>
          <p:cNvSpPr/>
          <p:nvPr>
            <p:ph type="title"/>
          </p:nvPr>
        </p:nvSpPr>
        <p:spPr>
          <a:xfrm>
            <a:off x="4874154" y="0"/>
            <a:ext cx="3812646" cy="2768602"/>
          </a:xfrm>
          <a:prstGeom prst="rect">
            <a:avLst/>
          </a:prstGeom>
        </p:spPr>
        <p:txBody>
          <a:bodyPr anchor="b"/>
          <a:lstStyle>
            <a:lvl1pPr algn="l"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77" name="Shape 77"/>
          <p:cNvSpPr/>
          <p:nvPr>
            <p:ph type="body" idx="1"/>
          </p:nvPr>
        </p:nvSpPr>
        <p:spPr>
          <a:xfrm>
            <a:off x="4868333" y="2785533"/>
            <a:ext cx="3818467" cy="407246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单击此处编辑母版文本样式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8" name="Group 8"/>
          <p:cNvGrpSpPr/>
          <p:nvPr/>
        </p:nvGrpSpPr>
        <p:grpSpPr>
          <a:xfrm>
            <a:off x="211665" y="1679429"/>
            <a:ext cx="8723377" cy="1329874"/>
            <a:chOff x="0" y="0"/>
            <a:chExt cx="8723376" cy="1329873"/>
          </a:xfrm>
        </p:grpSpPr>
        <p:sp>
          <p:nvSpPr>
            <p:cNvPr id="3" name="Shape 3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2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4" name="Shape 4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5" name="Shape 5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6" name="Shape 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  <p:sp>
          <p:nvSpPr>
            <p:cNvPr id="7" name="Shape 7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</a:p>
          </p:txBody>
        </p:sp>
      </p:grpSp>
      <p:sp>
        <p:nvSpPr>
          <p:cNvPr id="9" name="Shape 9"/>
          <p:cNvSpPr/>
          <p:nvPr>
            <p:ph type="title"/>
          </p:nvPr>
        </p:nvSpPr>
        <p:spPr>
          <a:xfrm>
            <a:off x="457200" y="0"/>
            <a:ext cx="8229600" cy="1929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单击此处编辑母版标题样式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872067" y="1943629"/>
            <a:ext cx="7408334" cy="49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单击此处编辑母版文本样式</a:t>
            </a:r>
            <a:endParaRPr sz="2400">
              <a:solidFill>
                <a:srgbClr val="073E87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二级</a:t>
            </a:r>
            <a:endParaRPr sz="2400">
              <a:solidFill>
                <a:srgbClr val="073E87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三级</a:t>
            </a:r>
            <a:endParaRPr sz="2400">
              <a:solidFill>
                <a:srgbClr val="073E87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四级</a:t>
            </a:r>
            <a:endParaRPr sz="2400">
              <a:solidFill>
                <a:srgbClr val="073E87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五级</a:t>
            </a:r>
          </a:p>
        </p:txBody>
      </p:sp>
      <p:sp>
        <p:nvSpPr>
          <p:cNvPr id="11" name="Shape 11"/>
          <p:cNvSpPr/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000">
                <a:solidFill>
                  <a:srgbClr val="073E87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1"/>
  <p:txStyles>
    <p:titleStyle>
      <a:lvl1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1pPr>
      <a:lvl2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2pPr>
      <a:lvl3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3pPr>
      <a:lvl4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4pPr>
      <a:lvl5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5pPr>
      <a:lvl6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6pPr>
      <a:lvl7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7pPr>
      <a:lvl8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8pPr>
      <a:lvl9pPr algn="ctr">
        <a:defRPr sz="4400">
          <a:solidFill>
            <a:srgbClr val="FFFFFF"/>
          </a:solidFill>
          <a:latin typeface="Candara"/>
          <a:ea typeface="Candara"/>
          <a:cs typeface="Candara"/>
          <a:sym typeface="Candara"/>
        </a:defRPr>
      </a:lvl9pPr>
    </p:titleStyle>
    <p:bodyStyle>
      <a:lvl1pPr marL="274320" indent="-27432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1pPr>
      <a:lvl2pPr marL="601201" indent="-299258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2pPr>
      <a:lvl3pPr marL="901382" indent="-274319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3pPr>
      <a:lvl4pPr marL="1219200" indent="-3048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4pPr>
      <a:lvl5pPr marL="1577339" indent="-3429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5pPr>
      <a:lvl6pPr marL="194636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6pPr>
      <a:lvl7pPr marL="226640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7pPr>
      <a:lvl8pPr marL="258644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8pPr>
      <a:lvl9pPr marL="290648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latin typeface="Candara"/>
          <a:ea typeface="Candara"/>
          <a:cs typeface="Candara"/>
          <a:sym typeface="Candara"/>
        </a:defRPr>
      </a:lvl9pPr>
    </p:bodyStyle>
    <p:otherStyle>
      <a:lvl1pPr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1pPr>
      <a:lvl2pPr indent="4572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2pPr>
      <a:lvl3pPr indent="9144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3pPr>
      <a:lvl4pPr indent="13716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4pPr>
      <a:lvl5pPr indent="18288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5pPr>
      <a:lvl6pPr indent="22860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6pPr>
      <a:lvl7pPr indent="27432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7pPr>
      <a:lvl8pPr indent="32004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8pPr>
      <a:lvl9pPr indent="3657600" algn="ctr">
        <a:defRPr sz="1000">
          <a:solidFill>
            <a:schemeClr val="tx1"/>
          </a:solid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xfrm>
            <a:off x="685800" y="1600199"/>
            <a:ext cx="7772400" cy="178011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Growing through asphalt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xfrm>
            <a:off x="1371600" y="3556001"/>
            <a:ext cx="6400800" cy="1473201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body" idx="1"/>
          </p:nvPr>
        </p:nvSpPr>
        <p:spPr>
          <a:xfrm>
            <a:off x="872066" y="2675466"/>
            <a:ext cx="7408335" cy="3450697"/>
          </a:xfrm>
          <a:prstGeom prst="rect">
            <a:avLst/>
          </a:prstGeom>
        </p:spPr>
        <p:txBody>
          <a:bodyPr/>
          <a:lstStyle/>
          <a:p>
            <a:pPr lvl="0" marL="411480" indent="-411480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73E87"/>
                </a:solidFill>
              </a:rPr>
              <a:t>The</a:t>
            </a:r>
            <a:r>
              <a:rPr sz="3600">
                <a:solidFill>
                  <a:srgbClr val="073E87"/>
                </a:solidFill>
              </a:rPr>
              <a:t> </a:t>
            </a:r>
            <a:r>
              <a:rPr sz="3600">
                <a:solidFill>
                  <a:srgbClr val="073E87"/>
                </a:solidFill>
              </a:rPr>
              <a:t>plant</a:t>
            </a:r>
            <a:r>
              <a:rPr sz="3600">
                <a:solidFill>
                  <a:srgbClr val="073E87"/>
                </a:solidFill>
              </a:rPr>
              <a:t> </a:t>
            </a:r>
            <a:r>
              <a:rPr sz="3600">
                <a:solidFill>
                  <a:srgbClr val="073E87"/>
                </a:solidFill>
              </a:rPr>
              <a:t>was</a:t>
            </a:r>
            <a:r>
              <a:rPr sz="3600">
                <a:solidFill>
                  <a:srgbClr val="073E87"/>
                </a:solidFill>
              </a:rPr>
              <a:t> </a:t>
            </a:r>
            <a:r>
              <a:rPr sz="3600">
                <a:solidFill>
                  <a:srgbClr val="073E87"/>
                </a:solidFill>
              </a:rPr>
              <a:t>dead…</a:t>
            </a:r>
          </a:p>
        </p:txBody>
      </p:sp>
      <p:sp>
        <p:nvSpPr>
          <p:cNvPr id="130" name="Shape 130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 defTabSz="905255">
              <a:defRPr sz="1800">
                <a:solidFill>
                  <a:srgbClr val="000000"/>
                </a:solidFill>
              </a:defRPr>
            </a:pPr>
            <a:r>
              <a:rPr sz="3861">
                <a:solidFill>
                  <a:srgbClr val="FFFFFF"/>
                </a:solidFill>
              </a:rPr>
              <a:t>Our first experiment</a:t>
            </a:r>
            <a:br>
              <a:rPr sz="3861">
                <a:solidFill>
                  <a:srgbClr val="FFFFFF"/>
                </a:solidFill>
              </a:rPr>
            </a:br>
            <a:r>
              <a:rPr sz="3861">
                <a:solidFill>
                  <a:srgbClr val="FFFFFF"/>
                </a:solidFill>
              </a:rPr>
              <a:t>day 3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10.jpg" descr="IMG_4185.JPG"/>
          <p:cNvPicPr/>
          <p:nvPr/>
        </p:nvPicPr>
        <p:blipFill>
          <a:blip r:embed="rId2">
            <a:extLst/>
          </a:blip>
          <a:srcRect l="15984" t="16458" r="24942" b="16458"/>
          <a:stretch>
            <a:fillRect/>
          </a:stretch>
        </p:blipFill>
        <p:spPr>
          <a:xfrm>
            <a:off x="1469265" y="1478987"/>
            <a:ext cx="5976676" cy="508824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Then</a:t>
            </a:r>
            <a:r>
              <a:rPr sz="3900">
                <a:solidFill>
                  <a:srgbClr val="FFFFFF"/>
                </a:solidFill>
              </a:rPr>
              <a:t> </a:t>
            </a:r>
            <a:r>
              <a:rPr sz="3900">
                <a:solidFill>
                  <a:srgbClr val="FFFFFF"/>
                </a:solidFill>
              </a:rPr>
              <a:t>we</a:t>
            </a:r>
            <a:r>
              <a:rPr sz="3900">
                <a:solidFill>
                  <a:srgbClr val="FFFFFF"/>
                </a:solidFill>
              </a:rPr>
              <a:t> </a:t>
            </a:r>
            <a:r>
              <a:rPr sz="3900">
                <a:solidFill>
                  <a:srgbClr val="FFFFFF"/>
                </a:solidFill>
              </a:rPr>
              <a:t>began</a:t>
            </a:r>
            <a:r>
              <a:rPr sz="3900">
                <a:solidFill>
                  <a:srgbClr val="FFFFFF"/>
                </a:solidFill>
              </a:rPr>
              <a:t> </a:t>
            </a:r>
            <a:r>
              <a:rPr sz="3900">
                <a:solidFill>
                  <a:srgbClr val="FFFFFF"/>
                </a:solidFill>
              </a:rPr>
              <a:t>a</a:t>
            </a:r>
            <a:r>
              <a:rPr sz="3900">
                <a:solidFill>
                  <a:srgbClr val="FFFFFF"/>
                </a:solidFill>
              </a:rPr>
              <a:t> </a:t>
            </a:r>
            <a:r>
              <a:rPr sz="3900">
                <a:solidFill>
                  <a:srgbClr val="FFFFFF"/>
                </a:solidFill>
              </a:rPr>
              <a:t>new</a:t>
            </a:r>
            <a:r>
              <a:rPr sz="3900">
                <a:solidFill>
                  <a:srgbClr val="FFFFFF"/>
                </a:solidFill>
              </a:rPr>
              <a:t> </a:t>
            </a:r>
            <a:r>
              <a:rPr sz="3900">
                <a:solidFill>
                  <a:srgbClr val="FFFFFF"/>
                </a:solidFill>
              </a:rPr>
              <a:t>experiment…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body" idx="1"/>
          </p:nvPr>
        </p:nvSpPr>
        <p:spPr>
          <a:xfrm>
            <a:off x="872066" y="2675466"/>
            <a:ext cx="7408335" cy="3450697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6" name="Shape 136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After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several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days…</a:t>
            </a:r>
          </a:p>
        </p:txBody>
      </p:sp>
      <p:pic>
        <p:nvPicPr>
          <p:cNvPr id="137" name="image11.png" descr="IMG_4185 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924" y="1749859"/>
            <a:ext cx="5084152" cy="5087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12.jpg" descr="IMG_419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202" y="1591055"/>
            <a:ext cx="6986632" cy="5238014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Then…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body" idx="1"/>
          </p:nvPr>
        </p:nvSpPr>
        <p:spPr>
          <a:xfrm>
            <a:off x="802665" y="1996426"/>
            <a:ext cx="7408335" cy="3450696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spring</a:t>
            </a:r>
            <a:r>
              <a:rPr sz="2400">
                <a:solidFill>
                  <a:srgbClr val="073E87"/>
                </a:solidFill>
              </a:rPr>
              <a:t> </a:t>
            </a:r>
            <a:r>
              <a:rPr sz="2400">
                <a:solidFill>
                  <a:srgbClr val="073E87"/>
                </a:solidFill>
              </a:rPr>
              <a:t>onion</a:t>
            </a:r>
            <a:r>
              <a:rPr sz="2400">
                <a:solidFill>
                  <a:srgbClr val="073E87"/>
                </a:solidFill>
              </a:rPr>
              <a:t>                                        </a:t>
            </a:r>
            <a:r>
              <a:rPr sz="2400">
                <a:solidFill>
                  <a:srgbClr val="073E87"/>
                </a:solidFill>
              </a:rPr>
              <a:t>soybean</a:t>
            </a:r>
          </a:p>
        </p:txBody>
      </p:sp>
      <p:sp>
        <p:nvSpPr>
          <p:cNvPr id="143" name="Shape 143"/>
          <p:cNvSpPr/>
          <p:nvPr>
            <p:ph type="title"/>
          </p:nvPr>
        </p:nvSpPr>
        <p:spPr>
          <a:xfrm>
            <a:off x="457200" y="327960"/>
            <a:ext cx="8229601" cy="1252729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4" name="image13.jpg" descr="IMG_419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5403" y="2636985"/>
            <a:ext cx="4652237" cy="3489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14.jpg" descr="IMG_419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6833" y="2818069"/>
            <a:ext cx="4410794" cy="3308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After 3 days</a:t>
            </a:r>
          </a:p>
        </p:txBody>
      </p:sp>
      <p:sp>
        <p:nvSpPr>
          <p:cNvPr id="148" name="Shape 14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</a:rPr>
            </a:fld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0" name="IMG_429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503" y="1924405"/>
            <a:ext cx="3587348" cy="478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428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3083" y="1767841"/>
            <a:ext cx="3822193" cy="5096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463111" y="329183"/>
            <a:ext cx="8229601" cy="12710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After 4 days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</a:rPr>
            </a:fld>
          </a:p>
        </p:txBody>
      </p:sp>
      <p:pic>
        <p:nvPicPr>
          <p:cNvPr id="155" name="IMG_429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7911" y="1291110"/>
            <a:ext cx="4186685" cy="5582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4309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683" y="1304186"/>
            <a:ext cx="4321035" cy="5761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</a:rPr>
            </a:fld>
          </a:p>
        </p:txBody>
      </p:sp>
      <p:pic>
        <p:nvPicPr>
          <p:cNvPr id="159" name="IMG_429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292" y="268671"/>
            <a:ext cx="5428616" cy="7238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body" idx="1"/>
          </p:nvPr>
        </p:nvSpPr>
        <p:spPr>
          <a:xfrm>
            <a:off x="872066" y="2675466"/>
            <a:ext cx="7408335" cy="345069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Power</a:t>
            </a:r>
            <a:r>
              <a:rPr sz="2400">
                <a:solidFill>
                  <a:srgbClr val="073E87"/>
                </a:solidFill>
              </a:rPr>
              <a:t> </a:t>
            </a:r>
            <a:r>
              <a:rPr sz="2400">
                <a:solidFill>
                  <a:srgbClr val="073E87"/>
                </a:solidFill>
              </a:rPr>
              <a:t>of</a:t>
            </a:r>
            <a:r>
              <a:rPr sz="2400">
                <a:solidFill>
                  <a:srgbClr val="073E87"/>
                </a:solidFill>
              </a:rPr>
              <a:t> </a:t>
            </a:r>
            <a:r>
              <a:rPr sz="2400">
                <a:solidFill>
                  <a:srgbClr val="073E87"/>
                </a:solidFill>
              </a:rPr>
              <a:t>soybean</a:t>
            </a:r>
          </a:p>
        </p:txBody>
      </p:sp>
      <p:sp>
        <p:nvSpPr>
          <p:cNvPr id="162" name="Shape 162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Extra experiment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body" idx="1"/>
          </p:nvPr>
        </p:nvSpPr>
        <p:spPr>
          <a:xfrm>
            <a:off x="872066" y="2675466"/>
            <a:ext cx="7408335" cy="3450697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5" name="Shape 165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6" name="image15.png" descr="IMG_02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669276" y="2299982"/>
            <a:ext cx="6349710" cy="242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body" idx="1"/>
          </p:nvPr>
        </p:nvSpPr>
        <p:spPr>
          <a:xfrm>
            <a:off x="872066" y="2675466"/>
            <a:ext cx="7408335" cy="3450697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073E87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73E87"/>
                </a:solidFill>
              </a:rPr>
              <a:t>Can a little plant grow straight up through concrete or asphalt?</a:t>
            </a:r>
          </a:p>
        </p:txBody>
      </p:sp>
      <p:sp>
        <p:nvSpPr>
          <p:cNvPr id="101" name="Shape 101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problem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media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504156" y="1846072"/>
            <a:ext cx="6135688" cy="3451226"/>
          </a:xfrm>
          <a:prstGeom prst="rect">
            <a:avLst/>
          </a:prstGeom>
        </p:spPr>
      </p:pic>
      <p:sp>
        <p:nvSpPr>
          <p:cNvPr id="169" name="Shape 169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xfrm>
            <a:off x="685800" y="1600199"/>
            <a:ext cx="7772400" cy="178011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</a:rPr>
              <a:t>Thanks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1371600" y="3556001"/>
            <a:ext cx="6400800" cy="1473201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Our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first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experiment</a:t>
            </a:r>
          </a:p>
        </p:txBody>
      </p:sp>
      <p:pic>
        <p:nvPicPr>
          <p:cNvPr id="104" name="image2.jpg" descr="IMG_4140.JPG"/>
          <p:cNvPicPr/>
          <p:nvPr/>
        </p:nvPicPr>
        <p:blipFill>
          <a:blip r:embed="rId2">
            <a:extLst/>
          </a:blip>
          <a:srcRect l="0" t="18945" r="0" b="18945"/>
          <a:stretch>
            <a:fillRect/>
          </a:stretch>
        </p:blipFill>
        <p:spPr>
          <a:xfrm>
            <a:off x="872067" y="2675466"/>
            <a:ext cx="7408334" cy="3450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6254" y="1380931"/>
            <a:ext cx="2179892" cy="2009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0511" y="1292146"/>
            <a:ext cx="2808402" cy="2194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Our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first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experiment</a:t>
            </a:r>
          </a:p>
        </p:txBody>
      </p:sp>
      <p:pic>
        <p:nvPicPr>
          <p:cNvPr id="109" name="image5.jpg" descr="IMG_4141.JPG"/>
          <p:cNvPicPr/>
          <p:nvPr/>
        </p:nvPicPr>
        <p:blipFill>
          <a:blip r:embed="rId2">
            <a:extLst/>
          </a:blip>
          <a:srcRect l="0" t="18945" r="0" b="18945"/>
          <a:stretch>
            <a:fillRect/>
          </a:stretch>
        </p:blipFill>
        <p:spPr>
          <a:xfrm>
            <a:off x="872067" y="2675466"/>
            <a:ext cx="7408334" cy="3450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Our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first</a:t>
            </a:r>
            <a:r>
              <a:rPr sz="4400">
                <a:solidFill>
                  <a:srgbClr val="FFFFFF"/>
                </a:solidFill>
              </a:rPr>
              <a:t> </a:t>
            </a:r>
            <a:r>
              <a:rPr sz="4400">
                <a:solidFill>
                  <a:srgbClr val="FFFFFF"/>
                </a:solidFill>
              </a:rPr>
              <a:t>experiment</a:t>
            </a:r>
          </a:p>
        </p:txBody>
      </p:sp>
      <p:pic>
        <p:nvPicPr>
          <p:cNvPr id="112" name="image6.jpg" descr="IMG_414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-237428" y="1940013"/>
            <a:ext cx="5550887" cy="4161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7.jpg" descr="IMG_414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4086833" y="2000099"/>
            <a:ext cx="5412619" cy="405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980158" y="1608437"/>
            <a:ext cx="2110345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0000"/>
                </a:solidFill>
              </a:rPr>
              <a:t>concrete</a:t>
            </a:r>
          </a:p>
        </p:txBody>
      </p:sp>
      <p:sp>
        <p:nvSpPr>
          <p:cNvPr id="115" name="Shape 115"/>
          <p:cNvSpPr/>
          <p:nvPr/>
        </p:nvSpPr>
        <p:spPr>
          <a:xfrm>
            <a:off x="5826738" y="1323522"/>
            <a:ext cx="1909724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0000"/>
                </a:solidFill>
              </a:rPr>
              <a:t>concrete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8.jpg" descr="IMG_414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0221" y="1469350"/>
            <a:ext cx="7058470" cy="529187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 defTabSz="905255">
              <a:defRPr sz="1800">
                <a:solidFill>
                  <a:srgbClr val="000000"/>
                </a:solidFill>
              </a:defRPr>
            </a:pPr>
            <a:r>
              <a:rPr sz="3861">
                <a:solidFill>
                  <a:srgbClr val="FFFFFF"/>
                </a:solidFill>
              </a:rPr>
              <a:t>Our first experiment</a:t>
            </a:r>
            <a:br>
              <a:rPr sz="3861">
                <a:solidFill>
                  <a:srgbClr val="FFFFFF"/>
                </a:solidFill>
              </a:rPr>
            </a:br>
            <a:r>
              <a:rPr sz="3861">
                <a:solidFill>
                  <a:srgbClr val="FFFFFF"/>
                </a:solidFill>
              </a:rPr>
              <a:t>day</a:t>
            </a:r>
            <a:r>
              <a:rPr sz="3861">
                <a:solidFill>
                  <a:srgbClr val="FFFFFF"/>
                </a:solidFill>
              </a:rPr>
              <a:t> </a:t>
            </a:r>
            <a:r>
              <a:rPr sz="386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9.jpeg" descr="IMG_4190.JPG"/>
          <p:cNvPicPr/>
          <p:nvPr/>
        </p:nvPicPr>
        <p:blipFill>
          <a:blip r:embed="rId2">
            <a:extLst/>
          </a:blip>
          <a:srcRect l="0" t="0" r="6420" b="0"/>
          <a:stretch>
            <a:fillRect/>
          </a:stretch>
        </p:blipFill>
        <p:spPr>
          <a:xfrm>
            <a:off x="1394133" y="1591055"/>
            <a:ext cx="6529630" cy="5145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 defTabSz="905255">
              <a:defRPr sz="1800">
                <a:solidFill>
                  <a:srgbClr val="000000"/>
                </a:solidFill>
              </a:defRPr>
            </a:pPr>
            <a:r>
              <a:rPr sz="3861">
                <a:solidFill>
                  <a:srgbClr val="FFFFFF"/>
                </a:solidFill>
              </a:rPr>
              <a:t>Our first experiment</a:t>
            </a:r>
            <a:br>
              <a:rPr sz="3861">
                <a:solidFill>
                  <a:srgbClr val="FFFFFF"/>
                </a:solidFill>
              </a:rPr>
            </a:br>
            <a:r>
              <a:rPr sz="3861">
                <a:solidFill>
                  <a:srgbClr val="FFFFFF"/>
                </a:solidFill>
              </a:rPr>
              <a:t>day 1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8.jpg" descr="IMG_4144.JPG"/>
          <p:cNvPicPr/>
          <p:nvPr/>
        </p:nvPicPr>
        <p:blipFill>
          <a:blip r:embed="rId2">
            <a:extLst/>
          </a:blip>
          <a:srcRect l="0" t="18945" r="0" b="18945"/>
          <a:stretch>
            <a:fillRect/>
          </a:stretch>
        </p:blipFill>
        <p:spPr>
          <a:xfrm>
            <a:off x="-22981" y="1769149"/>
            <a:ext cx="9166981" cy="426985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 defTabSz="905255">
              <a:defRPr sz="1800">
                <a:solidFill>
                  <a:srgbClr val="000000"/>
                </a:solidFill>
              </a:defRPr>
            </a:pPr>
            <a:r>
              <a:rPr sz="3861">
                <a:solidFill>
                  <a:srgbClr val="FFFFFF"/>
                </a:solidFill>
              </a:rPr>
              <a:t>Our</a:t>
            </a:r>
            <a:r>
              <a:rPr sz="3861">
                <a:solidFill>
                  <a:srgbClr val="FFFFFF"/>
                </a:solidFill>
              </a:rPr>
              <a:t> </a:t>
            </a:r>
            <a:r>
              <a:rPr sz="3861">
                <a:solidFill>
                  <a:srgbClr val="FFFFFF"/>
                </a:solidFill>
              </a:rPr>
              <a:t>first</a:t>
            </a:r>
            <a:r>
              <a:rPr sz="3861">
                <a:solidFill>
                  <a:srgbClr val="FFFFFF"/>
                </a:solidFill>
              </a:rPr>
              <a:t> </a:t>
            </a:r>
            <a:r>
              <a:rPr sz="3861">
                <a:solidFill>
                  <a:srgbClr val="FFFFFF"/>
                </a:solidFill>
              </a:rPr>
              <a:t>experiment</a:t>
            </a:r>
            <a:br>
              <a:rPr sz="3861">
                <a:solidFill>
                  <a:srgbClr val="FFFFFF"/>
                </a:solidFill>
              </a:rPr>
            </a:br>
            <a:r>
              <a:rPr sz="3861">
                <a:solidFill>
                  <a:srgbClr val="FFFFFF"/>
                </a:solidFill>
              </a:rPr>
              <a:t>day</a:t>
            </a:r>
            <a:r>
              <a:rPr sz="3861">
                <a:solidFill>
                  <a:srgbClr val="FFFFFF"/>
                </a:solidFill>
              </a:rPr>
              <a:t> </a:t>
            </a:r>
            <a:r>
              <a:rPr sz="386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9.jpeg" descr="IMG_4190.JPG"/>
          <p:cNvPicPr/>
          <p:nvPr/>
        </p:nvPicPr>
        <p:blipFill>
          <a:blip r:embed="rId2">
            <a:extLst/>
          </a:blip>
          <a:srcRect l="0" t="18945" r="0" b="18945"/>
          <a:stretch>
            <a:fillRect/>
          </a:stretch>
        </p:blipFill>
        <p:spPr>
          <a:xfrm>
            <a:off x="224593" y="2039852"/>
            <a:ext cx="9361083" cy="436025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</p:spPr>
        <p:txBody>
          <a:bodyPr/>
          <a:lstStyle/>
          <a:p>
            <a:pPr lvl="0" defTabSz="905255">
              <a:defRPr sz="1800">
                <a:solidFill>
                  <a:srgbClr val="000000"/>
                </a:solidFill>
              </a:defRPr>
            </a:pPr>
            <a:r>
              <a:rPr sz="3861">
                <a:solidFill>
                  <a:srgbClr val="FFFFFF"/>
                </a:solidFill>
              </a:rPr>
              <a:t>Our first experiment </a:t>
            </a:r>
            <a:br>
              <a:rPr sz="3861">
                <a:solidFill>
                  <a:srgbClr val="FFFFFF"/>
                </a:solidFill>
              </a:rPr>
            </a:br>
            <a:r>
              <a:rPr sz="3861">
                <a:solidFill>
                  <a:srgbClr val="FFFFFF"/>
                </a:solidFill>
              </a:rPr>
              <a:t>day 2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bevel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