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4" r:id="rId6"/>
    <p:sldId id="259" r:id="rId7"/>
    <p:sldId id="266" r:id="rId8"/>
    <p:sldId id="265" r:id="rId9"/>
    <p:sldId id="268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B480-F0ED-4369-8215-40B53522527F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8467-878B-43A5-9AC3-BC6F6E607B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Tonic water in UV light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 : Tang Chao</a:t>
            </a:r>
          </a:p>
          <a:p>
            <a:r>
              <a:rPr lang="en-US" altLang="zh-CN" dirty="0" smtClean="0"/>
              <a:t>From Shenzhen Middle School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Other things that glows in the UV light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758681" cy="27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1984741" cy="27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653136"/>
            <a:ext cx="13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money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6531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paper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214554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Finally, we found that tonic water can glow brightly in the UV light .</a:t>
            </a:r>
          </a:p>
          <a:p>
            <a:r>
              <a:rPr lang="en-US" altLang="zh-CN" sz="2800" dirty="0" smtClean="0"/>
              <a:t>And we can easily quench the glow of tonic water by adding salt or make the </a:t>
            </a:r>
            <a:r>
              <a:rPr lang="en-US" altLang="zh-CN" sz="2800" smtClean="0"/>
              <a:t>pH </a:t>
            </a:r>
            <a:r>
              <a:rPr lang="en-US" altLang="zh-CN" sz="2800" smtClean="0"/>
              <a:t>value increase 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Also, we found that money and paper can also glow in the UV light . 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2132856"/>
            <a:ext cx="401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!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Tonic water glows brightly when exposed to an ultraviolet black light bulb. It is however easy to quench the glow of tonic water by adding salt.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What other common substances glow under UV light and how can one influence their glow?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 1</a:t>
            </a:r>
            <a:br>
              <a:rPr lang="en-US" altLang="zh-CN" dirty="0" smtClean="0"/>
            </a:br>
            <a:r>
              <a:rPr lang="en-US" altLang="zh-CN" dirty="0" smtClean="0"/>
              <a:t>--Water and Tonic water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897"/>
            <a:ext cx="4730206" cy="28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68033"/>
            <a:ext cx="4283968" cy="28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2627784" y="2924944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691680" y="2420888"/>
            <a:ext cx="1861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Tonic water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6372200" y="2276872"/>
            <a:ext cx="1078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Water</a:t>
            </a:r>
            <a:endParaRPr lang="zh-CN" altLang="en-US" sz="2800" dirty="0"/>
          </a:p>
        </p:txBody>
      </p:sp>
      <p:cxnSp>
        <p:nvCxnSpPr>
          <p:cNvPr id="10" name="直接箭头连接符 9"/>
          <p:cNvCxnSpPr>
            <a:endCxn id="8" idx="2"/>
          </p:cNvCxnSpPr>
          <p:nvPr/>
        </p:nvCxnSpPr>
        <p:spPr>
          <a:xfrm flipH="1" flipV="1">
            <a:off x="6911579" y="2800092"/>
            <a:ext cx="36685" cy="2141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do these things happen?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648" y="1772816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Quinine </a:t>
            </a:r>
            <a:r>
              <a:rPr lang="en-US" altLang="zh-CN" sz="2800" dirty="0" smtClean="0"/>
              <a:t>‘s </a:t>
            </a:r>
            <a:r>
              <a:rPr lang="en-US" altLang="zh-CN" sz="2800" dirty="0" smtClean="0"/>
              <a:t>molecular results contain large planar conjugated </a:t>
            </a:r>
            <a:r>
              <a:rPr lang="en-US" altLang="zh-CN" sz="2800" dirty="0" smtClean="0"/>
              <a:t>systems </a:t>
            </a:r>
            <a:r>
              <a:rPr lang="zh-CN" altLang="en-US" sz="2800" dirty="0" smtClean="0"/>
              <a:t>（大的平面共轭体系）</a:t>
            </a:r>
            <a:r>
              <a:rPr lang="en-US" altLang="zh-CN" sz="2800" dirty="0" smtClean="0"/>
              <a:t> and </a:t>
            </a:r>
            <a:r>
              <a:rPr lang="en-US" altLang="zh-CN" sz="2800" dirty="0" smtClean="0"/>
              <a:t>have fluorescence luminescence </a:t>
            </a:r>
            <a:r>
              <a:rPr lang="en-US" altLang="zh-CN" sz="2800" dirty="0" smtClean="0"/>
              <a:t>properties</a:t>
            </a:r>
            <a:r>
              <a:rPr lang="zh-CN" altLang="en-US" sz="2800" dirty="0" smtClean="0"/>
              <a:t>（具有荧光发光的性能）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pic>
        <p:nvPicPr>
          <p:cNvPr id="3074" name="Picture 2" descr="C:\Users\Administrator\Desktop\搜狗截图20170625164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05064"/>
            <a:ext cx="223837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0080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 can we </a:t>
            </a:r>
          </a:p>
          <a:p>
            <a:pPr algn="ctr"/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quench </a:t>
            </a:r>
          </a:p>
          <a:p>
            <a:pPr algn="ctr"/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glow of tonic water ? </a:t>
            </a:r>
            <a:endParaRPr lang="zh-CN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 2</a:t>
            </a:r>
            <a:br>
              <a:rPr lang="en-US" altLang="zh-CN" dirty="0" smtClean="0"/>
            </a:br>
            <a:r>
              <a:rPr lang="en-US" altLang="zh-CN" dirty="0" smtClean="0"/>
              <a:t>--Tonic water and Tonic water with salt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730206" cy="28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6501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835696" y="2132856"/>
            <a:ext cx="1943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Tonic water </a:t>
            </a:r>
            <a:endParaRPr lang="zh-CN" altLang="en-US" sz="2800" dirty="0"/>
          </a:p>
        </p:txBody>
      </p:sp>
      <p:cxnSp>
        <p:nvCxnSpPr>
          <p:cNvPr id="7" name="直接箭头连接符 6"/>
          <p:cNvCxnSpPr>
            <a:endCxn id="5" idx="2"/>
          </p:cNvCxnSpPr>
          <p:nvPr/>
        </p:nvCxnSpPr>
        <p:spPr>
          <a:xfrm flipV="1">
            <a:off x="2771800" y="2656076"/>
            <a:ext cx="35541" cy="1853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64088" y="2132856"/>
            <a:ext cx="326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Tonic water with salt </a:t>
            </a:r>
            <a:endParaRPr lang="zh-CN" altLang="en-US" sz="2800" dirty="0"/>
          </a:p>
        </p:txBody>
      </p:sp>
      <p:cxnSp>
        <p:nvCxnSpPr>
          <p:cNvPr id="10" name="直接箭头连接符 9"/>
          <p:cNvCxnSpPr>
            <a:endCxn id="8" idx="2"/>
          </p:cNvCxnSpPr>
          <p:nvPr/>
        </p:nvCxnSpPr>
        <p:spPr>
          <a:xfrm flipH="1" flipV="1">
            <a:off x="6998574" y="2656076"/>
            <a:ext cx="21698" cy="1997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34076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We found that it is easy to quench the glow of tonic water by adding salt.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4437112"/>
            <a:ext cx="53987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 there any other way?</a:t>
            </a:r>
            <a:endParaRPr lang="zh-CN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Experiment 3</a:t>
            </a:r>
            <a:br>
              <a:rPr lang="en-US" altLang="zh-CN" dirty="0" smtClean="0"/>
            </a:br>
            <a:r>
              <a:rPr lang="en-US" altLang="zh-CN" dirty="0" smtClean="0"/>
              <a:t>-- Tonic water and </a:t>
            </a:r>
            <a:br>
              <a:rPr lang="en-US" altLang="zh-CN" dirty="0" smtClean="0"/>
            </a:br>
            <a:r>
              <a:rPr lang="en-US" altLang="zh-CN" dirty="0" smtClean="0"/>
              <a:t>Tonic water with edible alkali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717032"/>
            <a:ext cx="2448272" cy="19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58772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pH=4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59492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pH=9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7232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9912" y="58772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pH=6</a:t>
            </a:r>
            <a:endParaRPr lang="zh-CN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30117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357430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So we can quench the glow of tonic water by make the pH value increase , too.</a:t>
            </a:r>
            <a:endParaRPr lang="zh-CN" alt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228</Words>
  <Application>Microsoft Office PowerPoint</Application>
  <PresentationFormat>全屏显示(4:3)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Tonic water in UV light</vt:lpstr>
      <vt:lpstr>Problem</vt:lpstr>
      <vt:lpstr>Experiment 1 --Water and Tonic water</vt:lpstr>
      <vt:lpstr>Why do these things happen?</vt:lpstr>
      <vt:lpstr>幻灯片 5</vt:lpstr>
      <vt:lpstr>Experiment 2 --Tonic water and Tonic water with salt </vt:lpstr>
      <vt:lpstr>幻灯片 7</vt:lpstr>
      <vt:lpstr>Experiment 3 -- Tonic water and  Tonic water with edible alkali</vt:lpstr>
      <vt:lpstr>幻灯片 9</vt:lpstr>
      <vt:lpstr>Other things that glows in the UV light</vt:lpstr>
      <vt:lpstr>Conclusion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Tonic water in UV light</dc:title>
  <dc:creator>Administrator</dc:creator>
  <cp:lastModifiedBy>admin</cp:lastModifiedBy>
  <cp:revision>20</cp:revision>
  <dcterms:created xsi:type="dcterms:W3CDTF">2017-06-25T07:32:32Z</dcterms:created>
  <dcterms:modified xsi:type="dcterms:W3CDTF">2017-06-30T06:43:03Z</dcterms:modified>
</cp:coreProperties>
</file>