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65" r:id="rId5"/>
    <p:sldId id="260" r:id="rId6"/>
    <p:sldId id="266" r:id="rId7"/>
    <p:sldId id="261" r:id="rId8"/>
    <p:sldId id="268" r:id="rId9"/>
    <p:sldId id="269" r:id="rId10"/>
    <p:sldId id="270" r:id="rId11"/>
    <p:sldId id="264" r:id="rId1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217" autoAdjust="0"/>
  </p:normalViewPr>
  <p:slideViewPr>
    <p:cSldViewPr>
      <p:cViewPr varScale="1"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2017/6/30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Water from the air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smtClean="0"/>
              <a:t>By : Tang Chao</a:t>
            </a:r>
          </a:p>
          <a:p>
            <a:r>
              <a:rPr lang="en-US" altLang="zh-CN" dirty="0" smtClean="0"/>
              <a:t>From Shenzhen Middle School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0034" y="2428868"/>
            <a:ext cx="82868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Finally, we designed a device that can collects water from the air .</a:t>
            </a:r>
          </a:p>
          <a:p>
            <a:r>
              <a:rPr lang="en-US" altLang="zh-CN" sz="2800" dirty="0" smtClean="0"/>
              <a:t>We measured that  the device can collect about 20 </a:t>
            </a:r>
            <a:r>
              <a:rPr lang="en-US" altLang="zh-CN" sz="2800" dirty="0" smtClean="0"/>
              <a:t>mL</a:t>
            </a:r>
            <a:r>
              <a:rPr lang="en-US" altLang="zh-CN" sz="2800" dirty="0" smtClean="0"/>
              <a:t> of water per hour .</a:t>
            </a:r>
          </a:p>
          <a:p>
            <a:r>
              <a:rPr lang="en-US" altLang="zh-CN" sz="2800" dirty="0" smtClean="0"/>
              <a:t>And we tested that the pH of the water we collect </a:t>
            </a:r>
            <a:r>
              <a:rPr lang="en-US" altLang="zh-CN" sz="2800" dirty="0" smtClean="0"/>
              <a:t>is in line with </a:t>
            </a:r>
            <a:r>
              <a:rPr lang="en-US" altLang="zh-CN" sz="2800" dirty="0" smtClean="0"/>
              <a:t>the national </a:t>
            </a:r>
            <a:r>
              <a:rPr lang="en-US" altLang="zh-CN" sz="2800" dirty="0" smtClean="0"/>
              <a:t>drinking water hygiene </a:t>
            </a:r>
            <a:r>
              <a:rPr lang="en-US" altLang="zh-CN" sz="2800" dirty="0" smtClean="0"/>
              <a:t>standards .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you!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Problem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2132856"/>
            <a:ext cx="9036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Design and construct a device allowing collection of water by condensing moisture from air . 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Determine if the water obtained with your  device is suitable for drinking  . 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What amount of water is possible to collect during one Science Fight .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Plan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48478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Condensing moisture from the air</a:t>
            </a:r>
            <a:endParaRPr lang="zh-CN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24208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Device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996952"/>
            <a:ext cx="2554936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箭头连接符 9"/>
          <p:cNvCxnSpPr/>
          <p:nvPr/>
        </p:nvCxnSpPr>
        <p:spPr>
          <a:xfrm>
            <a:off x="2195736" y="3212976"/>
            <a:ext cx="21602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267744" y="3789040"/>
            <a:ext cx="20882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连接符 13"/>
          <p:cNvCxnSpPr/>
          <p:nvPr/>
        </p:nvCxnSpPr>
        <p:spPr>
          <a:xfrm>
            <a:off x="2267744" y="4149080"/>
            <a:ext cx="2016224" cy="3600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3131840" y="5373216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2339752" y="5877272"/>
            <a:ext cx="19442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55976" y="299695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Fan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55976" y="364502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Cooling fin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4355976" y="4365104"/>
            <a:ext cx="501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Semiconductor refrigeration chip (</a:t>
            </a:r>
            <a:r>
              <a:rPr lang="zh-CN" altLang="en-US" dirty="0" smtClean="0"/>
              <a:t>半导体制冷片）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4355976" y="5157192"/>
            <a:ext cx="2624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Cooling fan</a:t>
            </a:r>
            <a:r>
              <a:rPr lang="zh-CN" altLang="en-US" dirty="0" smtClean="0"/>
              <a:t>（散热风扇）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4357686" y="5715016"/>
            <a:ext cx="3601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Heat dissipation body</a:t>
            </a:r>
            <a:r>
              <a:rPr lang="zh-CN" altLang="en-US" dirty="0" smtClean="0"/>
              <a:t>（散热主体）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8596" y="1071546"/>
            <a:ext cx="576055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6143636" y="2571744"/>
            <a:ext cx="316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Thermostat</a:t>
            </a:r>
            <a:r>
              <a:rPr lang="zh-CN" altLang="en-US" sz="2400" dirty="0" smtClean="0"/>
              <a:t>（温控器）</a:t>
            </a:r>
            <a:endParaRPr lang="zh-CN" altLang="en-US" sz="2400" dirty="0"/>
          </a:p>
        </p:txBody>
      </p:sp>
      <p:cxnSp>
        <p:nvCxnSpPr>
          <p:cNvPr id="5" name="直接箭头连接符 4"/>
          <p:cNvCxnSpPr>
            <a:endCxn id="3" idx="1"/>
          </p:cNvCxnSpPr>
          <p:nvPr/>
        </p:nvCxnSpPr>
        <p:spPr>
          <a:xfrm flipV="1">
            <a:off x="4572000" y="2802577"/>
            <a:ext cx="1571636" cy="230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endCxn id="8" idx="1"/>
          </p:cNvCxnSpPr>
          <p:nvPr/>
        </p:nvCxnSpPr>
        <p:spPr>
          <a:xfrm>
            <a:off x="4572000" y="3929066"/>
            <a:ext cx="2500330" cy="11595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072330" y="4857760"/>
            <a:ext cx="2234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Switch</a:t>
            </a:r>
            <a:r>
              <a:rPr lang="zh-CN" altLang="en-US" sz="2400" dirty="0" smtClean="0"/>
              <a:t>（开关）</a:t>
            </a:r>
            <a:endParaRPr lang="zh-CN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0" y="6000768"/>
            <a:ext cx="63911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power supply</a:t>
            </a:r>
            <a:r>
              <a:rPr lang="zh-CN" altLang="en-US" sz="2400" dirty="0" smtClean="0"/>
              <a:t>（</a:t>
            </a:r>
            <a:r>
              <a:rPr lang="en-US" altLang="zh-CN" sz="2400" dirty="0" smtClean="0"/>
              <a:t> transformer </a:t>
            </a:r>
            <a:r>
              <a:rPr lang="zh-CN" altLang="en-US" sz="2400" dirty="0" smtClean="0"/>
              <a:t>）（电源</a:t>
            </a:r>
            <a:r>
              <a:rPr lang="en-US" altLang="zh-CN" sz="2400" dirty="0" smtClean="0"/>
              <a:t>/</a:t>
            </a:r>
            <a:r>
              <a:rPr lang="zh-CN" altLang="en-US" sz="2400" dirty="0" smtClean="0"/>
              <a:t>变压器）</a:t>
            </a:r>
            <a:endParaRPr lang="zh-CN" altLang="en-US" sz="2400" dirty="0"/>
          </a:p>
        </p:txBody>
      </p:sp>
      <p:cxnSp>
        <p:nvCxnSpPr>
          <p:cNvPr id="13" name="直接箭头连接符 12"/>
          <p:cNvCxnSpPr>
            <a:endCxn id="11" idx="0"/>
          </p:cNvCxnSpPr>
          <p:nvPr/>
        </p:nvCxnSpPr>
        <p:spPr>
          <a:xfrm rot="16200000" flipH="1">
            <a:off x="1748625" y="4553806"/>
            <a:ext cx="2000264" cy="89365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Principle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214422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1.First , use the Semiconductor refrigeration chip to make the air cool and the water vapor from the air will become water and stay on the cooling fin.</a:t>
            </a:r>
          </a:p>
          <a:p>
            <a:r>
              <a:rPr lang="en-US" altLang="zh-CN" sz="2400" dirty="0" smtClean="0"/>
              <a:t>2.Second , put a cup under the cooling fin and let the water drop into the cup</a:t>
            </a:r>
            <a:endParaRPr lang="zh-CN" altLang="en-US" sz="2400" dirty="0" smtClean="0"/>
          </a:p>
          <a:p>
            <a:endParaRPr lang="zh-CN" alt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429000"/>
            <a:ext cx="4686398" cy="298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76031" cy="58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Measuring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785926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1.Turn on the device and wait for 60 minutes</a:t>
            </a:r>
          </a:p>
          <a:p>
            <a:r>
              <a:rPr lang="en-US" altLang="zh-CN" sz="2400" dirty="0" smtClean="0"/>
              <a:t>2.Use the test tube to measure the volume of the water we collect</a:t>
            </a:r>
          </a:p>
          <a:p>
            <a:r>
              <a:rPr lang="en-US" altLang="zh-CN" sz="2400" dirty="0" smtClean="0"/>
              <a:t> </a:t>
            </a:r>
            <a:endParaRPr lang="zh-CN" alt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3501008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Here is my data:</a:t>
            </a:r>
          </a:p>
          <a:p>
            <a:r>
              <a:rPr lang="en-US" altLang="zh-CN" sz="2400" dirty="0" smtClean="0"/>
              <a:t>In 60 minutes , we collect about 20 mL of water and use 0.06 kw·h of electricity.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That is , we need  2 days and 2 hours to collect 1 L of water and use about 2.88 kw·h of electricity.</a:t>
            </a:r>
            <a:endParaRPr lang="zh-CN" alt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quality of the water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127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I test the quality of the water and </a:t>
            </a:r>
            <a:r>
              <a:rPr lang="en-US" altLang="zh-CN" sz="2800" dirty="0" smtClean="0">
                <a:solidFill>
                  <a:srgbClr val="FF0000"/>
                </a:solidFill>
              </a:rPr>
              <a:t>the pH of the water</a:t>
            </a:r>
            <a:r>
              <a:rPr lang="en-US" altLang="zh-CN" sz="2800" dirty="0" smtClean="0"/>
              <a:t> is 7.</a:t>
            </a:r>
          </a:p>
          <a:p>
            <a:r>
              <a:rPr lang="en-US" altLang="zh-CN" sz="2800" dirty="0" smtClean="0"/>
              <a:t>This is in line with national drinking water hygiene standards.</a:t>
            </a:r>
            <a:endParaRPr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0" y="3995678"/>
            <a:ext cx="5976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national drinking water hygiene standards :</a:t>
            </a:r>
          </a:p>
          <a:p>
            <a:endParaRPr lang="en-US" altLang="zh-CN" sz="2400" dirty="0" smtClean="0">
              <a:solidFill>
                <a:srgbClr val="FF0000"/>
              </a:solidFill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the pH of the water: 6.5 ~ 8.5</a:t>
            </a: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092" r="42186" b="21432"/>
          <a:stretch>
            <a:fillRect/>
          </a:stretch>
        </p:blipFill>
        <p:spPr bwMode="auto">
          <a:xfrm>
            <a:off x="2571736" y="928670"/>
            <a:ext cx="3527252" cy="507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321</Words>
  <Application>Microsoft Office PowerPoint</Application>
  <PresentationFormat>全屏显示(4:3)</PresentationFormat>
  <Paragraphs>46</Paragraphs>
  <Slides>11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2" baseType="lpstr">
      <vt:lpstr>Office 主题</vt:lpstr>
      <vt:lpstr>Water from the air</vt:lpstr>
      <vt:lpstr>Problem</vt:lpstr>
      <vt:lpstr>Plan</vt:lpstr>
      <vt:lpstr>幻灯片 4</vt:lpstr>
      <vt:lpstr>Principle</vt:lpstr>
      <vt:lpstr>幻灯片 6</vt:lpstr>
      <vt:lpstr>Measuring</vt:lpstr>
      <vt:lpstr>The quality of the water</vt:lpstr>
      <vt:lpstr>幻灯片 9</vt:lpstr>
      <vt:lpstr>Conclusion</vt:lpstr>
      <vt:lpstr>幻灯片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30</cp:revision>
  <dcterms:created xsi:type="dcterms:W3CDTF">2017-06-17T09:42:16Z</dcterms:created>
  <dcterms:modified xsi:type="dcterms:W3CDTF">2017-06-30T06:12:02Z</dcterms:modified>
</cp:coreProperties>
</file>