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2" r:id="rId7"/>
    <p:sldId id="260"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1"/>
    <p:restoredTop sz="72571"/>
  </p:normalViewPr>
  <p:slideViewPr>
    <p:cSldViewPr snapToGrid="0" snapToObjects="1">
      <p:cViewPr varScale="1">
        <p:scale>
          <a:sx n="111" d="100"/>
          <a:sy n="111" d="100"/>
        </p:scale>
        <p:origin x="185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77D11-D683-4E82-ACDA-DC9709C7CD6F}"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B0103186-CF4E-4ACB-9576-31E8803A3617}">
      <dgm:prSet phldrT="[Text]"/>
      <dgm:spPr>
        <a:solidFill>
          <a:srgbClr val="FFC000"/>
        </a:solidFill>
      </dgm:spPr>
      <dgm:t>
        <a:bodyPr/>
        <a:lstStyle/>
        <a:p>
          <a:r>
            <a:rPr lang="en-US" dirty="0" smtClean="0"/>
            <a:t>Explanation of </a:t>
          </a:r>
          <a:r>
            <a:rPr lang="en-US" dirty="0" err="1" smtClean="0"/>
            <a:t>Allometry</a:t>
          </a:r>
          <a:endParaRPr lang="en-US" dirty="0"/>
        </a:p>
      </dgm:t>
    </dgm:pt>
    <dgm:pt modelId="{F3FD0A12-A2C0-4A4E-B037-AFA132848FC2}" type="parTrans" cxnId="{96638AA6-1CB7-4DE3-9628-0E88CCDC2AB6}">
      <dgm:prSet/>
      <dgm:spPr/>
      <dgm:t>
        <a:bodyPr/>
        <a:lstStyle/>
        <a:p>
          <a:endParaRPr lang="en-US"/>
        </a:p>
      </dgm:t>
    </dgm:pt>
    <dgm:pt modelId="{0796F4AF-D6AA-4EFD-85A7-E995BD48C7BA}" type="sibTrans" cxnId="{96638AA6-1CB7-4DE3-9628-0E88CCDC2AB6}">
      <dgm:prSet/>
      <dgm:spPr/>
      <dgm:t>
        <a:bodyPr/>
        <a:lstStyle/>
        <a:p>
          <a:endParaRPr lang="en-US"/>
        </a:p>
      </dgm:t>
    </dgm:pt>
    <dgm:pt modelId="{12887369-8CC1-4CF6-AEA4-8BA7DD976516}">
      <dgm:prSet phldrT="[Text]"/>
      <dgm:spPr>
        <a:solidFill>
          <a:srgbClr val="FF0000"/>
        </a:solidFill>
      </dgm:spPr>
      <dgm:t>
        <a:bodyPr/>
        <a:lstStyle/>
        <a:p>
          <a:r>
            <a:rPr lang="en-US" dirty="0" smtClean="0"/>
            <a:t>Basic theory</a:t>
          </a:r>
          <a:endParaRPr lang="en-US" dirty="0"/>
        </a:p>
      </dgm:t>
    </dgm:pt>
    <dgm:pt modelId="{FCE9A1C9-4440-4BA1-A941-07936F725FAE}" type="parTrans" cxnId="{7ABDA1D8-FBBD-4330-98B5-DE19F6F15937}">
      <dgm:prSet/>
      <dgm:spPr/>
      <dgm:t>
        <a:bodyPr/>
        <a:lstStyle/>
        <a:p>
          <a:endParaRPr lang="en-US"/>
        </a:p>
      </dgm:t>
    </dgm:pt>
    <dgm:pt modelId="{C437294F-04D2-4695-B49B-3C3E898D55BC}" type="sibTrans" cxnId="{7ABDA1D8-FBBD-4330-98B5-DE19F6F15937}">
      <dgm:prSet/>
      <dgm:spPr/>
      <dgm:t>
        <a:bodyPr/>
        <a:lstStyle/>
        <a:p>
          <a:endParaRPr lang="en-US"/>
        </a:p>
      </dgm:t>
    </dgm:pt>
    <dgm:pt modelId="{17780DDE-E04A-41ED-8175-DE099720907B}">
      <dgm:prSet phldrT="[Text]"/>
      <dgm:spPr>
        <a:solidFill>
          <a:srgbClr val="00B050"/>
        </a:solidFill>
      </dgm:spPr>
      <dgm:t>
        <a:bodyPr/>
        <a:lstStyle/>
        <a:p>
          <a:r>
            <a:rPr lang="en-US" dirty="0" smtClean="0"/>
            <a:t>Advanced theory</a:t>
          </a:r>
          <a:endParaRPr lang="en-US" dirty="0"/>
        </a:p>
      </dgm:t>
    </dgm:pt>
    <dgm:pt modelId="{1ACA4765-A2DF-4D83-B19B-8742166A0585}" type="parTrans" cxnId="{A204E345-DB5A-49DC-9C67-103487E68A3B}">
      <dgm:prSet/>
      <dgm:spPr/>
      <dgm:t>
        <a:bodyPr/>
        <a:lstStyle/>
        <a:p>
          <a:endParaRPr lang="en-US"/>
        </a:p>
      </dgm:t>
    </dgm:pt>
    <dgm:pt modelId="{CD8F79D9-2E3E-4ECA-B255-D058096795B2}" type="sibTrans" cxnId="{A204E345-DB5A-49DC-9C67-103487E68A3B}">
      <dgm:prSet/>
      <dgm:spPr/>
      <dgm:t>
        <a:bodyPr/>
        <a:lstStyle/>
        <a:p>
          <a:endParaRPr lang="en-US"/>
        </a:p>
      </dgm:t>
    </dgm:pt>
    <dgm:pt modelId="{251BB012-9273-445A-B8F4-E81BCA5C5211}">
      <dgm:prSet phldrT="[Text]"/>
      <dgm:spPr>
        <a:solidFill>
          <a:srgbClr val="FFC000"/>
        </a:solidFill>
      </dgm:spPr>
      <dgm:t>
        <a:bodyPr/>
        <a:lstStyle/>
        <a:p>
          <a:r>
            <a:rPr lang="en-US" dirty="0" smtClean="0"/>
            <a:t>Experiments</a:t>
          </a:r>
        </a:p>
      </dgm:t>
    </dgm:pt>
    <dgm:pt modelId="{ACD3A2B8-C9A3-4D86-B9B6-9C1D82D4655C}" type="parTrans" cxnId="{A03A0295-54A8-4036-8F42-6DD3F78EC607}">
      <dgm:prSet/>
      <dgm:spPr/>
      <dgm:t>
        <a:bodyPr/>
        <a:lstStyle/>
        <a:p>
          <a:endParaRPr lang="en-US"/>
        </a:p>
      </dgm:t>
    </dgm:pt>
    <dgm:pt modelId="{182FCAF3-E177-43D8-93F7-15F688E9030D}" type="sibTrans" cxnId="{A03A0295-54A8-4036-8F42-6DD3F78EC607}">
      <dgm:prSet/>
      <dgm:spPr/>
      <dgm:t>
        <a:bodyPr/>
        <a:lstStyle/>
        <a:p>
          <a:endParaRPr lang="en-US"/>
        </a:p>
      </dgm:t>
    </dgm:pt>
    <dgm:pt modelId="{107CB4BD-9418-45D3-A9C2-5FB5BAD56E8E}">
      <dgm:prSet phldrT="[Text]"/>
      <dgm:spPr>
        <a:solidFill>
          <a:srgbClr val="FF0000"/>
        </a:solidFill>
      </dgm:spPr>
      <dgm:t>
        <a:bodyPr/>
        <a:lstStyle/>
        <a:p>
          <a:r>
            <a:rPr lang="en-US" dirty="0" smtClean="0"/>
            <a:t>Analysis</a:t>
          </a:r>
          <a:endParaRPr lang="en-US" dirty="0"/>
        </a:p>
      </dgm:t>
    </dgm:pt>
    <dgm:pt modelId="{6634B232-801E-4BFA-9420-F0E9EA07ECD4}" type="parTrans" cxnId="{2A03C1FE-B7A0-41FA-826F-00C09CB46398}">
      <dgm:prSet/>
      <dgm:spPr/>
      <dgm:t>
        <a:bodyPr/>
        <a:lstStyle/>
        <a:p>
          <a:endParaRPr lang="en-US"/>
        </a:p>
      </dgm:t>
    </dgm:pt>
    <dgm:pt modelId="{876A95A3-081E-42BA-BEED-D919A858EA2D}" type="sibTrans" cxnId="{2A03C1FE-B7A0-41FA-826F-00C09CB46398}">
      <dgm:prSet/>
      <dgm:spPr/>
      <dgm:t>
        <a:bodyPr/>
        <a:lstStyle/>
        <a:p>
          <a:endParaRPr lang="en-US"/>
        </a:p>
      </dgm:t>
    </dgm:pt>
    <dgm:pt modelId="{0EFA1F60-3F54-434F-B32C-3CBAC2AB4089}">
      <dgm:prSet/>
      <dgm:spPr>
        <a:solidFill>
          <a:srgbClr val="FFC000"/>
        </a:solidFill>
      </dgm:spPr>
      <dgm:t>
        <a:bodyPr/>
        <a:lstStyle/>
        <a:p>
          <a:r>
            <a:rPr lang="en-US" dirty="0" smtClean="0"/>
            <a:t>Conclusion</a:t>
          </a:r>
          <a:endParaRPr lang="en-GB" dirty="0"/>
        </a:p>
      </dgm:t>
    </dgm:pt>
    <dgm:pt modelId="{72C6B8C8-DB08-44C7-A125-C9125089169B}" type="parTrans" cxnId="{C383F914-C2B2-4DC2-8002-6C136ED44E21}">
      <dgm:prSet/>
      <dgm:spPr/>
      <dgm:t>
        <a:bodyPr/>
        <a:lstStyle/>
        <a:p>
          <a:endParaRPr lang="en-GB"/>
        </a:p>
      </dgm:t>
    </dgm:pt>
    <dgm:pt modelId="{AF33A60D-A52E-4495-A7CF-3916A1F1C097}" type="sibTrans" cxnId="{C383F914-C2B2-4DC2-8002-6C136ED44E21}">
      <dgm:prSet/>
      <dgm:spPr/>
      <dgm:t>
        <a:bodyPr/>
        <a:lstStyle/>
        <a:p>
          <a:endParaRPr lang="en-GB"/>
        </a:p>
      </dgm:t>
    </dgm:pt>
    <dgm:pt modelId="{B475EE92-2694-614B-9640-40ACD76B6C2B}">
      <dgm:prSet/>
      <dgm:spPr>
        <a:solidFill>
          <a:srgbClr val="FFC000"/>
        </a:solidFill>
      </dgm:spPr>
      <dgm:t>
        <a:bodyPr/>
        <a:lstStyle/>
        <a:p>
          <a:r>
            <a:rPr lang="en-US" dirty="0" smtClean="0"/>
            <a:t>Setup</a:t>
          </a:r>
          <a:endParaRPr lang="en-US" dirty="0"/>
        </a:p>
      </dgm:t>
    </dgm:pt>
    <dgm:pt modelId="{A83931F2-10DD-6449-98D7-4B72B0C1589C}" type="parTrans" cxnId="{5A8B8402-0A0C-E645-BEF3-3BFF96631216}">
      <dgm:prSet/>
      <dgm:spPr/>
      <dgm:t>
        <a:bodyPr/>
        <a:lstStyle/>
        <a:p>
          <a:endParaRPr lang="en-US"/>
        </a:p>
      </dgm:t>
    </dgm:pt>
    <dgm:pt modelId="{8422C98F-FF2A-0B44-9E8C-F8605D7C1D75}" type="sibTrans" cxnId="{5A8B8402-0A0C-E645-BEF3-3BFF96631216}">
      <dgm:prSet/>
      <dgm:spPr/>
      <dgm:t>
        <a:bodyPr/>
        <a:lstStyle/>
        <a:p>
          <a:endParaRPr lang="en-US"/>
        </a:p>
      </dgm:t>
    </dgm:pt>
    <dgm:pt modelId="{8B664E90-EE14-D74D-B547-59E32AD64A25}">
      <dgm:prSet/>
      <dgm:spPr>
        <a:solidFill>
          <a:srgbClr val="FF0000"/>
        </a:solidFill>
      </dgm:spPr>
      <dgm:t>
        <a:bodyPr/>
        <a:lstStyle/>
        <a:p>
          <a:r>
            <a:rPr lang="en-US" dirty="0" smtClean="0"/>
            <a:t>Graphs</a:t>
          </a:r>
          <a:endParaRPr lang="en-US" dirty="0"/>
        </a:p>
      </dgm:t>
    </dgm:pt>
    <dgm:pt modelId="{DC1F9BD1-9193-C148-A77C-01C79F25AA18}" type="parTrans" cxnId="{C51892FD-221D-3642-B48A-F9844270527F}">
      <dgm:prSet/>
      <dgm:spPr/>
      <dgm:t>
        <a:bodyPr/>
        <a:lstStyle/>
        <a:p>
          <a:endParaRPr lang="en-US"/>
        </a:p>
      </dgm:t>
    </dgm:pt>
    <dgm:pt modelId="{986EB4E6-7F6A-6A4A-A63D-5AAB84B1875D}" type="sibTrans" cxnId="{C51892FD-221D-3642-B48A-F9844270527F}">
      <dgm:prSet/>
      <dgm:spPr/>
      <dgm:t>
        <a:bodyPr/>
        <a:lstStyle/>
        <a:p>
          <a:endParaRPr lang="en-US"/>
        </a:p>
      </dgm:t>
    </dgm:pt>
    <dgm:pt modelId="{6132E45B-D293-4323-95C6-4CE8A93437FE}" type="pres">
      <dgm:prSet presAssocID="{B3E77D11-D683-4E82-ACDA-DC9709C7CD6F}" presName="diagram" presStyleCnt="0">
        <dgm:presLayoutVars>
          <dgm:dir/>
          <dgm:resizeHandles val="exact"/>
        </dgm:presLayoutVars>
      </dgm:prSet>
      <dgm:spPr/>
      <dgm:t>
        <a:bodyPr/>
        <a:lstStyle/>
        <a:p>
          <a:endParaRPr lang="en-US"/>
        </a:p>
      </dgm:t>
    </dgm:pt>
    <dgm:pt modelId="{DBAE5525-1632-4933-88C3-17DEF9FC529C}" type="pres">
      <dgm:prSet presAssocID="{B0103186-CF4E-4ACB-9576-31E8803A3617}" presName="node" presStyleLbl="node1" presStyleIdx="0" presStyleCnt="8">
        <dgm:presLayoutVars>
          <dgm:bulletEnabled val="1"/>
        </dgm:presLayoutVars>
      </dgm:prSet>
      <dgm:spPr/>
      <dgm:t>
        <a:bodyPr/>
        <a:lstStyle/>
        <a:p>
          <a:endParaRPr lang="en-US"/>
        </a:p>
      </dgm:t>
    </dgm:pt>
    <dgm:pt modelId="{78500228-B122-403F-B372-123555F00BF0}" type="pres">
      <dgm:prSet presAssocID="{0796F4AF-D6AA-4EFD-85A7-E995BD48C7BA}" presName="sibTrans" presStyleLbl="sibTrans2D1" presStyleIdx="0" presStyleCnt="7"/>
      <dgm:spPr/>
      <dgm:t>
        <a:bodyPr/>
        <a:lstStyle/>
        <a:p>
          <a:endParaRPr lang="en-US"/>
        </a:p>
      </dgm:t>
    </dgm:pt>
    <dgm:pt modelId="{EA996C4C-651C-4900-AF5C-5509F1E4762F}" type="pres">
      <dgm:prSet presAssocID="{0796F4AF-D6AA-4EFD-85A7-E995BD48C7BA}" presName="connectorText" presStyleLbl="sibTrans2D1" presStyleIdx="0" presStyleCnt="7"/>
      <dgm:spPr/>
      <dgm:t>
        <a:bodyPr/>
        <a:lstStyle/>
        <a:p>
          <a:endParaRPr lang="en-US"/>
        </a:p>
      </dgm:t>
    </dgm:pt>
    <dgm:pt modelId="{A6EC08E4-972B-4030-8CA3-16E2B2EACD9D}" type="pres">
      <dgm:prSet presAssocID="{12887369-8CC1-4CF6-AEA4-8BA7DD976516}" presName="node" presStyleLbl="node1" presStyleIdx="1" presStyleCnt="8">
        <dgm:presLayoutVars>
          <dgm:bulletEnabled val="1"/>
        </dgm:presLayoutVars>
      </dgm:prSet>
      <dgm:spPr/>
      <dgm:t>
        <a:bodyPr/>
        <a:lstStyle/>
        <a:p>
          <a:endParaRPr lang="en-US"/>
        </a:p>
      </dgm:t>
    </dgm:pt>
    <dgm:pt modelId="{99F46C35-5A46-421F-A639-87DB6227D548}" type="pres">
      <dgm:prSet presAssocID="{C437294F-04D2-4695-B49B-3C3E898D55BC}" presName="sibTrans" presStyleLbl="sibTrans2D1" presStyleIdx="1" presStyleCnt="7"/>
      <dgm:spPr/>
      <dgm:t>
        <a:bodyPr/>
        <a:lstStyle/>
        <a:p>
          <a:endParaRPr lang="en-US"/>
        </a:p>
      </dgm:t>
    </dgm:pt>
    <dgm:pt modelId="{98B6A1DC-F07D-49EF-B654-9EE9D2A7591C}" type="pres">
      <dgm:prSet presAssocID="{C437294F-04D2-4695-B49B-3C3E898D55BC}" presName="connectorText" presStyleLbl="sibTrans2D1" presStyleIdx="1" presStyleCnt="7"/>
      <dgm:spPr/>
      <dgm:t>
        <a:bodyPr/>
        <a:lstStyle/>
        <a:p>
          <a:endParaRPr lang="en-US"/>
        </a:p>
      </dgm:t>
    </dgm:pt>
    <dgm:pt modelId="{2B0A6B50-265D-4018-BD84-F1B82844EC96}" type="pres">
      <dgm:prSet presAssocID="{17780DDE-E04A-41ED-8175-DE099720907B}" presName="node" presStyleLbl="node1" presStyleIdx="2" presStyleCnt="8">
        <dgm:presLayoutVars>
          <dgm:bulletEnabled val="1"/>
        </dgm:presLayoutVars>
      </dgm:prSet>
      <dgm:spPr/>
      <dgm:t>
        <a:bodyPr/>
        <a:lstStyle/>
        <a:p>
          <a:endParaRPr lang="en-US"/>
        </a:p>
      </dgm:t>
    </dgm:pt>
    <dgm:pt modelId="{E1019A93-D08E-4946-95CE-54E7B68FB61E}" type="pres">
      <dgm:prSet presAssocID="{CD8F79D9-2E3E-4ECA-B255-D058096795B2}" presName="sibTrans" presStyleLbl="sibTrans2D1" presStyleIdx="2" presStyleCnt="7"/>
      <dgm:spPr/>
      <dgm:t>
        <a:bodyPr/>
        <a:lstStyle/>
        <a:p>
          <a:endParaRPr lang="en-US"/>
        </a:p>
      </dgm:t>
    </dgm:pt>
    <dgm:pt modelId="{C660D32C-A32E-4626-AA4A-6E4DFE0DCC7E}" type="pres">
      <dgm:prSet presAssocID="{CD8F79D9-2E3E-4ECA-B255-D058096795B2}" presName="connectorText" presStyleLbl="sibTrans2D1" presStyleIdx="2" presStyleCnt="7"/>
      <dgm:spPr/>
      <dgm:t>
        <a:bodyPr/>
        <a:lstStyle/>
        <a:p>
          <a:endParaRPr lang="en-US"/>
        </a:p>
      </dgm:t>
    </dgm:pt>
    <dgm:pt modelId="{125C6006-2030-EC48-8815-A6F808436301}" type="pres">
      <dgm:prSet presAssocID="{B475EE92-2694-614B-9640-40ACD76B6C2B}" presName="node" presStyleLbl="node1" presStyleIdx="3" presStyleCnt="8">
        <dgm:presLayoutVars>
          <dgm:bulletEnabled val="1"/>
        </dgm:presLayoutVars>
      </dgm:prSet>
      <dgm:spPr/>
      <dgm:t>
        <a:bodyPr/>
        <a:lstStyle/>
        <a:p>
          <a:endParaRPr lang="en-US"/>
        </a:p>
      </dgm:t>
    </dgm:pt>
    <dgm:pt modelId="{B544AD20-5E17-4A40-88E0-9BA46E675E65}" type="pres">
      <dgm:prSet presAssocID="{8422C98F-FF2A-0B44-9E8C-F8605D7C1D75}" presName="sibTrans" presStyleLbl="sibTrans2D1" presStyleIdx="3" presStyleCnt="7"/>
      <dgm:spPr/>
    </dgm:pt>
    <dgm:pt modelId="{CED2475F-AF67-6145-AB98-D173C8A980A1}" type="pres">
      <dgm:prSet presAssocID="{8422C98F-FF2A-0B44-9E8C-F8605D7C1D75}" presName="connectorText" presStyleLbl="sibTrans2D1" presStyleIdx="3" presStyleCnt="7"/>
      <dgm:spPr/>
    </dgm:pt>
    <dgm:pt modelId="{84029100-C3B3-4AD2-8DCB-2B5D18F62ED8}" type="pres">
      <dgm:prSet presAssocID="{251BB012-9273-445A-B8F4-E81BCA5C5211}" presName="node" presStyleLbl="node1" presStyleIdx="4" presStyleCnt="8" custLinFactNeighborX="229" custLinFactNeighborY="6037">
        <dgm:presLayoutVars>
          <dgm:bulletEnabled val="1"/>
        </dgm:presLayoutVars>
      </dgm:prSet>
      <dgm:spPr/>
      <dgm:t>
        <a:bodyPr/>
        <a:lstStyle/>
        <a:p>
          <a:endParaRPr lang="en-US"/>
        </a:p>
      </dgm:t>
    </dgm:pt>
    <dgm:pt modelId="{05A309E5-5A09-4DF6-9079-D1CB25485A18}" type="pres">
      <dgm:prSet presAssocID="{182FCAF3-E177-43D8-93F7-15F688E9030D}" presName="sibTrans" presStyleLbl="sibTrans2D1" presStyleIdx="4" presStyleCnt="7"/>
      <dgm:spPr/>
      <dgm:t>
        <a:bodyPr/>
        <a:lstStyle/>
        <a:p>
          <a:endParaRPr lang="en-US"/>
        </a:p>
      </dgm:t>
    </dgm:pt>
    <dgm:pt modelId="{95B72C6D-20BE-4EA4-9E3B-D56D5DE043FA}" type="pres">
      <dgm:prSet presAssocID="{182FCAF3-E177-43D8-93F7-15F688E9030D}" presName="connectorText" presStyleLbl="sibTrans2D1" presStyleIdx="4" presStyleCnt="7"/>
      <dgm:spPr/>
      <dgm:t>
        <a:bodyPr/>
        <a:lstStyle/>
        <a:p>
          <a:endParaRPr lang="en-US"/>
        </a:p>
      </dgm:t>
    </dgm:pt>
    <dgm:pt modelId="{7E594DBF-F42D-3A40-B769-BC551581956A}" type="pres">
      <dgm:prSet presAssocID="{8B664E90-EE14-D74D-B547-59E32AD64A25}" presName="node" presStyleLbl="node1" presStyleIdx="5" presStyleCnt="8">
        <dgm:presLayoutVars>
          <dgm:bulletEnabled val="1"/>
        </dgm:presLayoutVars>
      </dgm:prSet>
      <dgm:spPr/>
      <dgm:t>
        <a:bodyPr/>
        <a:lstStyle/>
        <a:p>
          <a:endParaRPr lang="en-US"/>
        </a:p>
      </dgm:t>
    </dgm:pt>
    <dgm:pt modelId="{A55F4E7C-3F51-8246-A661-BAEDFF8A5A2A}" type="pres">
      <dgm:prSet presAssocID="{986EB4E6-7F6A-6A4A-A63D-5AAB84B1875D}" presName="sibTrans" presStyleLbl="sibTrans2D1" presStyleIdx="5" presStyleCnt="7"/>
      <dgm:spPr/>
    </dgm:pt>
    <dgm:pt modelId="{9A4BA4E3-8E91-D646-ACC4-38F20E3BB6BB}" type="pres">
      <dgm:prSet presAssocID="{986EB4E6-7F6A-6A4A-A63D-5AAB84B1875D}" presName="connectorText" presStyleLbl="sibTrans2D1" presStyleIdx="5" presStyleCnt="7"/>
      <dgm:spPr/>
    </dgm:pt>
    <dgm:pt modelId="{90CD48B9-462C-4B74-908C-709417E519B2}" type="pres">
      <dgm:prSet presAssocID="{107CB4BD-9418-45D3-A9C2-5FB5BAD56E8E}" presName="node" presStyleLbl="node1" presStyleIdx="6" presStyleCnt="8">
        <dgm:presLayoutVars>
          <dgm:bulletEnabled val="1"/>
        </dgm:presLayoutVars>
      </dgm:prSet>
      <dgm:spPr/>
      <dgm:t>
        <a:bodyPr/>
        <a:lstStyle/>
        <a:p>
          <a:endParaRPr lang="en-US"/>
        </a:p>
      </dgm:t>
    </dgm:pt>
    <dgm:pt modelId="{225C2C27-575A-4C65-B63C-F1F533DD5C50}" type="pres">
      <dgm:prSet presAssocID="{876A95A3-081E-42BA-BEED-D919A858EA2D}" presName="sibTrans" presStyleLbl="sibTrans2D1" presStyleIdx="6" presStyleCnt="7"/>
      <dgm:spPr/>
      <dgm:t>
        <a:bodyPr/>
        <a:lstStyle/>
        <a:p>
          <a:endParaRPr lang="en-GB"/>
        </a:p>
      </dgm:t>
    </dgm:pt>
    <dgm:pt modelId="{4DDF59BA-13FC-4FB6-AFA5-1C6782E8945B}" type="pres">
      <dgm:prSet presAssocID="{876A95A3-081E-42BA-BEED-D919A858EA2D}" presName="connectorText" presStyleLbl="sibTrans2D1" presStyleIdx="6" presStyleCnt="7"/>
      <dgm:spPr/>
      <dgm:t>
        <a:bodyPr/>
        <a:lstStyle/>
        <a:p>
          <a:endParaRPr lang="en-GB"/>
        </a:p>
      </dgm:t>
    </dgm:pt>
    <dgm:pt modelId="{296AE853-9DEB-40FE-A979-08BA43181046}" type="pres">
      <dgm:prSet presAssocID="{0EFA1F60-3F54-434F-B32C-3CBAC2AB4089}" presName="node" presStyleLbl="node1" presStyleIdx="7" presStyleCnt="8">
        <dgm:presLayoutVars>
          <dgm:bulletEnabled val="1"/>
        </dgm:presLayoutVars>
      </dgm:prSet>
      <dgm:spPr/>
      <dgm:t>
        <a:bodyPr/>
        <a:lstStyle/>
        <a:p>
          <a:endParaRPr lang="en-GB"/>
        </a:p>
      </dgm:t>
    </dgm:pt>
  </dgm:ptLst>
  <dgm:cxnLst>
    <dgm:cxn modelId="{5A8B8402-0A0C-E645-BEF3-3BFF96631216}" srcId="{B3E77D11-D683-4E82-ACDA-DC9709C7CD6F}" destId="{B475EE92-2694-614B-9640-40ACD76B6C2B}" srcOrd="3" destOrd="0" parTransId="{A83931F2-10DD-6449-98D7-4B72B0C1589C}" sibTransId="{8422C98F-FF2A-0B44-9E8C-F8605D7C1D75}"/>
    <dgm:cxn modelId="{A204E345-DB5A-49DC-9C67-103487E68A3B}" srcId="{B3E77D11-D683-4E82-ACDA-DC9709C7CD6F}" destId="{17780DDE-E04A-41ED-8175-DE099720907B}" srcOrd="2" destOrd="0" parTransId="{1ACA4765-A2DF-4D83-B19B-8742166A0585}" sibTransId="{CD8F79D9-2E3E-4ECA-B255-D058096795B2}"/>
    <dgm:cxn modelId="{EF3B502C-8DA5-A04B-A22C-F8E9492935B7}" type="presOf" srcId="{17780DDE-E04A-41ED-8175-DE099720907B}" destId="{2B0A6B50-265D-4018-BD84-F1B82844EC96}" srcOrd="0" destOrd="0" presId="urn:microsoft.com/office/officeart/2005/8/layout/process5"/>
    <dgm:cxn modelId="{ACF9DE67-9191-C740-8473-0BD2A44D79F6}" type="presOf" srcId="{B475EE92-2694-614B-9640-40ACD76B6C2B}" destId="{125C6006-2030-EC48-8815-A6F808436301}" srcOrd="0" destOrd="0" presId="urn:microsoft.com/office/officeart/2005/8/layout/process5"/>
    <dgm:cxn modelId="{A03A0295-54A8-4036-8F42-6DD3F78EC607}" srcId="{B3E77D11-D683-4E82-ACDA-DC9709C7CD6F}" destId="{251BB012-9273-445A-B8F4-E81BCA5C5211}" srcOrd="4" destOrd="0" parTransId="{ACD3A2B8-C9A3-4D86-B9B6-9C1D82D4655C}" sibTransId="{182FCAF3-E177-43D8-93F7-15F688E9030D}"/>
    <dgm:cxn modelId="{4E95E725-D95A-1F45-9E02-B1F94E1BFA55}" type="presOf" srcId="{CD8F79D9-2E3E-4ECA-B255-D058096795B2}" destId="{C660D32C-A32E-4626-AA4A-6E4DFE0DCC7E}" srcOrd="1" destOrd="0" presId="urn:microsoft.com/office/officeart/2005/8/layout/process5"/>
    <dgm:cxn modelId="{C51892FD-221D-3642-B48A-F9844270527F}" srcId="{B3E77D11-D683-4E82-ACDA-DC9709C7CD6F}" destId="{8B664E90-EE14-D74D-B547-59E32AD64A25}" srcOrd="5" destOrd="0" parTransId="{DC1F9BD1-9193-C148-A77C-01C79F25AA18}" sibTransId="{986EB4E6-7F6A-6A4A-A63D-5AAB84B1875D}"/>
    <dgm:cxn modelId="{7D51C0E7-7CD3-D54E-A970-D9D1E20D733E}" type="presOf" srcId="{12887369-8CC1-4CF6-AEA4-8BA7DD976516}" destId="{A6EC08E4-972B-4030-8CA3-16E2B2EACD9D}" srcOrd="0" destOrd="0" presId="urn:microsoft.com/office/officeart/2005/8/layout/process5"/>
    <dgm:cxn modelId="{96638AA6-1CB7-4DE3-9628-0E88CCDC2AB6}" srcId="{B3E77D11-D683-4E82-ACDA-DC9709C7CD6F}" destId="{B0103186-CF4E-4ACB-9576-31E8803A3617}" srcOrd="0" destOrd="0" parTransId="{F3FD0A12-A2C0-4A4E-B037-AFA132848FC2}" sibTransId="{0796F4AF-D6AA-4EFD-85A7-E995BD48C7BA}"/>
    <dgm:cxn modelId="{22DC81E0-226E-394C-975D-547CA82F4A00}" type="presOf" srcId="{251BB012-9273-445A-B8F4-E81BCA5C5211}" destId="{84029100-C3B3-4AD2-8DCB-2B5D18F62ED8}" srcOrd="0" destOrd="0" presId="urn:microsoft.com/office/officeart/2005/8/layout/process5"/>
    <dgm:cxn modelId="{C383F914-C2B2-4DC2-8002-6C136ED44E21}" srcId="{B3E77D11-D683-4E82-ACDA-DC9709C7CD6F}" destId="{0EFA1F60-3F54-434F-B32C-3CBAC2AB4089}" srcOrd="7" destOrd="0" parTransId="{72C6B8C8-DB08-44C7-A125-C9125089169B}" sibTransId="{AF33A60D-A52E-4495-A7CF-3916A1F1C097}"/>
    <dgm:cxn modelId="{10B2C33D-BEFE-41D0-B5B5-8EAEED7A4F9D}" type="presOf" srcId="{0EFA1F60-3F54-434F-B32C-3CBAC2AB4089}" destId="{296AE853-9DEB-40FE-A979-08BA43181046}" srcOrd="0" destOrd="0" presId="urn:microsoft.com/office/officeart/2005/8/layout/process5"/>
    <dgm:cxn modelId="{A55D120F-69DB-6D49-A471-85F21A49BB1A}" type="presOf" srcId="{182FCAF3-E177-43D8-93F7-15F688E9030D}" destId="{95B72C6D-20BE-4EA4-9E3B-D56D5DE043FA}" srcOrd="1" destOrd="0" presId="urn:microsoft.com/office/officeart/2005/8/layout/process5"/>
    <dgm:cxn modelId="{08FF362A-5081-2144-A840-B64803004EFE}" type="presOf" srcId="{CD8F79D9-2E3E-4ECA-B255-D058096795B2}" destId="{E1019A93-D08E-4946-95CE-54E7B68FB61E}" srcOrd="0" destOrd="0" presId="urn:microsoft.com/office/officeart/2005/8/layout/process5"/>
    <dgm:cxn modelId="{89E30BD5-549C-9F4C-A401-0243EAF917BB}" type="presOf" srcId="{8422C98F-FF2A-0B44-9E8C-F8605D7C1D75}" destId="{B544AD20-5E17-4A40-88E0-9BA46E675E65}" srcOrd="0" destOrd="0" presId="urn:microsoft.com/office/officeart/2005/8/layout/process5"/>
    <dgm:cxn modelId="{774B6A64-1C2A-7349-A197-69F46B12E516}" type="presOf" srcId="{8422C98F-FF2A-0B44-9E8C-F8605D7C1D75}" destId="{CED2475F-AF67-6145-AB98-D173C8A980A1}" srcOrd="1" destOrd="0" presId="urn:microsoft.com/office/officeart/2005/8/layout/process5"/>
    <dgm:cxn modelId="{7D4BCA18-3662-E943-B36E-8066794D101A}" type="presOf" srcId="{C437294F-04D2-4695-B49B-3C3E898D55BC}" destId="{99F46C35-5A46-421F-A639-87DB6227D548}" srcOrd="0" destOrd="0" presId="urn:microsoft.com/office/officeart/2005/8/layout/process5"/>
    <dgm:cxn modelId="{9FA090E3-28BC-43CA-9F72-B6E4B6671004}" type="presOf" srcId="{876A95A3-081E-42BA-BEED-D919A858EA2D}" destId="{225C2C27-575A-4C65-B63C-F1F533DD5C50}" srcOrd="0" destOrd="0" presId="urn:microsoft.com/office/officeart/2005/8/layout/process5"/>
    <dgm:cxn modelId="{EFC67A37-E974-4C2E-A801-4A6273BD3848}" type="presOf" srcId="{876A95A3-081E-42BA-BEED-D919A858EA2D}" destId="{4DDF59BA-13FC-4FB6-AFA5-1C6782E8945B}" srcOrd="1" destOrd="0" presId="urn:microsoft.com/office/officeart/2005/8/layout/process5"/>
    <dgm:cxn modelId="{7ABDA1D8-FBBD-4330-98B5-DE19F6F15937}" srcId="{B3E77D11-D683-4E82-ACDA-DC9709C7CD6F}" destId="{12887369-8CC1-4CF6-AEA4-8BA7DD976516}" srcOrd="1" destOrd="0" parTransId="{FCE9A1C9-4440-4BA1-A941-07936F725FAE}" sibTransId="{C437294F-04D2-4695-B49B-3C3E898D55BC}"/>
    <dgm:cxn modelId="{476D062B-8300-3741-8065-616CA0D00270}" type="presOf" srcId="{986EB4E6-7F6A-6A4A-A63D-5AAB84B1875D}" destId="{A55F4E7C-3F51-8246-A661-BAEDFF8A5A2A}" srcOrd="0" destOrd="0" presId="urn:microsoft.com/office/officeart/2005/8/layout/process5"/>
    <dgm:cxn modelId="{EF77F06A-A354-6A4B-88CB-44B21BA52DB7}" type="presOf" srcId="{0796F4AF-D6AA-4EFD-85A7-E995BD48C7BA}" destId="{EA996C4C-651C-4900-AF5C-5509F1E4762F}" srcOrd="1" destOrd="0" presId="urn:microsoft.com/office/officeart/2005/8/layout/process5"/>
    <dgm:cxn modelId="{25BFCCFE-EA46-2644-B0E0-ECB42E292C2E}" type="presOf" srcId="{107CB4BD-9418-45D3-A9C2-5FB5BAD56E8E}" destId="{90CD48B9-462C-4B74-908C-709417E519B2}" srcOrd="0" destOrd="0" presId="urn:microsoft.com/office/officeart/2005/8/layout/process5"/>
    <dgm:cxn modelId="{8A86FD8F-71E5-5548-A1A6-25A5CB083F00}" type="presOf" srcId="{8B664E90-EE14-D74D-B547-59E32AD64A25}" destId="{7E594DBF-F42D-3A40-B769-BC551581956A}" srcOrd="0" destOrd="0" presId="urn:microsoft.com/office/officeart/2005/8/layout/process5"/>
    <dgm:cxn modelId="{FB661B73-AB76-054C-AD97-F3266A698636}" type="presOf" srcId="{182FCAF3-E177-43D8-93F7-15F688E9030D}" destId="{05A309E5-5A09-4DF6-9079-D1CB25485A18}" srcOrd="0" destOrd="0" presId="urn:microsoft.com/office/officeart/2005/8/layout/process5"/>
    <dgm:cxn modelId="{BD6517F7-E3FA-5D47-AE21-B0D3785A0F12}" type="presOf" srcId="{C437294F-04D2-4695-B49B-3C3E898D55BC}" destId="{98B6A1DC-F07D-49EF-B654-9EE9D2A7591C}" srcOrd="1" destOrd="0" presId="urn:microsoft.com/office/officeart/2005/8/layout/process5"/>
    <dgm:cxn modelId="{52B838A5-5382-C246-A496-5DE6B4700784}" type="presOf" srcId="{0796F4AF-D6AA-4EFD-85A7-E995BD48C7BA}" destId="{78500228-B122-403F-B372-123555F00BF0}" srcOrd="0" destOrd="0" presId="urn:microsoft.com/office/officeart/2005/8/layout/process5"/>
    <dgm:cxn modelId="{2A03C1FE-B7A0-41FA-826F-00C09CB46398}" srcId="{B3E77D11-D683-4E82-ACDA-DC9709C7CD6F}" destId="{107CB4BD-9418-45D3-A9C2-5FB5BAD56E8E}" srcOrd="6" destOrd="0" parTransId="{6634B232-801E-4BFA-9420-F0E9EA07ECD4}" sibTransId="{876A95A3-081E-42BA-BEED-D919A858EA2D}"/>
    <dgm:cxn modelId="{D9B81174-ECC6-344D-B2BD-41D8657A70E4}" type="presOf" srcId="{B3E77D11-D683-4E82-ACDA-DC9709C7CD6F}" destId="{6132E45B-D293-4323-95C6-4CE8A93437FE}" srcOrd="0" destOrd="0" presId="urn:microsoft.com/office/officeart/2005/8/layout/process5"/>
    <dgm:cxn modelId="{929266F5-31FD-5747-B1B6-FFEACC771F16}" type="presOf" srcId="{B0103186-CF4E-4ACB-9576-31E8803A3617}" destId="{DBAE5525-1632-4933-88C3-17DEF9FC529C}" srcOrd="0" destOrd="0" presId="urn:microsoft.com/office/officeart/2005/8/layout/process5"/>
    <dgm:cxn modelId="{6C01AC0B-F575-4B4D-8C1D-D30B74636B22}" type="presOf" srcId="{986EB4E6-7F6A-6A4A-A63D-5AAB84B1875D}" destId="{9A4BA4E3-8E91-D646-ACC4-38F20E3BB6BB}" srcOrd="1" destOrd="0" presId="urn:microsoft.com/office/officeart/2005/8/layout/process5"/>
    <dgm:cxn modelId="{EBA72585-4CB1-8543-888B-47EEED1E0550}" type="presParOf" srcId="{6132E45B-D293-4323-95C6-4CE8A93437FE}" destId="{DBAE5525-1632-4933-88C3-17DEF9FC529C}" srcOrd="0" destOrd="0" presId="urn:microsoft.com/office/officeart/2005/8/layout/process5"/>
    <dgm:cxn modelId="{8766D997-D8CD-B84B-AA49-60F5B2806B8B}" type="presParOf" srcId="{6132E45B-D293-4323-95C6-4CE8A93437FE}" destId="{78500228-B122-403F-B372-123555F00BF0}" srcOrd="1" destOrd="0" presId="urn:microsoft.com/office/officeart/2005/8/layout/process5"/>
    <dgm:cxn modelId="{7E49A40C-49BB-E748-B6AF-A0106BAB90E1}" type="presParOf" srcId="{78500228-B122-403F-B372-123555F00BF0}" destId="{EA996C4C-651C-4900-AF5C-5509F1E4762F}" srcOrd="0" destOrd="0" presId="urn:microsoft.com/office/officeart/2005/8/layout/process5"/>
    <dgm:cxn modelId="{F160D350-8679-6E47-8D17-676A2827BD6C}" type="presParOf" srcId="{6132E45B-D293-4323-95C6-4CE8A93437FE}" destId="{A6EC08E4-972B-4030-8CA3-16E2B2EACD9D}" srcOrd="2" destOrd="0" presId="urn:microsoft.com/office/officeart/2005/8/layout/process5"/>
    <dgm:cxn modelId="{B2173E52-53AA-8940-A790-B0AC94FAC431}" type="presParOf" srcId="{6132E45B-D293-4323-95C6-4CE8A93437FE}" destId="{99F46C35-5A46-421F-A639-87DB6227D548}" srcOrd="3" destOrd="0" presId="urn:microsoft.com/office/officeart/2005/8/layout/process5"/>
    <dgm:cxn modelId="{663BDC75-5424-F345-AE2C-C2CB0542F7CA}" type="presParOf" srcId="{99F46C35-5A46-421F-A639-87DB6227D548}" destId="{98B6A1DC-F07D-49EF-B654-9EE9D2A7591C}" srcOrd="0" destOrd="0" presId="urn:microsoft.com/office/officeart/2005/8/layout/process5"/>
    <dgm:cxn modelId="{98AB3064-A25F-C447-B61C-CA62449A9B90}" type="presParOf" srcId="{6132E45B-D293-4323-95C6-4CE8A93437FE}" destId="{2B0A6B50-265D-4018-BD84-F1B82844EC96}" srcOrd="4" destOrd="0" presId="urn:microsoft.com/office/officeart/2005/8/layout/process5"/>
    <dgm:cxn modelId="{AD6559D5-AC19-8B4E-AED6-BBAF36804897}" type="presParOf" srcId="{6132E45B-D293-4323-95C6-4CE8A93437FE}" destId="{E1019A93-D08E-4946-95CE-54E7B68FB61E}" srcOrd="5" destOrd="0" presId="urn:microsoft.com/office/officeart/2005/8/layout/process5"/>
    <dgm:cxn modelId="{9E283481-9D7A-C74E-857A-6B8CD987D4E6}" type="presParOf" srcId="{E1019A93-D08E-4946-95CE-54E7B68FB61E}" destId="{C660D32C-A32E-4626-AA4A-6E4DFE0DCC7E}" srcOrd="0" destOrd="0" presId="urn:microsoft.com/office/officeart/2005/8/layout/process5"/>
    <dgm:cxn modelId="{3164AD47-02B9-EF4F-9178-380015C82E7F}" type="presParOf" srcId="{6132E45B-D293-4323-95C6-4CE8A93437FE}" destId="{125C6006-2030-EC48-8815-A6F808436301}" srcOrd="6" destOrd="0" presId="urn:microsoft.com/office/officeart/2005/8/layout/process5"/>
    <dgm:cxn modelId="{7DCF79CF-D7A2-1545-B1B7-C29EECF8A4B5}" type="presParOf" srcId="{6132E45B-D293-4323-95C6-4CE8A93437FE}" destId="{B544AD20-5E17-4A40-88E0-9BA46E675E65}" srcOrd="7" destOrd="0" presId="urn:microsoft.com/office/officeart/2005/8/layout/process5"/>
    <dgm:cxn modelId="{62099D29-0F0E-B040-8868-CB84A47CC244}" type="presParOf" srcId="{B544AD20-5E17-4A40-88E0-9BA46E675E65}" destId="{CED2475F-AF67-6145-AB98-D173C8A980A1}" srcOrd="0" destOrd="0" presId="urn:microsoft.com/office/officeart/2005/8/layout/process5"/>
    <dgm:cxn modelId="{D460CC35-0AEB-634B-B4C2-17C4741EDAEC}" type="presParOf" srcId="{6132E45B-D293-4323-95C6-4CE8A93437FE}" destId="{84029100-C3B3-4AD2-8DCB-2B5D18F62ED8}" srcOrd="8" destOrd="0" presId="urn:microsoft.com/office/officeart/2005/8/layout/process5"/>
    <dgm:cxn modelId="{10DBF464-2B22-0E42-9EDF-C9A3B8086036}" type="presParOf" srcId="{6132E45B-D293-4323-95C6-4CE8A93437FE}" destId="{05A309E5-5A09-4DF6-9079-D1CB25485A18}" srcOrd="9" destOrd="0" presId="urn:microsoft.com/office/officeart/2005/8/layout/process5"/>
    <dgm:cxn modelId="{4245991B-FA84-2846-8EE2-913DE53B50D6}" type="presParOf" srcId="{05A309E5-5A09-4DF6-9079-D1CB25485A18}" destId="{95B72C6D-20BE-4EA4-9E3B-D56D5DE043FA}" srcOrd="0" destOrd="0" presId="urn:microsoft.com/office/officeart/2005/8/layout/process5"/>
    <dgm:cxn modelId="{F10A62AF-70B4-8E48-BBF1-B2C550D1E2AA}" type="presParOf" srcId="{6132E45B-D293-4323-95C6-4CE8A93437FE}" destId="{7E594DBF-F42D-3A40-B769-BC551581956A}" srcOrd="10" destOrd="0" presId="urn:microsoft.com/office/officeart/2005/8/layout/process5"/>
    <dgm:cxn modelId="{DB8FC9BC-2768-4445-8BF8-0181F509F30B}" type="presParOf" srcId="{6132E45B-D293-4323-95C6-4CE8A93437FE}" destId="{A55F4E7C-3F51-8246-A661-BAEDFF8A5A2A}" srcOrd="11" destOrd="0" presId="urn:microsoft.com/office/officeart/2005/8/layout/process5"/>
    <dgm:cxn modelId="{0D8C3CBC-8F5F-CA44-B1D3-1887AD4AF555}" type="presParOf" srcId="{A55F4E7C-3F51-8246-A661-BAEDFF8A5A2A}" destId="{9A4BA4E3-8E91-D646-ACC4-38F20E3BB6BB}" srcOrd="0" destOrd="0" presId="urn:microsoft.com/office/officeart/2005/8/layout/process5"/>
    <dgm:cxn modelId="{C578A620-A950-824E-89CC-FDDD4995957B}" type="presParOf" srcId="{6132E45B-D293-4323-95C6-4CE8A93437FE}" destId="{90CD48B9-462C-4B74-908C-709417E519B2}" srcOrd="12" destOrd="0" presId="urn:microsoft.com/office/officeart/2005/8/layout/process5"/>
    <dgm:cxn modelId="{04342EDF-49A9-40EB-9839-854CF48F2030}" type="presParOf" srcId="{6132E45B-D293-4323-95C6-4CE8A93437FE}" destId="{225C2C27-575A-4C65-B63C-F1F533DD5C50}" srcOrd="13" destOrd="0" presId="urn:microsoft.com/office/officeart/2005/8/layout/process5"/>
    <dgm:cxn modelId="{A7CA1460-B4A9-476E-8BD8-525E2501A2AF}" type="presParOf" srcId="{225C2C27-575A-4C65-B63C-F1F533DD5C50}" destId="{4DDF59BA-13FC-4FB6-AFA5-1C6782E8945B}" srcOrd="0" destOrd="0" presId="urn:microsoft.com/office/officeart/2005/8/layout/process5"/>
    <dgm:cxn modelId="{4BAFC26D-F40B-4969-97DA-297547B62CFE}" type="presParOf" srcId="{6132E45B-D293-4323-95C6-4CE8A93437FE}" destId="{296AE853-9DEB-40FE-A979-08BA43181046}"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5525-1632-4933-88C3-17DEF9FC529C}">
      <dsp:nvSpPr>
        <dsp:cNvPr id="0" name=""/>
        <dsp:cNvSpPr/>
      </dsp:nvSpPr>
      <dsp:spPr>
        <a:xfrm>
          <a:off x="4621" y="559306"/>
          <a:ext cx="2020453" cy="1212272"/>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Explanation of </a:t>
          </a:r>
          <a:r>
            <a:rPr lang="en-US" sz="2400" kern="1200" dirty="0" err="1" smtClean="0"/>
            <a:t>Allometry</a:t>
          </a:r>
          <a:endParaRPr lang="en-US" sz="2400" kern="1200" dirty="0"/>
        </a:p>
      </dsp:txBody>
      <dsp:txXfrm>
        <a:off x="40127" y="594812"/>
        <a:ext cx="1949441" cy="1141260"/>
      </dsp:txXfrm>
    </dsp:sp>
    <dsp:sp modelId="{78500228-B122-403F-B372-123555F00BF0}">
      <dsp:nvSpPr>
        <dsp:cNvPr id="0" name=""/>
        <dsp:cNvSpPr/>
      </dsp:nvSpPr>
      <dsp:spPr>
        <a:xfrm>
          <a:off x="2202874" y="914906"/>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202874" y="1015120"/>
        <a:ext cx="299835" cy="300644"/>
      </dsp:txXfrm>
    </dsp:sp>
    <dsp:sp modelId="{A6EC08E4-972B-4030-8CA3-16E2B2EACD9D}">
      <dsp:nvSpPr>
        <dsp:cNvPr id="0" name=""/>
        <dsp:cNvSpPr/>
      </dsp:nvSpPr>
      <dsp:spPr>
        <a:xfrm>
          <a:off x="2833255" y="559306"/>
          <a:ext cx="2020453" cy="1212272"/>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Basic theory</a:t>
          </a:r>
          <a:endParaRPr lang="en-US" sz="2400" kern="1200" dirty="0"/>
        </a:p>
      </dsp:txBody>
      <dsp:txXfrm>
        <a:off x="2868761" y="594812"/>
        <a:ext cx="1949441" cy="1141260"/>
      </dsp:txXfrm>
    </dsp:sp>
    <dsp:sp modelId="{99F46C35-5A46-421F-A639-87DB6227D548}">
      <dsp:nvSpPr>
        <dsp:cNvPr id="0" name=""/>
        <dsp:cNvSpPr/>
      </dsp:nvSpPr>
      <dsp:spPr>
        <a:xfrm>
          <a:off x="5031509" y="914906"/>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031509" y="1015120"/>
        <a:ext cx="299835" cy="300644"/>
      </dsp:txXfrm>
    </dsp:sp>
    <dsp:sp modelId="{2B0A6B50-265D-4018-BD84-F1B82844EC96}">
      <dsp:nvSpPr>
        <dsp:cNvPr id="0" name=""/>
        <dsp:cNvSpPr/>
      </dsp:nvSpPr>
      <dsp:spPr>
        <a:xfrm>
          <a:off x="5661890" y="559306"/>
          <a:ext cx="2020453" cy="1212272"/>
        </a:xfrm>
        <a:prstGeom prst="roundRect">
          <a:avLst>
            <a:gd name="adj" fmla="val 10000"/>
          </a:avLst>
        </a:prstGeom>
        <a:solidFill>
          <a:srgbClr val="00B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Advanced theory</a:t>
          </a:r>
          <a:endParaRPr lang="en-US" sz="2400" kern="1200" dirty="0"/>
        </a:p>
      </dsp:txBody>
      <dsp:txXfrm>
        <a:off x="5697396" y="594812"/>
        <a:ext cx="1949441" cy="1141260"/>
      </dsp:txXfrm>
    </dsp:sp>
    <dsp:sp modelId="{E1019A93-D08E-4946-95CE-54E7B68FB61E}">
      <dsp:nvSpPr>
        <dsp:cNvPr id="0" name=""/>
        <dsp:cNvSpPr/>
      </dsp:nvSpPr>
      <dsp:spPr>
        <a:xfrm>
          <a:off x="7860144" y="914906"/>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7860144" y="1015120"/>
        <a:ext cx="299835" cy="300644"/>
      </dsp:txXfrm>
    </dsp:sp>
    <dsp:sp modelId="{125C6006-2030-EC48-8815-A6F808436301}">
      <dsp:nvSpPr>
        <dsp:cNvPr id="0" name=""/>
        <dsp:cNvSpPr/>
      </dsp:nvSpPr>
      <dsp:spPr>
        <a:xfrm>
          <a:off x="8490525" y="559306"/>
          <a:ext cx="2020453" cy="1212272"/>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Setup</a:t>
          </a:r>
          <a:endParaRPr lang="en-US" sz="2400" kern="1200" dirty="0"/>
        </a:p>
      </dsp:txBody>
      <dsp:txXfrm>
        <a:off x="8526031" y="594812"/>
        <a:ext cx="1949441" cy="1141260"/>
      </dsp:txXfrm>
    </dsp:sp>
    <dsp:sp modelId="{B544AD20-5E17-4A40-88E0-9BA46E675E65}">
      <dsp:nvSpPr>
        <dsp:cNvPr id="0" name=""/>
        <dsp:cNvSpPr/>
      </dsp:nvSpPr>
      <dsp:spPr>
        <a:xfrm rot="5392412">
          <a:off x="9269470" y="1948504"/>
          <a:ext cx="467125"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9352556" y="1965478"/>
        <a:ext cx="300644" cy="326988"/>
      </dsp:txXfrm>
    </dsp:sp>
    <dsp:sp modelId="{84029100-C3B3-4AD2-8DCB-2B5D18F62ED8}">
      <dsp:nvSpPr>
        <dsp:cNvPr id="0" name=""/>
        <dsp:cNvSpPr/>
      </dsp:nvSpPr>
      <dsp:spPr>
        <a:xfrm>
          <a:off x="8495146" y="2652944"/>
          <a:ext cx="2020453" cy="1212272"/>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Experiments</a:t>
          </a:r>
        </a:p>
      </dsp:txBody>
      <dsp:txXfrm>
        <a:off x="8530652" y="2688450"/>
        <a:ext cx="1949441" cy="1141260"/>
      </dsp:txXfrm>
    </dsp:sp>
    <dsp:sp modelId="{05A309E5-5A09-4DF6-9079-D1CB25485A18}">
      <dsp:nvSpPr>
        <dsp:cNvPr id="0" name=""/>
        <dsp:cNvSpPr/>
      </dsp:nvSpPr>
      <dsp:spPr>
        <a:xfrm rot="10888780">
          <a:off x="7885472" y="2972266"/>
          <a:ext cx="430929"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8014729" y="3074149"/>
        <a:ext cx="301650" cy="300644"/>
      </dsp:txXfrm>
    </dsp:sp>
    <dsp:sp modelId="{7E594DBF-F42D-3A40-B769-BC551581956A}">
      <dsp:nvSpPr>
        <dsp:cNvPr id="0" name=""/>
        <dsp:cNvSpPr/>
      </dsp:nvSpPr>
      <dsp:spPr>
        <a:xfrm>
          <a:off x="5661890" y="2579759"/>
          <a:ext cx="2020453" cy="1212272"/>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Graphs</a:t>
          </a:r>
          <a:endParaRPr lang="en-US" sz="2400" kern="1200" dirty="0"/>
        </a:p>
      </dsp:txBody>
      <dsp:txXfrm>
        <a:off x="5697396" y="2615265"/>
        <a:ext cx="1949441" cy="1141260"/>
      </dsp:txXfrm>
    </dsp:sp>
    <dsp:sp modelId="{A55F4E7C-3F51-8246-A661-BAEDFF8A5A2A}">
      <dsp:nvSpPr>
        <dsp:cNvPr id="0" name=""/>
        <dsp:cNvSpPr/>
      </dsp:nvSpPr>
      <dsp:spPr>
        <a:xfrm rot="10800000">
          <a:off x="5055754" y="2935359"/>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184255" y="3035573"/>
        <a:ext cx="299835" cy="300644"/>
      </dsp:txXfrm>
    </dsp:sp>
    <dsp:sp modelId="{90CD48B9-462C-4B74-908C-709417E519B2}">
      <dsp:nvSpPr>
        <dsp:cNvPr id="0" name=""/>
        <dsp:cNvSpPr/>
      </dsp:nvSpPr>
      <dsp:spPr>
        <a:xfrm>
          <a:off x="2833255" y="2579759"/>
          <a:ext cx="2020453" cy="1212272"/>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Analysis</a:t>
          </a:r>
          <a:endParaRPr lang="en-US" sz="2400" kern="1200" dirty="0"/>
        </a:p>
      </dsp:txBody>
      <dsp:txXfrm>
        <a:off x="2868761" y="2615265"/>
        <a:ext cx="1949441" cy="1141260"/>
      </dsp:txXfrm>
    </dsp:sp>
    <dsp:sp modelId="{225C2C27-575A-4C65-B63C-F1F533DD5C50}">
      <dsp:nvSpPr>
        <dsp:cNvPr id="0" name=""/>
        <dsp:cNvSpPr/>
      </dsp:nvSpPr>
      <dsp:spPr>
        <a:xfrm rot="10800000">
          <a:off x="2227119" y="2935359"/>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355620" y="3035573"/>
        <a:ext cx="299835" cy="300644"/>
      </dsp:txXfrm>
    </dsp:sp>
    <dsp:sp modelId="{296AE853-9DEB-40FE-A979-08BA43181046}">
      <dsp:nvSpPr>
        <dsp:cNvPr id="0" name=""/>
        <dsp:cNvSpPr/>
      </dsp:nvSpPr>
      <dsp:spPr>
        <a:xfrm>
          <a:off x="4621" y="2579759"/>
          <a:ext cx="2020453" cy="1212272"/>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Conclusion</a:t>
          </a:r>
          <a:endParaRPr lang="en-GB" sz="2400" kern="1200" dirty="0"/>
        </a:p>
      </dsp:txBody>
      <dsp:txXfrm>
        <a:off x="40127" y="2615265"/>
        <a:ext cx="1949441" cy="11412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830117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dirty="0"/>
              <a:t> </a:t>
            </a:r>
            <a:r>
              <a:rPr b="1" dirty="0"/>
              <a:t>A) Apples </a:t>
            </a:r>
          </a:p>
          <a:p>
            <a:r>
              <a:rPr dirty="0"/>
              <a:t>Why do apple slices turn brown after being cut? Investigate the speed of this process and test methods to prevent browning of apple slices. </a:t>
            </a:r>
          </a:p>
          <a:p>
            <a:pPr>
              <a:defRPr b="1"/>
            </a:pPr>
            <a:endParaRPr dirty="0"/>
          </a:p>
          <a:p>
            <a:pPr>
              <a:defRPr b="1"/>
            </a:pPr>
            <a:r>
              <a:rPr dirty="0"/>
              <a:t>B) Growing through asphalt </a:t>
            </a:r>
          </a:p>
          <a:p>
            <a:r>
              <a:rPr dirty="0"/>
              <a:t>Can a little plant grow straight up through concrete or asphalt? </a:t>
            </a:r>
          </a:p>
          <a:p>
            <a:pPr>
              <a:defRPr b="1"/>
            </a:pPr>
            <a:endParaRPr dirty="0"/>
          </a:p>
          <a:p>
            <a:pPr>
              <a:defRPr b="1"/>
            </a:pPr>
            <a:r>
              <a:rPr dirty="0"/>
              <a:t>C) Tonic water in UV light </a:t>
            </a:r>
          </a:p>
          <a:p>
            <a:r>
              <a:rPr dirty="0"/>
              <a:t>Tonic water glows brightly when exposed to an ultraviolet black light bulb. It is however easy to quench the glow of tonic water by adding salt. Investigate this effect. What other common substances glow under UV light and how can one influence their glow? </a:t>
            </a:r>
          </a:p>
          <a:p>
            <a:pPr>
              <a:defRPr b="1"/>
            </a:pPr>
            <a:endParaRPr dirty="0"/>
          </a:p>
          <a:p>
            <a:pPr>
              <a:defRPr b="1"/>
            </a:pPr>
            <a:r>
              <a:rPr dirty="0"/>
              <a:t>D) Salt production </a:t>
            </a:r>
          </a:p>
          <a:p>
            <a:r>
              <a:rPr dirty="0"/>
              <a:t>Solar evaporation of seawater or salt mining are common methods to produce common salt (NaCl). Propose a method to extract salt from a natural source and determine both productive capacity of your method and purity of the product. Demonstrate an amount of salt produced by your method. </a:t>
            </a:r>
          </a:p>
          <a:p>
            <a:pPr>
              <a:defRPr b="1"/>
            </a:pPr>
            <a:endParaRPr dirty="0"/>
          </a:p>
          <a:p>
            <a:pPr>
              <a:defRPr b="1"/>
            </a:pPr>
            <a:r>
              <a:rPr dirty="0"/>
              <a:t>E) Rijke's tube </a:t>
            </a:r>
          </a:p>
          <a:p>
            <a:r>
              <a:rPr dirty="0"/>
              <a:t>If air inside a vertical cylindrical tube open at both ends is heated, the tube produces sound. Study this effect. </a:t>
            </a:r>
          </a:p>
          <a:p>
            <a:pPr>
              <a:defRPr b="1"/>
            </a:pPr>
            <a:endParaRPr dirty="0"/>
          </a:p>
          <a:p>
            <a:pPr>
              <a:defRPr b="1"/>
            </a:pPr>
            <a:r>
              <a:rPr dirty="0"/>
              <a:t>F) Grow light </a:t>
            </a:r>
          </a:p>
          <a:p>
            <a:r>
              <a:rPr dirty="0"/>
              <a:t>Investigate how different types of artificial lights affect plant growth. What is the role of light spectrum? </a:t>
            </a:r>
          </a:p>
          <a:p>
            <a:pPr>
              <a:defRPr b="1"/>
            </a:pPr>
            <a:endParaRPr dirty="0"/>
          </a:p>
          <a:p>
            <a:pPr>
              <a:defRPr b="1"/>
            </a:pPr>
            <a:r>
              <a:rPr dirty="0"/>
              <a:t>G) Milk </a:t>
            </a:r>
          </a:p>
          <a:p>
            <a:r>
              <a:rPr dirty="0"/>
              <a:t>Develop simple methods allowing determination of some of the important properties of milk. Suggest an investigation requiring comparison of various milk samples. </a:t>
            </a:r>
          </a:p>
          <a:p>
            <a:pPr>
              <a:defRPr b="1"/>
            </a:pPr>
            <a:endParaRPr dirty="0"/>
          </a:p>
          <a:p>
            <a:pPr>
              <a:defRPr b="1"/>
            </a:pPr>
            <a:r>
              <a:rPr dirty="0"/>
              <a:t>H) Allometry </a:t>
            </a:r>
          </a:p>
          <a:p>
            <a:r>
              <a:rPr dirty="0"/>
              <a:t>How do length and thickness of bones scale with overall size and weight of animal? </a:t>
            </a:r>
          </a:p>
          <a:p>
            <a:pPr>
              <a:defRPr b="1"/>
            </a:pPr>
            <a:endParaRPr dirty="0"/>
          </a:p>
          <a:p>
            <a:pPr>
              <a:defRPr b="1"/>
            </a:pPr>
            <a:r>
              <a:rPr dirty="0"/>
              <a:t>I) Routers and garden cress </a:t>
            </a:r>
          </a:p>
          <a:p>
            <a:r>
              <a:rPr dirty="0"/>
              <a:t>In 2013, five young students claimed a sensational discovery that garden cress (Lepidium sativum) won't germinate when placed near two Wi-Fi routers. Reproduce their experiments under controlled conditions to support or dismiss their conclusions. </a:t>
            </a:r>
          </a:p>
          <a:p>
            <a:pPr>
              <a:defRPr b="1"/>
            </a:pPr>
            <a:endParaRPr dirty="0"/>
          </a:p>
          <a:p>
            <a:pPr>
              <a:defRPr b="1"/>
            </a:pPr>
            <a:r>
              <a:rPr dirty="0"/>
              <a:t>J) Water from the air </a:t>
            </a:r>
          </a:p>
          <a:p>
            <a:r>
              <a:rPr dirty="0"/>
              <a:t>Design and construct a device allowing collection of water by condensing moisture from air. Determine if the water obtained with your device is suitable for drinking. What amount of water is possible to collect during one Science Fight? </a:t>
            </a:r>
          </a:p>
          <a:p>
            <a:pPr>
              <a:defRPr b="1"/>
            </a:pPr>
            <a:endParaRPr dirty="0"/>
          </a:p>
          <a:p>
            <a:pPr>
              <a:defRPr b="1"/>
            </a:pPr>
            <a:r>
              <a:rPr dirty="0"/>
              <a:t>K) Paper wrinkles </a:t>
            </a:r>
          </a:p>
          <a:p>
            <a:r>
              <a:rPr dirty="0"/>
              <a:t>When a piece of paper dries after being wet, it can get wrinkled. Investigate and explain this phenomenon. </a:t>
            </a:r>
          </a:p>
          <a:p>
            <a:pPr>
              <a:defRPr b="1"/>
            </a:pPr>
            <a:endParaRPr dirty="0"/>
          </a:p>
          <a:p>
            <a:pPr>
              <a:defRPr b="1"/>
            </a:pPr>
            <a:r>
              <a:rPr dirty="0"/>
              <a:t>L) Tornado machine </a:t>
            </a:r>
          </a:p>
          <a:p>
            <a:r>
              <a:rPr dirty="0"/>
              <a:t>Build a machine to produce an indoor air tornado. Investigate the properties and stability of the tornado. Is the machine portative enough to be demonstrated at a Science Fight room of the 1st SYNT? </a:t>
            </a:r>
          </a:p>
        </p:txBody>
      </p:sp>
    </p:spTree>
    <p:extLst>
      <p:ext uri="{BB962C8B-B14F-4D97-AF65-F5344CB8AC3E}">
        <p14:creationId xmlns:p14="http://schemas.microsoft.com/office/powerpoint/2010/main" val="44726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09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bg>
      <p:bgPr>
        <a:gradFill flip="none" rotWithShape="1">
          <a:gsLst>
            <a:gs pos="0">
              <a:srgbClr val="23529D"/>
            </a:gs>
            <a:gs pos="46000">
              <a:srgbClr val="2756A6"/>
            </a:gs>
            <a:gs pos="73000">
              <a:srgbClr val="2A5AAA"/>
            </a:gs>
            <a:gs pos="100000">
              <a:srgbClr val="2D5DAE"/>
            </a:gs>
          </a:gsLst>
          <a:lin ang="21360000" scaled="0"/>
        </a:gradFill>
        <a:effectLst/>
      </p:bgPr>
    </p:bg>
    <p:spTree>
      <p:nvGrpSpPr>
        <p:cNvPr id="1" name=""/>
        <p:cNvGrpSpPr/>
        <p:nvPr/>
      </p:nvGrpSpPr>
      <p:grpSpPr>
        <a:xfrm>
          <a:off x="0" y="0"/>
          <a:ext cx="0" cy="0"/>
          <a:chOff x="0" y="0"/>
          <a:chExt cx="0" cy="0"/>
        </a:xfrm>
      </p:grpSpPr>
      <p:sp>
        <p:nvSpPr>
          <p:cNvPr id="13" name="Shape 13"/>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4" name="Shape 1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pic>
        <p:nvPicPr>
          <p:cNvPr id="15" name="image1.png"/>
          <p:cNvPicPr>
            <a:picLocks noChangeAspect="1"/>
          </p:cNvPicPr>
          <p:nvPr/>
        </p:nvPicPr>
        <p:blipFill>
          <a:blip r:embed="rId2">
            <a:extLst/>
          </a:blip>
          <a:srcRect t="15279"/>
          <a:stretch>
            <a:fillRect/>
          </a:stretch>
        </p:blipFill>
        <p:spPr>
          <a:xfrm>
            <a:off x="0" y="3720947"/>
            <a:ext cx="12192000" cy="5810105"/>
          </a:xfrm>
          <a:prstGeom prst="rect">
            <a:avLst/>
          </a:prstGeom>
          <a:ln w="12700">
            <a:miter lim="400000"/>
          </a:ln>
        </p:spPr>
      </p:pic>
      <p:sp>
        <p:nvSpPr>
          <p:cNvPr id="16" name="Shape 16"/>
          <p:cNvSpPr>
            <a:spLocks noGrp="1"/>
          </p:cNvSpPr>
          <p:nvPr>
            <p:ph type="body" sz="quarter" idx="1"/>
          </p:nvPr>
        </p:nvSpPr>
        <p:spPr>
          <a:xfrm>
            <a:off x="1524000" y="2650066"/>
            <a:ext cx="9144000" cy="1557868"/>
          </a:xfrm>
          <a:prstGeom prst="rect">
            <a:avLst/>
          </a:prstGeom>
        </p:spPr>
        <p:txBody>
          <a:bodyPr/>
          <a:lstStyle>
            <a:lvl1pPr marL="0" indent="0" algn="ctr" defTabSz="914377">
              <a:buClrTx/>
              <a:buSzTx/>
              <a:buFontTx/>
              <a:buNone/>
              <a:defRPr sz="2200"/>
            </a:lvl1pPr>
            <a:lvl2pPr marL="0" indent="457189" algn="ctr" defTabSz="914377">
              <a:buClrTx/>
              <a:buSzTx/>
              <a:buFontTx/>
              <a:buNone/>
              <a:defRPr sz="2200"/>
            </a:lvl2pPr>
            <a:lvl3pPr marL="0" indent="914377" algn="ctr" defTabSz="914377">
              <a:buClrTx/>
              <a:buSzTx/>
              <a:buFontTx/>
              <a:buNone/>
              <a:defRPr sz="2200"/>
            </a:lvl3pPr>
            <a:lvl4pPr marL="0" indent="1371565" algn="ctr" defTabSz="914377">
              <a:buClrTx/>
              <a:buSzTx/>
              <a:buFontTx/>
              <a:buNone/>
              <a:defRPr sz="2200"/>
            </a:lvl4pPr>
            <a:lvl5pPr marL="0" indent="1828754" algn="ctr" defTabSz="914377">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7" name="Shape 17"/>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8" name="Shape 18"/>
          <p:cNvSpPr>
            <a:spLocks noGrp="1"/>
          </p:cNvSpPr>
          <p:nvPr>
            <p:ph type="title"/>
          </p:nvPr>
        </p:nvSpPr>
        <p:spPr>
          <a:xfrm>
            <a:off x="2640425" y="1445079"/>
            <a:ext cx="6911150" cy="1150409"/>
          </a:xfrm>
          <a:prstGeom prst="rect">
            <a:avLst/>
          </a:prstGeom>
        </p:spPr>
        <p:txBody>
          <a:bodyPr anchor="b"/>
          <a:lstStyle>
            <a:lvl1pPr algn="ctr" defTabSz="914377">
              <a:defRPr sz="6000"/>
            </a:lvl1pPr>
          </a:lstStyle>
          <a:p>
            <a:r>
              <a:t>Title Text</a:t>
            </a:r>
          </a:p>
        </p:txBody>
      </p:sp>
      <p:sp>
        <p:nvSpPr>
          <p:cNvPr id="19" name="Shape 19"/>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
        <p:nvSpPr>
          <p:cNvPr id="20" name="Shape 20"/>
          <p:cNvSpPr>
            <a:spLocks noGrp="1"/>
          </p:cNvSpPr>
          <p:nvPr>
            <p:ph type="sldNum" sz="quarter" idx="2"/>
          </p:nvPr>
        </p:nvSpPr>
        <p:spPr>
          <a:xfrm>
            <a:off x="5892800" y="6172200"/>
            <a:ext cx="2844800" cy="368301"/>
          </a:xfrm>
          <a:prstGeom prst="rect">
            <a:avLst/>
          </a:prstGeom>
        </p:spPr>
        <p:txBody>
          <a:bodyPr/>
          <a:lstStyle>
            <a:lvl1pPr>
              <a:defRPr sz="1200">
                <a:solidFill>
                  <a:srgbClr val="888888"/>
                </a:solidFill>
              </a:defRPr>
            </a:lvl1pPr>
          </a:lstStyle>
          <a:p>
            <a:fld id="{86CB4B4D-7CA3-9044-876B-883B54F8677D}" type="slidenum">
              <a:t>‹#›</a:t>
            </a:fld>
            <a:endParaRPr/>
          </a:p>
        </p:txBody>
      </p:sp>
      <p:pic>
        <p:nvPicPr>
          <p:cNvPr id="10" name="image1.png"/>
          <p:cNvPicPr>
            <a:picLocks noChangeAspect="1"/>
          </p:cNvPicPr>
          <p:nvPr userDrawn="1"/>
        </p:nvPicPr>
        <p:blipFill>
          <a:blip r:embed="rId3">
            <a:extLst/>
          </a:blip>
          <a:srcRect t="15279"/>
          <a:stretch>
            <a:fillRect/>
          </a:stretch>
        </p:blipFill>
        <p:spPr>
          <a:xfrm>
            <a:off x="0" y="3720947"/>
            <a:ext cx="12192000" cy="5810105"/>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4" name="Shape 114"/>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15" name="Shape 115"/>
          <p:cNvSpPr>
            <a:spLocks noGrp="1"/>
          </p:cNvSpPr>
          <p:nvPr>
            <p:ph type="title"/>
          </p:nvPr>
        </p:nvSpPr>
        <p:spPr>
          <a:xfrm>
            <a:off x="838200" y="365125"/>
            <a:ext cx="9848850" cy="1325563"/>
          </a:xfrm>
          <a:prstGeom prst="rect">
            <a:avLst/>
          </a:prstGeom>
        </p:spPr>
        <p:txBody>
          <a:bodyPr/>
          <a:lstStyle/>
          <a:p>
            <a:r>
              <a:t>Title Text</a:t>
            </a:r>
          </a:p>
        </p:txBody>
      </p:sp>
      <p:sp>
        <p:nvSpPr>
          <p:cNvPr id="116" name="Shape 1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18"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5" name="Shape 125"/>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26" name="Shape 126"/>
          <p:cNvSpPr>
            <a:spLocks noGrp="1"/>
          </p:cNvSpPr>
          <p:nvPr>
            <p:ph type="title"/>
          </p:nvPr>
        </p:nvSpPr>
        <p:spPr>
          <a:xfrm>
            <a:off x="8724900" y="365125"/>
            <a:ext cx="2129020" cy="5811838"/>
          </a:xfrm>
          <a:prstGeom prst="rect">
            <a:avLst/>
          </a:prstGeom>
        </p:spPr>
        <p:txBody>
          <a:bodyPr/>
          <a:lstStyle/>
          <a:p>
            <a:r>
              <a:t>Title Text</a:t>
            </a:r>
          </a:p>
        </p:txBody>
      </p:sp>
      <p:sp>
        <p:nvSpPr>
          <p:cNvPr id="127" name="Shape 127"/>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29"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Shape 3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37" name="Shape 37"/>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8" name="Shape 38"/>
          <p:cNvSpPr>
            <a:spLocks noGrp="1"/>
          </p:cNvSpPr>
          <p:nvPr>
            <p:ph type="body" sz="quarter" idx="1"/>
          </p:nvPr>
        </p:nvSpPr>
        <p:spPr>
          <a:xfrm>
            <a:off x="831850" y="4589462"/>
            <a:ext cx="10515600" cy="1500188"/>
          </a:xfrm>
          <a:prstGeom prst="rect">
            <a:avLst/>
          </a:prstGeom>
        </p:spPr>
        <p:txBody>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6" name="Shape 4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47" name="Shape 47"/>
          <p:cNvSpPr>
            <a:spLocks noGrp="1"/>
          </p:cNvSpPr>
          <p:nvPr>
            <p:ph type="title"/>
          </p:nvPr>
        </p:nvSpPr>
        <p:spPr>
          <a:xfrm>
            <a:off x="838200" y="365125"/>
            <a:ext cx="9837420" cy="1325563"/>
          </a:xfrm>
          <a:prstGeom prst="rect">
            <a:avLst/>
          </a:prstGeom>
        </p:spPr>
        <p:txBody>
          <a:bodyPr/>
          <a:lstStyle/>
          <a:p>
            <a:r>
              <a:t>Title Text</a:t>
            </a:r>
          </a:p>
        </p:txBody>
      </p:sp>
      <p:sp>
        <p:nvSpPr>
          <p:cNvPr id="48" name="Shape 48"/>
          <p:cNvSpPr>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50" name="Shape 50"/>
          <p:cNvSpPr/>
          <p:nvPr/>
        </p:nvSpPr>
        <p:spPr>
          <a:xfrm flipH="1">
            <a:off x="6118859" y="1825625"/>
            <a:ext cx="1" cy="4351339"/>
          </a:xfrm>
          <a:prstGeom prst="line">
            <a:avLst/>
          </a:prstGeom>
          <a:ln w="22225">
            <a:solidFill>
              <a:srgbClr val="404040"/>
            </a:solidFill>
            <a:miter/>
          </a:ln>
        </p:spPr>
        <p:txBody>
          <a:bodyPr lIns="45719" rIns="45719"/>
          <a:lstStyle/>
          <a:p>
            <a:endParaRPr/>
          </a:p>
        </p:txBody>
      </p:sp>
      <p:pic>
        <p:nvPicPr>
          <p:cNvPr id="51"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 name="Shape 58"/>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59" name="Shape 59"/>
          <p:cNvSpPr>
            <a:spLocks noGrp="1"/>
          </p:cNvSpPr>
          <p:nvPr>
            <p:ph type="title"/>
          </p:nvPr>
        </p:nvSpPr>
        <p:spPr>
          <a:xfrm>
            <a:off x="839787" y="365125"/>
            <a:ext cx="9801544" cy="1325563"/>
          </a:xfrm>
          <a:prstGeom prst="rect">
            <a:avLst/>
          </a:prstGeom>
        </p:spPr>
        <p:txBody>
          <a:bodyPr/>
          <a:lstStyle/>
          <a:p>
            <a:r>
              <a:t>Title Text</a:t>
            </a:r>
          </a:p>
        </p:txBody>
      </p:sp>
      <p:sp>
        <p:nvSpPr>
          <p:cNvPr id="60" name="Shape 60"/>
          <p:cNvSpPr>
            <a:spLocks noGrp="1"/>
          </p:cNvSpPr>
          <p:nvPr>
            <p:ph type="body" sz="quarter" idx="1"/>
          </p:nvPr>
        </p:nvSpPr>
        <p:spPr>
          <a:xfrm>
            <a:off x="839787" y="1681163"/>
            <a:ext cx="5157789" cy="823913"/>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indent="0">
              <a:buClrTx/>
              <a:buSzTx/>
              <a:buFontTx/>
              <a:buNone/>
              <a:defRPr sz="2400" b="1"/>
            </a:pPr>
            <a:endParaRPr/>
          </a:p>
        </p:txBody>
      </p:sp>
      <p:sp>
        <p:nvSpPr>
          <p:cNvPr id="62" name="Shape 6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63" name="Shape 63"/>
          <p:cNvSpPr/>
          <p:nvPr/>
        </p:nvSpPr>
        <p:spPr>
          <a:xfrm flipH="1">
            <a:off x="6107429" y="1825625"/>
            <a:ext cx="1" cy="4351339"/>
          </a:xfrm>
          <a:prstGeom prst="line">
            <a:avLst/>
          </a:prstGeom>
          <a:ln w="22225">
            <a:solidFill>
              <a:srgbClr val="404040"/>
            </a:solidFill>
            <a:miter/>
          </a:ln>
        </p:spPr>
        <p:txBody>
          <a:bodyPr lIns="45719" rIns="45719"/>
          <a:lstStyle/>
          <a:p>
            <a:endParaRPr/>
          </a:p>
        </p:txBody>
      </p:sp>
      <p:sp>
        <p:nvSpPr>
          <p:cNvPr id="64" name="Shape 6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Shape 7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72" name="Shape 72"/>
          <p:cNvSpPr>
            <a:spLocks noGrp="1"/>
          </p:cNvSpPr>
          <p:nvPr>
            <p:ph type="title"/>
          </p:nvPr>
        </p:nvSpPr>
        <p:spPr>
          <a:xfrm>
            <a:off x="838200" y="365125"/>
            <a:ext cx="9780270" cy="1325563"/>
          </a:xfrm>
          <a:prstGeom prst="rect">
            <a:avLst/>
          </a:prstGeom>
        </p:spPr>
        <p:txBody>
          <a:bodyPr/>
          <a:lstStyle/>
          <a:p>
            <a:r>
              <a:t>Title Text</a:t>
            </a:r>
          </a:p>
        </p:txBody>
      </p:sp>
      <p:sp>
        <p:nvSpPr>
          <p:cNvPr id="73" name="Shape 73"/>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74"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1" name="Shape 8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82" name="Shape 8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83"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Shape 90"/>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91" name="Shape 91"/>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Shape 92"/>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body" sz="quarter" idx="13"/>
          </p:nvPr>
        </p:nvSpPr>
        <p:spPr>
          <a:xfrm>
            <a:off x="839787" y="2057400"/>
            <a:ext cx="3932238" cy="3811588"/>
          </a:xfrm>
          <a:prstGeom prst="rect">
            <a:avLst/>
          </a:prstGeom>
        </p:spPr>
        <p:txBody>
          <a:bodyPr/>
          <a:lstStyle/>
          <a:p>
            <a:pPr marL="0" indent="0">
              <a:buClrTx/>
              <a:buSzTx/>
              <a:buFontTx/>
              <a:buNone/>
              <a:defRPr sz="1600"/>
            </a:pPr>
            <a:endParaRPr/>
          </a:p>
        </p:txBody>
      </p:sp>
      <p:sp>
        <p:nvSpPr>
          <p:cNvPr id="94" name="Shape 94"/>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95"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2" name="Shape 102"/>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03" name="Shape 103"/>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4" name="Shape 104"/>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5" name="Shape 105"/>
          <p:cNvSpPr>
            <a:spLocks noGrp="1"/>
          </p:cNvSpPr>
          <p:nvPr>
            <p:ph type="body" sz="quarter" idx="1"/>
          </p:nvPr>
        </p:nvSpPr>
        <p:spPr>
          <a:xfrm>
            <a:off x="839787" y="2057400"/>
            <a:ext cx="3932239" cy="3811588"/>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07"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3" name="Shape 3"/>
          <p:cNvSpPr>
            <a:spLocks noGrp="1"/>
          </p:cNvSpPr>
          <p:nvPr>
            <p:ph type="title"/>
          </p:nvPr>
        </p:nvSpPr>
        <p:spPr>
          <a:xfrm>
            <a:off x="838200" y="365125"/>
            <a:ext cx="989457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983257" y="6324917"/>
            <a:ext cx="370543" cy="383541"/>
          </a:xfrm>
          <a:prstGeom prst="rect">
            <a:avLst/>
          </a:prstGeom>
          <a:ln w="12700">
            <a:miter lim="400000"/>
          </a:ln>
        </p:spPr>
        <p:txBody>
          <a:bodyPr wrap="none" lIns="45719" rIns="45719" anchor="ctr">
            <a:spAutoFit/>
          </a:bodyPr>
          <a:lstStyle>
            <a:lvl1pPr algn="r">
              <a:defRPr sz="2000">
                <a:solidFill>
                  <a:srgbClr val="808080"/>
                </a:solidFill>
              </a:defRPr>
            </a:lvl1pPr>
          </a:lstStyle>
          <a:p>
            <a:fld id="{86CB4B4D-7CA3-9044-876B-883B54F8677D}" type="slidenum">
              <a:t>‹#›</a:t>
            </a:fld>
            <a:endParaRPr/>
          </a:p>
        </p:txBody>
      </p:sp>
      <p:sp>
        <p:nvSpPr>
          <p:cNvPr id="6" name="Shape 6"/>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38" name="Shape 138"/>
          <p:cNvSpPr>
            <a:spLocks noGrp="1"/>
          </p:cNvSpPr>
          <p:nvPr>
            <p:ph type="subTitle" sz="quarter" idx="1"/>
          </p:nvPr>
        </p:nvSpPr>
        <p:spPr>
          <a:prstGeom prst="rect">
            <a:avLst/>
          </a:prstGeom>
        </p:spPr>
        <p:txBody>
          <a:bodyPr/>
          <a:lstStyle/>
          <a:p>
            <a:r>
              <a:rPr dirty="0">
                <a:solidFill>
                  <a:schemeClr val="bg1"/>
                </a:solidFill>
                <a:latin typeface="Times New Roman" charset="0"/>
                <a:ea typeface="Times New Roman" charset="0"/>
                <a:cs typeface="Times New Roman" charset="0"/>
              </a:rPr>
              <a:t>Reporter</a:t>
            </a:r>
            <a:r>
              <a:rPr dirty="0" smtClean="0">
                <a:solidFill>
                  <a:schemeClr val="bg1"/>
                </a:solidFill>
                <a:latin typeface="Times New Roman" charset="0"/>
                <a:ea typeface="Times New Roman" charset="0"/>
                <a:cs typeface="Times New Roman" charset="0"/>
              </a:rPr>
              <a:t>:</a:t>
            </a:r>
            <a:r>
              <a:rPr lang="en-US" dirty="0" smtClean="0">
                <a:solidFill>
                  <a:schemeClr val="bg1"/>
                </a:solidFill>
                <a:latin typeface="Times New Roman" charset="0"/>
                <a:ea typeface="Times New Roman" charset="0"/>
                <a:cs typeface="Times New Roman" charset="0"/>
              </a:rPr>
              <a:t> Laplace </a:t>
            </a:r>
            <a:r>
              <a:rPr lang="en-US" dirty="0" smtClean="0">
                <a:solidFill>
                  <a:schemeClr val="bg1"/>
                </a:solidFill>
                <a:latin typeface="Times New Roman" charset="0"/>
                <a:ea typeface="Times New Roman" charset="0"/>
                <a:cs typeface="Times New Roman" charset="0"/>
              </a:rPr>
              <a:t>Witches</a:t>
            </a:r>
          </a:p>
          <a:p>
            <a:r>
              <a:rPr lang="en-US" dirty="0" smtClean="0">
                <a:solidFill>
                  <a:schemeClr val="bg1"/>
                </a:solidFill>
                <a:latin typeface="Times New Roman" charset="0"/>
                <a:ea typeface="Times New Roman" charset="0"/>
                <a:cs typeface="Times New Roman" charset="0"/>
              </a:rPr>
              <a:t>Opponent: New </a:t>
            </a:r>
            <a:r>
              <a:rPr lang="en-US" dirty="0" err="1" smtClean="0">
                <a:solidFill>
                  <a:schemeClr val="bg1"/>
                </a:solidFill>
                <a:latin typeface="Times New Roman" charset="0"/>
                <a:ea typeface="Times New Roman" charset="0"/>
                <a:cs typeface="Times New Roman" charset="0"/>
              </a:rPr>
              <a:t>zealand</a:t>
            </a:r>
            <a:endParaRPr dirty="0">
              <a:solidFill>
                <a:schemeClr val="bg1"/>
              </a:solidFill>
              <a:latin typeface="Times New Roman" charset="0"/>
              <a:ea typeface="Times New Roman" charset="0"/>
              <a:cs typeface="Times New Roman" charset="0"/>
            </a:endParaRPr>
          </a:p>
          <a:p>
            <a:r>
              <a:rPr lang="de-CH" dirty="0" err="1" smtClean="0">
                <a:solidFill>
                  <a:schemeClr val="bg1"/>
                </a:solidFill>
                <a:latin typeface="Times New Roman" charset="0"/>
                <a:ea typeface="Times New Roman" charset="0"/>
                <a:cs typeface="Times New Roman" charset="0"/>
              </a:rPr>
              <a:t>reveiw</a:t>
            </a:r>
            <a:r>
              <a:rPr dirty="0" smtClean="0">
                <a:solidFill>
                  <a:schemeClr val="bg1"/>
                </a:solidFill>
                <a:latin typeface="Times New Roman" charset="0"/>
                <a:ea typeface="Times New Roman" charset="0"/>
                <a:cs typeface="Times New Roman" charset="0"/>
              </a:rPr>
              <a:t>:</a:t>
            </a:r>
            <a:r>
              <a:rPr lang="de-CH" dirty="0" smtClean="0">
                <a:solidFill>
                  <a:schemeClr val="bg1"/>
                </a:solidFill>
                <a:latin typeface="Times New Roman" charset="0"/>
                <a:ea typeface="Times New Roman" charset="0"/>
                <a:cs typeface="Times New Roman" charset="0"/>
              </a:rPr>
              <a:t> </a:t>
            </a:r>
            <a:r>
              <a:rPr lang="de-CH" dirty="0" err="1" smtClean="0">
                <a:solidFill>
                  <a:schemeClr val="bg1"/>
                </a:solidFill>
                <a:latin typeface="Times New Roman" charset="0"/>
                <a:ea typeface="Times New Roman" charset="0"/>
                <a:cs typeface="Times New Roman" charset="0"/>
              </a:rPr>
              <a:t>Switzerland</a:t>
            </a:r>
            <a:endParaRPr dirty="0">
              <a:solidFill>
                <a:schemeClr val="bg1"/>
              </a:solidFill>
              <a:latin typeface="Times New Roman" charset="0"/>
              <a:ea typeface="Times New Roman" charset="0"/>
              <a:cs typeface="Times New Roman" charset="0"/>
            </a:endParaRPr>
          </a:p>
        </p:txBody>
      </p:sp>
      <p:sp>
        <p:nvSpPr>
          <p:cNvPr id="139" name="Shape 139"/>
          <p:cNvSpPr>
            <a:spLocks noGrp="1"/>
          </p:cNvSpPr>
          <p:nvPr>
            <p:ph type="ctrTitle"/>
          </p:nvPr>
        </p:nvSpPr>
        <p:spPr>
          <a:prstGeom prst="rect">
            <a:avLst/>
          </a:prstGeom>
        </p:spPr>
        <p:txBody>
          <a:bodyPr>
            <a:normAutofit/>
          </a:bodyPr>
          <a:lstStyle>
            <a:lvl1pPr defTabSz="859514">
              <a:defRPr sz="5640"/>
            </a:lvl1pPr>
          </a:lstStyle>
          <a:p>
            <a:r>
              <a:rPr lang="de-CH" dirty="0" smtClean="0">
                <a:solidFill>
                  <a:schemeClr val="bg1"/>
                </a:solidFill>
                <a:latin typeface="Times New Roman" charset="0"/>
                <a:ea typeface="Times New Roman" charset="0"/>
                <a:cs typeface="Times New Roman" charset="0"/>
              </a:rPr>
              <a:t>Review: </a:t>
            </a:r>
            <a:r>
              <a:rPr lang="de-CH" dirty="0" err="1">
                <a:solidFill>
                  <a:schemeClr val="bg1"/>
                </a:solidFill>
                <a:latin typeface="Times New Roman" charset="0"/>
                <a:ea typeface="Times New Roman" charset="0"/>
                <a:cs typeface="Times New Roman" charset="0"/>
              </a:rPr>
              <a:t>A</a:t>
            </a:r>
            <a:r>
              <a:rPr lang="de-CH" dirty="0" err="1" smtClean="0">
                <a:solidFill>
                  <a:schemeClr val="bg1"/>
                </a:solidFill>
                <a:latin typeface="Times New Roman" charset="0"/>
                <a:ea typeface="Times New Roman" charset="0"/>
                <a:cs typeface="Times New Roman" charset="0"/>
              </a:rPr>
              <a:t>llometry</a:t>
            </a:r>
            <a:r>
              <a:rPr lang="de-CH" dirty="0" smtClean="0">
                <a:solidFill>
                  <a:schemeClr val="bg1"/>
                </a:solidFill>
                <a:latin typeface="Times New Roman" charset="0"/>
                <a:ea typeface="Times New Roman" charset="0"/>
                <a:cs typeface="Times New Roman" charset="0"/>
              </a:rPr>
              <a:t> </a:t>
            </a:r>
            <a:endParaRPr dirty="0">
              <a:solidFill>
                <a:schemeClr val="bg1"/>
              </a:solidFill>
              <a:latin typeface="Times New Roman" charset="0"/>
              <a:ea typeface="Times New Roman" charset="0"/>
              <a:cs typeface="Times New Roman" charset="0"/>
            </a:endParaRPr>
          </a:p>
        </p:txBody>
      </p:sp>
      <p:sp>
        <p:nvSpPr>
          <p:cNvPr id="140" name="Shape 140"/>
          <p:cNvSpPr/>
          <p:nvPr/>
        </p:nvSpPr>
        <p:spPr>
          <a:xfrm>
            <a:off x="4038600" y="649145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FEFDFF"/>
                </a:solidFill>
              </a:defRPr>
            </a:lvl1pPr>
          </a:lstStyle>
          <a:p>
            <a:r>
              <a:t>IYNT 2017-Team Switzerland</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43" name="Shape 143"/>
          <p:cNvSpPr>
            <a:spLocks noGrp="1"/>
          </p:cNvSpPr>
          <p:nvPr>
            <p:ph type="title"/>
          </p:nvPr>
        </p:nvSpPr>
        <p:spPr>
          <a:xfrm>
            <a:off x="838199" y="365125"/>
            <a:ext cx="9894572" cy="1325563"/>
          </a:xfrm>
          <a:prstGeom prst="rect">
            <a:avLst/>
          </a:prstGeom>
        </p:spPr>
        <p:txBody>
          <a:bodyPr/>
          <a:lstStyle/>
          <a:p>
            <a:r>
              <a:rPr dirty="0"/>
              <a:t>Problem</a:t>
            </a:r>
          </a:p>
        </p:txBody>
      </p:sp>
      <p:sp>
        <p:nvSpPr>
          <p:cNvPr id="144" name="Shape 144"/>
          <p:cNvSpPr>
            <a:spLocks noGrp="1"/>
          </p:cNvSpPr>
          <p:nvPr>
            <p:ph type="body" sz="quarter" idx="1"/>
          </p:nvPr>
        </p:nvSpPr>
        <p:spPr>
          <a:xfrm>
            <a:off x="838200" y="1825624"/>
            <a:ext cx="10515600" cy="1831975"/>
          </a:xfrm>
          <a:prstGeom prst="rect">
            <a:avLst/>
          </a:prstGeom>
        </p:spPr>
        <p:txBody>
          <a:bodyPr>
            <a:normAutofit/>
          </a:bodyPr>
          <a:lstStyle>
            <a:lvl1pPr marL="0" indent="0">
              <a:buSzTx/>
              <a:buNone/>
            </a:lvl1pPr>
          </a:lstStyle>
          <a:p>
            <a:r>
              <a:rPr lang="en-US" dirty="0"/>
              <a:t>13. </a:t>
            </a:r>
            <a:r>
              <a:rPr lang="en-US" dirty="0" err="1"/>
              <a:t>Allometry</a:t>
            </a:r>
            <a:endParaRPr lang="en-US" dirty="0"/>
          </a:p>
          <a:p>
            <a:r>
              <a:rPr lang="en-US" dirty="0"/>
              <a:t>How do length and thickness of bones scale with overall size and weight of animal?</a:t>
            </a:r>
          </a:p>
        </p:txBody>
      </p:sp>
      <p:sp>
        <p:nvSpPr>
          <p:cNvPr id="145" name="Shape 145"/>
          <p:cNvSpPr/>
          <p:nvPr/>
        </p:nvSpPr>
        <p:spPr>
          <a:xfrm>
            <a:off x="673308" y="5017919"/>
            <a:ext cx="9894571" cy="52322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marL="285750" indent="-285750">
              <a:buClr>
                <a:srgbClr val="0070C0"/>
              </a:buClr>
              <a:buSzPct val="100000"/>
              <a:buFont typeface="Arial"/>
              <a:buChar char="•"/>
              <a:defRPr sz="2800"/>
            </a:lvl1pPr>
          </a:lstStyle>
          <a:p>
            <a:pPr marL="0" indent="0">
              <a:buNone/>
            </a:pPr>
            <a:endParaRPr lang="en-US" dirty="0"/>
          </a:p>
        </p:txBody>
      </p:sp>
      <p:sp>
        <p:nvSpPr>
          <p:cNvPr id="146" name="Shape 146"/>
          <p:cNvSpPr/>
          <p:nvPr/>
        </p:nvSpPr>
        <p:spPr>
          <a:xfrm>
            <a:off x="7132133" y="4313078"/>
            <a:ext cx="3947533" cy="526416"/>
          </a:xfrm>
          <a:prstGeom prst="rect">
            <a:avLst/>
          </a:prstGeom>
          <a:solidFill>
            <a:srgbClr val="FFFFFF"/>
          </a:solidFill>
          <a:ln w="28575">
            <a:solidFill>
              <a:srgbClr val="FF0000"/>
            </a:solidFill>
            <a:miter/>
          </a:ln>
          <a:extLst>
            <a:ext uri="{C572A759-6A51-4108-AA02-DFA0A04FC94B}">
              <ma14:wrappingTextBoxFlag xmlns:ma14="http://schemas.microsoft.com/office/mac/drawingml/2011/main" val="1"/>
            </a:ext>
          </a:extLst>
        </p:spPr>
        <p:txBody>
          <a:bodyPr lIns="45719" rIns="45719">
            <a:spAutoFit/>
          </a:bodyPr>
          <a:lstStyle>
            <a:lvl1pPr>
              <a:defRPr sz="2800"/>
            </a:lvl1pPr>
          </a:lstStyle>
          <a:p>
            <a:r>
              <a:rPr lang="en-US" dirty="0" smtClean="0"/>
              <a:t>Partially </a:t>
            </a:r>
            <a:r>
              <a:rPr lang="en-US" dirty="0" smtClean="0"/>
              <a:t>Fulfilled </a:t>
            </a:r>
            <a:endParaRPr dirty="0"/>
          </a:p>
        </p:txBody>
      </p:sp>
      <p:sp>
        <p:nvSpPr>
          <p:cNvPr id="147" name="Shape 147"/>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wipe(left)">
                                      <p:cBhvr>
                                        <p:cTn id="7" dur="199"/>
                                        <p:tgtEl>
                                          <p:spTgt spid="145">
                                            <p:bg/>
                                          </p:spTgt>
                                        </p:tgtEl>
                                      </p:cBhvr>
                                    </p:animEffect>
                                  </p:childTnLst>
                                </p:cTn>
                              </p:par>
                              <p:par>
                                <p:cTn id="8" presetID="22" presetClass="entr" presetSubtype="8" fill="hold" grpId="1" nodeType="withEffect" nodePh="1">
                                  <p:stCondLst>
                                    <p:cond delay="0"/>
                                  </p:stCondLst>
                                  <p:endCondLst>
                                    <p:cond evt="begin" delay="0">
                                      <p:tn val="8"/>
                                    </p:cond>
                                  </p:endCondLst>
                                  <p:iterate>
                                    <p:tmAbs val="0"/>
                                  </p:iterate>
                                  <p:childTnLst>
                                    <p:set>
                                      <p:cBhvr>
                                        <p:cTn id="9" fill="hold"/>
                                        <p:tgtEl>
                                          <p:spTgt spid="145">
                                            <p:txEl>
                                              <p:pRg st="0" end="0"/>
                                            </p:txEl>
                                          </p:spTgt>
                                        </p:tgtEl>
                                        <p:attrNameLst>
                                          <p:attrName>style.visibility</p:attrName>
                                        </p:attrNameLst>
                                      </p:cBhvr>
                                      <p:to>
                                        <p:strVal val="visible"/>
                                      </p:to>
                                    </p:set>
                                    <p:animEffect transition="in" filter="wipe(left)">
                                      <p:cBhvr>
                                        <p:cTn id="10" dur="199"/>
                                        <p:tgtEl>
                                          <p:spTgt spid="1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146"/>
                                        </p:tgtEl>
                                        <p:attrNameLst>
                                          <p:attrName>style.visibility</p:attrName>
                                        </p:attrNameLst>
                                      </p:cBhvr>
                                      <p:to>
                                        <p:strVal val="visible"/>
                                      </p:to>
                                    </p:set>
                                    <p:animEffect transition="in" filter="dissolve">
                                      <p:cBhvr>
                                        <p:cTn id="15" dur="3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P spid="146"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838199" y="365125"/>
            <a:ext cx="9894572" cy="1325563"/>
          </a:xfrm>
          <a:prstGeom prst="rect">
            <a:avLst/>
          </a:prstGeom>
        </p:spPr>
        <p:txBody>
          <a:bodyPr/>
          <a:lstStyle/>
          <a:p>
            <a:r>
              <a:t>Outline of Report</a:t>
            </a:r>
          </a:p>
        </p:txBody>
      </p:sp>
      <p:grpSp>
        <p:nvGrpSpPr>
          <p:cNvPr id="180" name="Group 180"/>
          <p:cNvGrpSpPr/>
          <p:nvPr/>
        </p:nvGrpSpPr>
        <p:grpSpPr>
          <a:xfrm>
            <a:off x="3096321" y="6332020"/>
            <a:ext cx="5988243" cy="383541"/>
            <a:chOff x="0" y="0"/>
            <a:chExt cx="5988242" cy="383540"/>
          </a:xfrm>
        </p:grpSpPr>
        <p:sp>
          <p:nvSpPr>
            <p:cNvPr id="176" name="Shape 176"/>
            <p:cNvSpPr/>
            <p:nvPr/>
          </p:nvSpPr>
          <p:spPr>
            <a:xfrm>
              <a:off x="33706" y="0"/>
              <a:ext cx="5954537"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2000">
                  <a:solidFill>
                    <a:srgbClr val="92D050"/>
                  </a:solidFill>
                </a:defRPr>
              </a:pPr>
              <a:r>
                <a:rPr dirty="0"/>
                <a:t>▪</a:t>
              </a:r>
              <a:r>
                <a:rPr sz="1800" dirty="0">
                  <a:solidFill>
                    <a:srgbClr val="000000"/>
                  </a:solidFill>
                </a:rPr>
                <a:t> Good		▪ Ok		▪ Needs Improvement</a:t>
              </a:r>
            </a:p>
          </p:txBody>
        </p:sp>
        <p:sp>
          <p:nvSpPr>
            <p:cNvPr id="177" name="Shape 177"/>
            <p:cNvSpPr/>
            <p:nvPr/>
          </p:nvSpPr>
          <p:spPr>
            <a:xfrm>
              <a:off x="0" y="79929"/>
              <a:ext cx="200723" cy="200724"/>
            </a:xfrm>
            <a:prstGeom prst="rect">
              <a:avLst/>
            </a:prstGeom>
            <a:solidFill>
              <a:srgbClr val="92D05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8" name="Shape 178"/>
            <p:cNvSpPr/>
            <p:nvPr/>
          </p:nvSpPr>
          <p:spPr>
            <a:xfrm>
              <a:off x="1838093" y="79929"/>
              <a:ext cx="200723" cy="200724"/>
            </a:xfrm>
            <a:prstGeom prst="rect">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Shape 179"/>
            <p:cNvSpPr/>
            <p:nvPr/>
          </p:nvSpPr>
          <p:spPr>
            <a:xfrm>
              <a:off x="3676186" y="99693"/>
              <a:ext cx="200723" cy="200724"/>
            </a:xfrm>
            <a:prstGeom prst="rect">
              <a:avLst/>
            </a:prstGeom>
            <a:solidFill>
              <a:srgbClr val="FF000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81" name="Shape 181"/>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graphicFrame>
        <p:nvGraphicFramePr>
          <p:cNvPr id="33" name="Content Placeholder 4"/>
          <p:cNvGraphicFramePr>
            <a:graphicFrameLocks/>
          </p:cNvGraphicFramePr>
          <p:nvPr>
            <p:extLst>
              <p:ext uri="{D42A27DB-BD31-4B8C-83A1-F6EECF244321}">
                <p14:modId xmlns:p14="http://schemas.microsoft.com/office/powerpoint/2010/main" val="12693593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rPr dirty="0"/>
              <a:t>Strengths and </a:t>
            </a:r>
            <a:r>
              <a:rPr dirty="0" smtClean="0"/>
              <a:t>Weaknesses</a:t>
            </a:r>
            <a:r>
              <a:rPr lang="en-US" dirty="0" smtClean="0"/>
              <a:t> of Report</a:t>
            </a:r>
            <a:endParaRPr dirty="0"/>
          </a:p>
        </p:txBody>
      </p:sp>
      <p:sp>
        <p:nvSpPr>
          <p:cNvPr id="185" name="Shape 185"/>
          <p:cNvSpPr>
            <a:spLocks noGrp="1"/>
          </p:cNvSpPr>
          <p:nvPr>
            <p:ph type="body" sz="quarter" idx="1"/>
          </p:nvPr>
        </p:nvSpPr>
        <p:spPr>
          <a:xfrm>
            <a:off x="839787" y="1681163"/>
            <a:ext cx="5157788" cy="823913"/>
          </a:xfrm>
          <a:prstGeom prst="rect">
            <a:avLst/>
          </a:prstGeom>
        </p:spPr>
        <p:txBody>
          <a:bodyPr/>
          <a:lstStyle/>
          <a:p>
            <a:r>
              <a:t>Strengths</a:t>
            </a:r>
          </a:p>
        </p:txBody>
      </p:sp>
      <p:sp>
        <p:nvSpPr>
          <p:cNvPr id="186" name="Shape 186"/>
          <p:cNvSpPr/>
          <p:nvPr/>
        </p:nvSpPr>
        <p:spPr>
          <a:xfrm>
            <a:off x="839787" y="2505074"/>
            <a:ext cx="5157788" cy="38103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rPr lang="en-US" dirty="0" smtClean="0"/>
              <a:t>Also explained the logarithmic form</a:t>
            </a:r>
          </a:p>
          <a:p>
            <a:r>
              <a:rPr lang="en-US" dirty="0" smtClean="0"/>
              <a:t>Included multiple points of advanced theory</a:t>
            </a:r>
          </a:p>
          <a:p>
            <a:r>
              <a:rPr lang="en-US" dirty="0" smtClean="0"/>
              <a:t>Multiple factors of </a:t>
            </a:r>
            <a:r>
              <a:rPr lang="en-US" dirty="0" err="1" smtClean="0"/>
              <a:t>allometry</a:t>
            </a:r>
            <a:r>
              <a:rPr lang="en-US" dirty="0" smtClean="0"/>
              <a:t> investigated</a:t>
            </a:r>
          </a:p>
          <a:p>
            <a:endParaRPr lang="en-US" dirty="0"/>
          </a:p>
        </p:txBody>
      </p:sp>
      <p:sp>
        <p:nvSpPr>
          <p:cNvPr id="187" name="Shape 187"/>
          <p:cNvSpPr>
            <a:spLocks noGrp="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400" b="1"/>
            </a:lvl1pPr>
          </a:lstStyle>
          <a:p>
            <a:r>
              <a:t>Weaknesses</a:t>
            </a:r>
          </a:p>
        </p:txBody>
      </p:sp>
      <p:sp>
        <p:nvSpPr>
          <p:cNvPr id="188" name="Shape 188"/>
          <p:cNvSpPr/>
          <p:nvPr/>
        </p:nvSpPr>
        <p:spPr>
          <a:xfrm>
            <a:off x="6172200" y="2505074"/>
            <a:ext cx="5183188" cy="38103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lnSpcReduction="10000"/>
          </a:bodyPr>
          <a:lstStyle>
            <a:lvl1pPr marL="228600" indent="-228600">
              <a:lnSpc>
                <a:spcPct val="90000"/>
              </a:lnSpc>
              <a:spcBef>
                <a:spcPts val="1000"/>
              </a:spcBef>
              <a:buClr>
                <a:srgbClr val="0070C0"/>
              </a:buClr>
              <a:buSzPct val="100000"/>
              <a:buFont typeface="Arial"/>
              <a:buChar char="•"/>
              <a:defRPr sz="2000"/>
            </a:lvl1pPr>
          </a:lstStyle>
          <a:p>
            <a:r>
              <a:rPr lang="en-US" dirty="0" smtClean="0"/>
              <a:t>Few data points</a:t>
            </a:r>
          </a:p>
          <a:p>
            <a:r>
              <a:rPr lang="en-US" dirty="0" smtClean="0"/>
              <a:t>Basic theory lacking (gender has some effect)</a:t>
            </a:r>
          </a:p>
          <a:p>
            <a:r>
              <a:rPr lang="en-US" dirty="0" smtClean="0"/>
              <a:t>No visuals for the theory</a:t>
            </a:r>
          </a:p>
          <a:p>
            <a:r>
              <a:rPr lang="en-US" dirty="0" smtClean="0"/>
              <a:t>Huge table of statistical values, some of which are incorrect</a:t>
            </a:r>
          </a:p>
          <a:p>
            <a:r>
              <a:rPr lang="en-US" dirty="0" smtClean="0"/>
              <a:t>Time management</a:t>
            </a:r>
          </a:p>
          <a:p>
            <a:r>
              <a:rPr lang="en-US" dirty="0" smtClean="0"/>
              <a:t>Graphs not made well</a:t>
            </a:r>
          </a:p>
          <a:p>
            <a:pPr lvl="1"/>
            <a:r>
              <a:rPr lang="en-US" dirty="0" smtClean="0"/>
              <a:t>Trend line</a:t>
            </a:r>
          </a:p>
          <a:p>
            <a:pPr lvl="1"/>
            <a:r>
              <a:rPr lang="en-US" dirty="0" smtClean="0"/>
              <a:t>Log-log graph</a:t>
            </a:r>
          </a:p>
          <a:p>
            <a:r>
              <a:rPr lang="en-US" dirty="0" smtClean="0"/>
              <a:t>Too much text on the slides</a:t>
            </a:r>
          </a:p>
          <a:p>
            <a:pPr lvl="1"/>
            <a:r>
              <a:rPr lang="en-US" dirty="0" smtClean="0"/>
              <a:t>Read off of slides</a:t>
            </a:r>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rPr dirty="0"/>
              <a:t>Strengths and </a:t>
            </a:r>
            <a:r>
              <a:rPr dirty="0" smtClean="0"/>
              <a:t>Weaknesses</a:t>
            </a:r>
            <a:r>
              <a:rPr lang="en-US" dirty="0" smtClean="0"/>
              <a:t> of Opposition</a:t>
            </a:r>
            <a:endParaRPr dirty="0"/>
          </a:p>
        </p:txBody>
      </p:sp>
      <p:sp>
        <p:nvSpPr>
          <p:cNvPr id="185" name="Shape 185"/>
          <p:cNvSpPr>
            <a:spLocks noGrp="1"/>
          </p:cNvSpPr>
          <p:nvPr>
            <p:ph type="body" sz="quarter" idx="1"/>
          </p:nvPr>
        </p:nvSpPr>
        <p:spPr>
          <a:xfrm>
            <a:off x="839787" y="1681163"/>
            <a:ext cx="5157788" cy="823913"/>
          </a:xfrm>
          <a:prstGeom prst="rect">
            <a:avLst/>
          </a:prstGeom>
        </p:spPr>
        <p:txBody>
          <a:bodyPr/>
          <a:lstStyle/>
          <a:p>
            <a:r>
              <a:t>Strengths</a:t>
            </a:r>
          </a:p>
        </p:txBody>
      </p:sp>
      <p:sp>
        <p:nvSpPr>
          <p:cNvPr id="186" name="Shape 186"/>
          <p:cNvSpPr/>
          <p:nvPr/>
        </p:nvSpPr>
        <p:spPr>
          <a:xfrm>
            <a:off x="839787" y="2505074"/>
            <a:ext cx="5157788" cy="38103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rPr lang="en-US" dirty="0" smtClean="0"/>
              <a:t>Asked good clarifying questions (e.g. number of fish) </a:t>
            </a:r>
          </a:p>
          <a:p>
            <a:r>
              <a:rPr lang="en-US" dirty="0" smtClean="0"/>
              <a:t>Pointed out major flaws in the reporter’s report (e.g. graphs not making sense)</a:t>
            </a:r>
          </a:p>
          <a:p>
            <a:r>
              <a:rPr lang="en-US" dirty="0" smtClean="0"/>
              <a:t>Strengths and weaknesses about the report explained in depth</a:t>
            </a:r>
          </a:p>
          <a:p>
            <a:r>
              <a:rPr lang="en-US" dirty="0" smtClean="0"/>
              <a:t>Trend line on slide 28 inquired</a:t>
            </a:r>
          </a:p>
          <a:p>
            <a:r>
              <a:rPr lang="en-US" dirty="0" smtClean="0"/>
              <a:t>Asked many follow up questions during the discussion</a:t>
            </a:r>
          </a:p>
        </p:txBody>
      </p:sp>
      <p:sp>
        <p:nvSpPr>
          <p:cNvPr id="187" name="Shape 187"/>
          <p:cNvSpPr>
            <a:spLocks noGrp="1"/>
          </p:cNvSpPr>
          <p:nvPr>
            <p:ph type="body" idx="13"/>
          </p:nvPr>
        </p:nvSpPr>
        <p:spPr>
          <a:xfrm>
            <a:off x="6170612" y="1690688"/>
            <a:ext cx="5183188" cy="823913"/>
          </a:xfrm>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400" b="1"/>
            </a:lvl1pPr>
          </a:lstStyle>
          <a:p>
            <a:r>
              <a:t>Weaknesses</a:t>
            </a:r>
          </a:p>
        </p:txBody>
      </p:sp>
      <p:sp>
        <p:nvSpPr>
          <p:cNvPr id="188" name="Shape 188"/>
          <p:cNvSpPr/>
          <p:nvPr/>
        </p:nvSpPr>
        <p:spPr>
          <a:xfrm>
            <a:off x="6172200" y="2505074"/>
            <a:ext cx="5183188" cy="366423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rPr lang="en-US" dirty="0" smtClean="0"/>
              <a:t>Poor time management</a:t>
            </a:r>
          </a:p>
          <a:p>
            <a:r>
              <a:rPr lang="en-US" dirty="0" smtClean="0"/>
              <a:t>Did not ask about specific controls and effects on the bone sizes</a:t>
            </a:r>
          </a:p>
          <a:p>
            <a:r>
              <a:rPr lang="en-US" dirty="0" smtClean="0"/>
              <a:t>At some times moved on too quickly </a:t>
            </a:r>
          </a:p>
          <a:p>
            <a:r>
              <a:rPr lang="en-US" dirty="0" smtClean="0"/>
              <a:t>Was too fixated on the graph on slide 28 during the discussion</a:t>
            </a:r>
          </a:p>
          <a:p>
            <a:endParaRPr lang="en-US" dirty="0"/>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extLst>
      <p:ext uri="{BB962C8B-B14F-4D97-AF65-F5344CB8AC3E}">
        <p14:creationId xmlns:p14="http://schemas.microsoft.com/office/powerpoint/2010/main" val="299100349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GB" dirty="0"/>
          </a:p>
        </p:txBody>
      </p:sp>
      <p:sp>
        <p:nvSpPr>
          <p:cNvPr id="3" name="Text Placeholder 2"/>
          <p:cNvSpPr>
            <a:spLocks noGrp="1"/>
          </p:cNvSpPr>
          <p:nvPr>
            <p:ph type="body" idx="1"/>
          </p:nvPr>
        </p:nvSpPr>
        <p:spPr/>
        <p:txBody>
          <a:bodyPr/>
          <a:lstStyle/>
          <a:p>
            <a:r>
              <a:rPr lang="en-GB" dirty="0" smtClean="0"/>
              <a:t>Graph on slide 28</a:t>
            </a:r>
          </a:p>
          <a:p>
            <a:pPr lvl="1"/>
            <a:r>
              <a:rPr lang="en-GB" dirty="0" smtClean="0"/>
              <a:t>Trend lines</a:t>
            </a:r>
            <a:endParaRPr lang="en-GB" dirty="0" smtClean="0"/>
          </a:p>
          <a:p>
            <a:r>
              <a:rPr lang="en-GB" dirty="0" smtClean="0"/>
              <a:t>Standard deviation</a:t>
            </a:r>
            <a:endParaRPr lang="en-GB" dirty="0"/>
          </a:p>
        </p:txBody>
      </p:sp>
    </p:spTree>
    <p:extLst>
      <p:ext uri="{BB962C8B-B14F-4D97-AF65-F5344CB8AC3E}">
        <p14:creationId xmlns:p14="http://schemas.microsoft.com/office/powerpoint/2010/main" val="271348309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91" name="Shape 191"/>
          <p:cNvSpPr>
            <a:spLocks noGrp="1"/>
          </p:cNvSpPr>
          <p:nvPr>
            <p:ph type="ctrTitle"/>
          </p:nvPr>
        </p:nvSpPr>
        <p:spPr>
          <a:xfrm>
            <a:off x="2151530" y="2448379"/>
            <a:ext cx="7906870" cy="1150409"/>
          </a:xfrm>
          <a:prstGeom prst="rect">
            <a:avLst/>
          </a:prstGeom>
        </p:spPr>
        <p:txBody>
          <a:bodyPr>
            <a:normAutofit/>
          </a:bodyPr>
          <a:lstStyle/>
          <a:p>
            <a:r>
              <a:rPr lang="en-US" dirty="0" smtClean="0">
                <a:solidFill>
                  <a:schemeClr val="bg1"/>
                </a:solidFill>
              </a:rPr>
              <a:t>Thank you for listening</a:t>
            </a:r>
            <a:endParaRPr dirty="0">
              <a:solidFill>
                <a:schemeClr val="bg1"/>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195</TotalTime>
  <Words>656</Words>
  <Application>Microsoft Macintosh PowerPoint</Application>
  <PresentationFormat>Widescreen</PresentationFormat>
  <Paragraphs>94</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Calibri Light</vt:lpstr>
      <vt:lpstr>Times New Roman</vt:lpstr>
      <vt:lpstr>Arial</vt:lpstr>
      <vt:lpstr>Office Theme</vt:lpstr>
      <vt:lpstr>Review: Allometry </vt:lpstr>
      <vt:lpstr>Problem</vt:lpstr>
      <vt:lpstr>Outline of Report</vt:lpstr>
      <vt:lpstr>Strengths and Weaknesses of Report</vt:lpstr>
      <vt:lpstr>Strengths and Weaknesses of Opposition</vt:lpstr>
      <vt:lpstr>Discussion topics</vt:lpstr>
      <vt:lpstr>Thank you for listening</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Problem Name</dc:title>
  <dc:creator>Simran Raheja</dc:creator>
  <cp:lastModifiedBy>Microsoft Office User</cp:lastModifiedBy>
  <cp:revision>14</cp:revision>
  <dcterms:modified xsi:type="dcterms:W3CDTF">2017-07-04T01:54:50Z</dcterms:modified>
</cp:coreProperties>
</file>