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62" r:id="rId3"/>
    <p:sldId id="258" r:id="rId4"/>
    <p:sldId id="260" r:id="rId5"/>
    <p:sldId id="261" r:id="rId6"/>
    <p:sldId id="265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16"/>
    <p:restoredTop sz="94652"/>
  </p:normalViewPr>
  <p:slideViewPr>
    <p:cSldViewPr snapToGrid="0" snapToObjects="1">
      <p:cViewPr varScale="1">
        <p:scale>
          <a:sx n="76" d="100"/>
          <a:sy n="76" d="100"/>
        </p:scale>
        <p:origin x="-104" y="-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2B888-9CBC-47EC-B888-5193B1981F4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</dgm:pt>
    <dgm:pt modelId="{DC508E49-0675-3747-AE7F-8D83D5C9AE55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Investigted</a:t>
          </a:r>
          <a:r>
            <a:rPr lang="en-US" dirty="0"/>
            <a:t> Properties</a:t>
          </a:r>
        </a:p>
      </dgm:t>
    </dgm:pt>
    <dgm:pt modelId="{07801D21-EB69-F24B-845C-1D696C81EAAD}" type="parTrans" cxnId="{21125341-ED62-0F46-88C7-D64C5EE41716}">
      <dgm:prSet/>
      <dgm:spPr/>
      <dgm:t>
        <a:bodyPr/>
        <a:lstStyle/>
        <a:p>
          <a:endParaRPr lang="en-US"/>
        </a:p>
      </dgm:t>
    </dgm:pt>
    <dgm:pt modelId="{F39491BC-E5B3-4746-898C-FA09BC78B536}" type="sibTrans" cxnId="{21125341-ED62-0F46-88C7-D64C5EE41716}">
      <dgm:prSet/>
      <dgm:spPr/>
      <dgm:t>
        <a:bodyPr/>
        <a:lstStyle/>
        <a:p>
          <a:endParaRPr lang="en-US"/>
        </a:p>
      </dgm:t>
    </dgm:pt>
    <dgm:pt modelId="{E1E28184-E034-4E42-A7C4-8BA8000671BA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C09F2F99-1A9C-5D4A-A030-43C56FF5BE0B}" type="parTrans" cxnId="{7CF9872D-FD59-6848-B098-F07B6AD2AEC5}">
      <dgm:prSet/>
      <dgm:spPr/>
      <dgm:t>
        <a:bodyPr/>
        <a:lstStyle/>
        <a:p>
          <a:endParaRPr lang="en-US"/>
        </a:p>
      </dgm:t>
    </dgm:pt>
    <dgm:pt modelId="{C4FFFD13-4051-6B49-860E-2E2BA732AF5A}" type="sibTrans" cxnId="{7CF9872D-FD59-6848-B098-F07B6AD2AEC5}">
      <dgm:prSet/>
      <dgm:spPr/>
      <dgm:t>
        <a:bodyPr/>
        <a:lstStyle/>
        <a:p>
          <a:endParaRPr lang="en-US"/>
        </a:p>
      </dgm:t>
    </dgm:pt>
    <dgm:pt modelId="{94D1CF9A-4663-7E4D-A69F-5F1263B6AD16}">
      <dgm:prSet/>
      <dgm:spPr>
        <a:solidFill>
          <a:srgbClr val="008000"/>
        </a:solidFill>
      </dgm:spPr>
      <dgm:t>
        <a:bodyPr/>
        <a:lstStyle/>
        <a:p>
          <a:r>
            <a:rPr lang="en-US" dirty="0"/>
            <a:t>The battery</a:t>
          </a:r>
        </a:p>
      </dgm:t>
    </dgm:pt>
    <dgm:pt modelId="{43693571-4FDC-824F-9133-6763E3287CE7}" type="sibTrans" cxnId="{6024F719-21D5-4746-BA80-BCFF33CDC413}">
      <dgm:prSet/>
      <dgm:spPr/>
      <dgm:t>
        <a:bodyPr/>
        <a:lstStyle/>
        <a:p>
          <a:endParaRPr lang="en-US"/>
        </a:p>
      </dgm:t>
    </dgm:pt>
    <dgm:pt modelId="{30408622-F63F-6A41-BA22-E815417150A6}" type="parTrans" cxnId="{6024F719-21D5-4746-BA80-BCFF33CDC413}">
      <dgm:prSet/>
      <dgm:spPr/>
      <dgm:t>
        <a:bodyPr/>
        <a:lstStyle/>
        <a:p>
          <a:endParaRPr lang="en-US"/>
        </a:p>
      </dgm:t>
    </dgm:pt>
    <dgm:pt modelId="{F19726DF-31FC-44BD-BCF6-0695AC51167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80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dirty="0" err="1"/>
            <a:t>Used</a:t>
          </a:r>
          <a:r>
            <a:rPr lang="de-DE" dirty="0"/>
            <a:t> Materials</a:t>
          </a:r>
        </a:p>
      </dgm:t>
    </dgm:pt>
    <dgm:pt modelId="{E2952964-4121-4231-AA68-76D91499A0F9}" type="sibTrans" cxnId="{AD32BEFB-6B6F-4BA3-8DD8-6DE835790ED9}">
      <dgm:prSet/>
      <dgm:spPr/>
      <dgm:t>
        <a:bodyPr/>
        <a:lstStyle/>
        <a:p>
          <a:endParaRPr lang="de-DE"/>
        </a:p>
      </dgm:t>
    </dgm:pt>
    <dgm:pt modelId="{662BD520-5322-455C-B836-5C1E81989A22}" type="parTrans" cxnId="{AD32BEFB-6B6F-4BA3-8DD8-6DE835790ED9}">
      <dgm:prSet/>
      <dgm:spPr/>
      <dgm:t>
        <a:bodyPr/>
        <a:lstStyle/>
        <a:p>
          <a:endParaRPr lang="de-DE"/>
        </a:p>
      </dgm:t>
    </dgm:pt>
    <dgm:pt modelId="{E47F7DB3-78F1-4F67-A5B5-E5F8F079FB3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C0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dirty="0" err="1" smtClean="0"/>
            <a:t>Theory</a:t>
          </a:r>
          <a:endParaRPr lang="de-DE" dirty="0"/>
        </a:p>
      </dgm:t>
    </dgm:pt>
    <dgm:pt modelId="{33479378-FD9C-47F3-9CDC-445E62ED3FF7}" type="sibTrans" cxnId="{560C9272-0BED-4261-B5EC-8A7FD15873E3}">
      <dgm:prSet/>
      <dgm:spPr/>
      <dgm:t>
        <a:bodyPr/>
        <a:lstStyle/>
        <a:p>
          <a:endParaRPr lang="de-DE"/>
        </a:p>
      </dgm:t>
    </dgm:pt>
    <dgm:pt modelId="{5657A256-C7B9-49F4-A1F5-CBC1AA2DC46D}" type="parTrans" cxnId="{560C9272-0BED-4261-B5EC-8A7FD15873E3}">
      <dgm:prSet/>
      <dgm:spPr/>
      <dgm:t>
        <a:bodyPr/>
        <a:lstStyle/>
        <a:p>
          <a:endParaRPr lang="de-DE"/>
        </a:p>
      </dgm:t>
    </dgm:pt>
    <dgm:pt modelId="{F9E8CD1A-F24D-6A43-B2B1-BA59C595D75A}">
      <dgm:prSet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Problem/Interpretation</a:t>
          </a:r>
        </a:p>
      </dgm:t>
    </dgm:pt>
    <dgm:pt modelId="{C9346CC4-E3A3-5E49-B9FD-1052236AABB0}" type="parTrans" cxnId="{AE139395-0F20-F547-BCF0-32988283B71A}">
      <dgm:prSet/>
      <dgm:spPr/>
      <dgm:t>
        <a:bodyPr/>
        <a:lstStyle/>
        <a:p>
          <a:endParaRPr lang="en-US"/>
        </a:p>
      </dgm:t>
    </dgm:pt>
    <dgm:pt modelId="{E7EF2496-BDC9-E348-BCBE-2AD6400B808C}" type="sibTrans" cxnId="{AE139395-0F20-F547-BCF0-32988283B71A}">
      <dgm:prSet/>
      <dgm:spPr/>
      <dgm:t>
        <a:bodyPr/>
        <a:lstStyle/>
        <a:p>
          <a:endParaRPr lang="en-US"/>
        </a:p>
      </dgm:t>
    </dgm:pt>
    <dgm:pt modelId="{80634233-C340-45DE-918A-25E8C855E99F}" type="pres">
      <dgm:prSet presAssocID="{D472B888-9CBC-47EC-B888-5193B1981F4F}" presName="diagram" presStyleCnt="0">
        <dgm:presLayoutVars>
          <dgm:dir/>
          <dgm:resizeHandles val="exact"/>
        </dgm:presLayoutVars>
      </dgm:prSet>
      <dgm:spPr/>
    </dgm:pt>
    <dgm:pt modelId="{7F5E600B-60AC-044C-B31C-C1338F9A79EC}" type="pres">
      <dgm:prSet presAssocID="{F9E8CD1A-F24D-6A43-B2B1-BA59C595D75A}" presName="node" presStyleLbl="node1" presStyleIdx="0" presStyleCnt="6" custLinFactNeighborY="19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35E9F2-0A0F-3E43-B640-DFB59C11AB0A}" type="pres">
      <dgm:prSet presAssocID="{E7EF2496-BDC9-E348-BCBE-2AD6400B808C}" presName="sibTrans" presStyleLbl="sibTrans2D1" presStyleIdx="0" presStyleCnt="5"/>
      <dgm:spPr/>
      <dgm:t>
        <a:bodyPr/>
        <a:lstStyle/>
        <a:p>
          <a:endParaRPr lang="de-DE"/>
        </a:p>
      </dgm:t>
    </dgm:pt>
    <dgm:pt modelId="{17635364-83A0-D240-B251-34C560790BBF}" type="pres">
      <dgm:prSet presAssocID="{E7EF2496-BDC9-E348-BCBE-2AD6400B808C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962A148D-70C7-4541-84D4-D4733C644C98}" type="pres">
      <dgm:prSet presAssocID="{E47F7DB3-78F1-4F67-A5B5-E5F8F079FB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E95573-DBDD-9A4B-812F-69BF7B9177D7}" type="pres">
      <dgm:prSet presAssocID="{33479378-FD9C-47F3-9CDC-445E62ED3FF7}" presName="sibTrans" presStyleLbl="sibTrans2D1" presStyleIdx="1" presStyleCnt="5"/>
      <dgm:spPr/>
      <dgm:t>
        <a:bodyPr/>
        <a:lstStyle/>
        <a:p>
          <a:endParaRPr lang="de-DE"/>
        </a:p>
      </dgm:t>
    </dgm:pt>
    <dgm:pt modelId="{0D916ABB-E03E-D041-AAD7-3122E8A65DA0}" type="pres">
      <dgm:prSet presAssocID="{33479378-FD9C-47F3-9CDC-445E62ED3FF7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CAC598C3-75BF-42F7-A432-3ADD689D1C32}" type="pres">
      <dgm:prSet presAssocID="{F19726DF-31FC-44BD-BCF6-0695AC51167C}" presName="node" presStyleLbl="node1" presStyleIdx="2" presStyleCnt="6" custLinFactNeighborY="-25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7132C1-4073-4B6A-B910-EC74C6ED8DFF}" type="pres">
      <dgm:prSet presAssocID="{E2952964-4121-4231-AA68-76D91499A0F9}" presName="sibTrans" presStyleLbl="sibTrans2D1" presStyleIdx="2" presStyleCnt="5"/>
      <dgm:spPr/>
      <dgm:t>
        <a:bodyPr/>
        <a:lstStyle/>
        <a:p>
          <a:endParaRPr lang="de-DE"/>
        </a:p>
      </dgm:t>
    </dgm:pt>
    <dgm:pt modelId="{FD2C0735-0CAC-49A1-830F-760E990D2D46}" type="pres">
      <dgm:prSet presAssocID="{E2952964-4121-4231-AA68-76D91499A0F9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2CAB8AEA-1B14-7642-8806-7D353298E175}" type="pres">
      <dgm:prSet presAssocID="{94D1CF9A-4663-7E4D-A69F-5F1263B6AD1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1910B9-3015-A34A-889A-70FC2EEC1415}" type="pres">
      <dgm:prSet presAssocID="{43693571-4FDC-824F-9133-6763E3287CE7}" presName="sibTrans" presStyleLbl="sibTrans2D1" presStyleIdx="3" presStyleCnt="5"/>
      <dgm:spPr/>
      <dgm:t>
        <a:bodyPr/>
        <a:lstStyle/>
        <a:p>
          <a:endParaRPr lang="de-DE"/>
        </a:p>
      </dgm:t>
    </dgm:pt>
    <dgm:pt modelId="{8199F902-0208-9040-8FFD-9EE5D267E2FF}" type="pres">
      <dgm:prSet presAssocID="{43693571-4FDC-824F-9133-6763E3287CE7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14A451F7-8784-AA47-9FCD-5B82EE3C33E0}" type="pres">
      <dgm:prSet presAssocID="{DC508E49-0675-3747-AE7F-8D83D5C9AE5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673345-26A3-6C42-AE7F-59360D2A14BD}" type="pres">
      <dgm:prSet presAssocID="{F39491BC-E5B3-4746-898C-FA09BC78B536}" presName="sibTrans" presStyleLbl="sibTrans2D1" presStyleIdx="4" presStyleCnt="5"/>
      <dgm:spPr/>
      <dgm:t>
        <a:bodyPr/>
        <a:lstStyle/>
        <a:p>
          <a:endParaRPr lang="de-DE"/>
        </a:p>
      </dgm:t>
    </dgm:pt>
    <dgm:pt modelId="{82E77270-68DB-6A40-B549-513E3A680A10}" type="pres">
      <dgm:prSet presAssocID="{F39491BC-E5B3-4746-898C-FA09BC78B536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9FCA9E46-497B-084E-9795-EF5FE3051B28}" type="pres">
      <dgm:prSet presAssocID="{E1E28184-E034-4E42-A7C4-8BA8000671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280F616-1BF1-7945-BBC9-E7F0F69CBF0F}" type="presOf" srcId="{43693571-4FDC-824F-9133-6763E3287CE7}" destId="{9E1910B9-3015-A34A-889A-70FC2EEC1415}" srcOrd="0" destOrd="0" presId="urn:microsoft.com/office/officeart/2005/8/layout/process5"/>
    <dgm:cxn modelId="{6A8AC858-1E11-1549-A1ED-55EF84288E5F}" type="presOf" srcId="{F39491BC-E5B3-4746-898C-FA09BC78B536}" destId="{FC673345-26A3-6C42-AE7F-59360D2A14BD}" srcOrd="0" destOrd="0" presId="urn:microsoft.com/office/officeart/2005/8/layout/process5"/>
    <dgm:cxn modelId="{BA9709E6-2808-0A4A-9FFC-CC97AA67CD37}" type="presOf" srcId="{F9E8CD1A-F24D-6A43-B2B1-BA59C595D75A}" destId="{7F5E600B-60AC-044C-B31C-C1338F9A79EC}" srcOrd="0" destOrd="0" presId="urn:microsoft.com/office/officeart/2005/8/layout/process5"/>
    <dgm:cxn modelId="{BB44B816-BEF7-DD4B-B303-AF1067DA4F5D}" type="presOf" srcId="{F39491BC-E5B3-4746-898C-FA09BC78B536}" destId="{82E77270-68DB-6A40-B549-513E3A680A10}" srcOrd="1" destOrd="0" presId="urn:microsoft.com/office/officeart/2005/8/layout/process5"/>
    <dgm:cxn modelId="{AE780E15-D618-0E48-8A6B-3E0A336EFFB7}" type="presOf" srcId="{E7EF2496-BDC9-E348-BCBE-2AD6400B808C}" destId="{3335E9F2-0A0F-3E43-B640-DFB59C11AB0A}" srcOrd="0" destOrd="0" presId="urn:microsoft.com/office/officeart/2005/8/layout/process5"/>
    <dgm:cxn modelId="{560C9272-0BED-4261-B5EC-8A7FD15873E3}" srcId="{D472B888-9CBC-47EC-B888-5193B1981F4F}" destId="{E47F7DB3-78F1-4F67-A5B5-E5F8F079FB30}" srcOrd="1" destOrd="0" parTransId="{5657A256-C7B9-49F4-A1F5-CBC1AA2DC46D}" sibTransId="{33479378-FD9C-47F3-9CDC-445E62ED3FF7}"/>
    <dgm:cxn modelId="{21125341-ED62-0F46-88C7-D64C5EE41716}" srcId="{D472B888-9CBC-47EC-B888-5193B1981F4F}" destId="{DC508E49-0675-3747-AE7F-8D83D5C9AE55}" srcOrd="4" destOrd="0" parTransId="{07801D21-EB69-F24B-845C-1D696C81EAAD}" sibTransId="{F39491BC-E5B3-4746-898C-FA09BC78B536}"/>
    <dgm:cxn modelId="{6024F719-21D5-4746-BA80-BCFF33CDC413}" srcId="{D472B888-9CBC-47EC-B888-5193B1981F4F}" destId="{94D1CF9A-4663-7E4D-A69F-5F1263B6AD16}" srcOrd="3" destOrd="0" parTransId="{30408622-F63F-6A41-BA22-E815417150A6}" sibTransId="{43693571-4FDC-824F-9133-6763E3287CE7}"/>
    <dgm:cxn modelId="{AE139395-0F20-F547-BCF0-32988283B71A}" srcId="{D472B888-9CBC-47EC-B888-5193B1981F4F}" destId="{F9E8CD1A-F24D-6A43-B2B1-BA59C595D75A}" srcOrd="0" destOrd="0" parTransId="{C9346CC4-E3A3-5E49-B9FD-1052236AABB0}" sibTransId="{E7EF2496-BDC9-E348-BCBE-2AD6400B808C}"/>
    <dgm:cxn modelId="{EA92D6A9-E337-1043-90C6-C5691AE912D8}" type="presOf" srcId="{D472B888-9CBC-47EC-B888-5193B1981F4F}" destId="{80634233-C340-45DE-918A-25E8C855E99F}" srcOrd="0" destOrd="0" presId="urn:microsoft.com/office/officeart/2005/8/layout/process5"/>
    <dgm:cxn modelId="{AC54B397-135C-AF48-9E3F-871D6AB61A56}" type="presOf" srcId="{E1E28184-E034-4E42-A7C4-8BA8000671BA}" destId="{9FCA9E46-497B-084E-9795-EF5FE3051B28}" srcOrd="0" destOrd="0" presId="urn:microsoft.com/office/officeart/2005/8/layout/process5"/>
    <dgm:cxn modelId="{6CDECF62-3B2D-6A49-AB6D-2297F031A6CC}" type="presOf" srcId="{E2952964-4121-4231-AA68-76D91499A0F9}" destId="{C17132C1-4073-4B6A-B910-EC74C6ED8DFF}" srcOrd="0" destOrd="0" presId="urn:microsoft.com/office/officeart/2005/8/layout/process5"/>
    <dgm:cxn modelId="{FF2BAD72-D2F3-E845-8156-942FA268FA2A}" type="presOf" srcId="{DC508E49-0675-3747-AE7F-8D83D5C9AE55}" destId="{14A451F7-8784-AA47-9FCD-5B82EE3C33E0}" srcOrd="0" destOrd="0" presId="urn:microsoft.com/office/officeart/2005/8/layout/process5"/>
    <dgm:cxn modelId="{DEFF5508-F25C-1149-8193-6B5E38DE3FE2}" type="presOf" srcId="{94D1CF9A-4663-7E4D-A69F-5F1263B6AD16}" destId="{2CAB8AEA-1B14-7642-8806-7D353298E175}" srcOrd="0" destOrd="0" presId="urn:microsoft.com/office/officeart/2005/8/layout/process5"/>
    <dgm:cxn modelId="{7B483185-4AA3-E841-BDAE-6DCD28F25609}" type="presOf" srcId="{E47F7DB3-78F1-4F67-A5B5-E5F8F079FB30}" destId="{962A148D-70C7-4541-84D4-D4733C644C98}" srcOrd="0" destOrd="0" presId="urn:microsoft.com/office/officeart/2005/8/layout/process5"/>
    <dgm:cxn modelId="{AD32BEFB-6B6F-4BA3-8DD8-6DE835790ED9}" srcId="{D472B888-9CBC-47EC-B888-5193B1981F4F}" destId="{F19726DF-31FC-44BD-BCF6-0695AC51167C}" srcOrd="2" destOrd="0" parTransId="{662BD520-5322-455C-B836-5C1E81989A22}" sibTransId="{E2952964-4121-4231-AA68-76D91499A0F9}"/>
    <dgm:cxn modelId="{9BECF62F-CD7E-FE46-9630-A5AC0FD75958}" type="presOf" srcId="{E7EF2496-BDC9-E348-BCBE-2AD6400B808C}" destId="{17635364-83A0-D240-B251-34C560790BBF}" srcOrd="1" destOrd="0" presId="urn:microsoft.com/office/officeart/2005/8/layout/process5"/>
    <dgm:cxn modelId="{12D14114-D8D4-AA48-B7AE-60A47B43DF74}" type="presOf" srcId="{33479378-FD9C-47F3-9CDC-445E62ED3FF7}" destId="{0D916ABB-E03E-D041-AAD7-3122E8A65DA0}" srcOrd="1" destOrd="0" presId="urn:microsoft.com/office/officeart/2005/8/layout/process5"/>
    <dgm:cxn modelId="{BD5E2ACE-BC1C-5F4B-B106-13F0ACE2430B}" type="presOf" srcId="{43693571-4FDC-824F-9133-6763E3287CE7}" destId="{8199F902-0208-9040-8FFD-9EE5D267E2FF}" srcOrd="1" destOrd="0" presId="urn:microsoft.com/office/officeart/2005/8/layout/process5"/>
    <dgm:cxn modelId="{EBD813E6-692F-4743-B858-E513CCFF4CC8}" type="presOf" srcId="{E2952964-4121-4231-AA68-76D91499A0F9}" destId="{FD2C0735-0CAC-49A1-830F-760E990D2D46}" srcOrd="1" destOrd="0" presId="urn:microsoft.com/office/officeart/2005/8/layout/process5"/>
    <dgm:cxn modelId="{7CF9872D-FD59-6848-B098-F07B6AD2AEC5}" srcId="{D472B888-9CBC-47EC-B888-5193B1981F4F}" destId="{E1E28184-E034-4E42-A7C4-8BA8000671BA}" srcOrd="5" destOrd="0" parTransId="{C09F2F99-1A9C-5D4A-A030-43C56FF5BE0B}" sibTransId="{C4FFFD13-4051-6B49-860E-2E2BA732AF5A}"/>
    <dgm:cxn modelId="{5D0B1BD2-7AB3-C648-A085-2CACEC1ABB3D}" type="presOf" srcId="{33479378-FD9C-47F3-9CDC-445E62ED3FF7}" destId="{5CE95573-DBDD-9A4B-812F-69BF7B9177D7}" srcOrd="0" destOrd="0" presId="urn:microsoft.com/office/officeart/2005/8/layout/process5"/>
    <dgm:cxn modelId="{4B5F7CB8-D0AF-1C4D-85FF-CC6B479D16A2}" type="presOf" srcId="{F19726DF-31FC-44BD-BCF6-0695AC51167C}" destId="{CAC598C3-75BF-42F7-A432-3ADD689D1C32}" srcOrd="0" destOrd="0" presId="urn:microsoft.com/office/officeart/2005/8/layout/process5"/>
    <dgm:cxn modelId="{1D3E2C68-FA5D-3A4B-BF97-32D196621C70}" type="presParOf" srcId="{80634233-C340-45DE-918A-25E8C855E99F}" destId="{7F5E600B-60AC-044C-B31C-C1338F9A79EC}" srcOrd="0" destOrd="0" presId="urn:microsoft.com/office/officeart/2005/8/layout/process5"/>
    <dgm:cxn modelId="{70072698-3DA0-6340-877F-D0D37643F690}" type="presParOf" srcId="{80634233-C340-45DE-918A-25E8C855E99F}" destId="{3335E9F2-0A0F-3E43-B640-DFB59C11AB0A}" srcOrd="1" destOrd="0" presId="urn:microsoft.com/office/officeart/2005/8/layout/process5"/>
    <dgm:cxn modelId="{AD798D01-A1DD-F64E-96F8-3A52431C49F2}" type="presParOf" srcId="{3335E9F2-0A0F-3E43-B640-DFB59C11AB0A}" destId="{17635364-83A0-D240-B251-34C560790BBF}" srcOrd="0" destOrd="0" presId="urn:microsoft.com/office/officeart/2005/8/layout/process5"/>
    <dgm:cxn modelId="{6E13151F-8D1C-CD4A-B55E-C282E95B9786}" type="presParOf" srcId="{80634233-C340-45DE-918A-25E8C855E99F}" destId="{962A148D-70C7-4541-84D4-D4733C644C98}" srcOrd="2" destOrd="0" presId="urn:microsoft.com/office/officeart/2005/8/layout/process5"/>
    <dgm:cxn modelId="{67DB6BD7-03E2-6A40-B0B7-412D70118FA0}" type="presParOf" srcId="{80634233-C340-45DE-918A-25E8C855E99F}" destId="{5CE95573-DBDD-9A4B-812F-69BF7B9177D7}" srcOrd="3" destOrd="0" presId="urn:microsoft.com/office/officeart/2005/8/layout/process5"/>
    <dgm:cxn modelId="{965856CE-0784-7D4C-8928-175F6D94B791}" type="presParOf" srcId="{5CE95573-DBDD-9A4B-812F-69BF7B9177D7}" destId="{0D916ABB-E03E-D041-AAD7-3122E8A65DA0}" srcOrd="0" destOrd="0" presId="urn:microsoft.com/office/officeart/2005/8/layout/process5"/>
    <dgm:cxn modelId="{1DEDF5CC-E0CC-5840-92BB-B08B7F6A63E1}" type="presParOf" srcId="{80634233-C340-45DE-918A-25E8C855E99F}" destId="{CAC598C3-75BF-42F7-A432-3ADD689D1C32}" srcOrd="4" destOrd="0" presId="urn:microsoft.com/office/officeart/2005/8/layout/process5"/>
    <dgm:cxn modelId="{4DACBD26-0DA2-4947-93F8-51ED1986CD8D}" type="presParOf" srcId="{80634233-C340-45DE-918A-25E8C855E99F}" destId="{C17132C1-4073-4B6A-B910-EC74C6ED8DFF}" srcOrd="5" destOrd="0" presId="urn:microsoft.com/office/officeart/2005/8/layout/process5"/>
    <dgm:cxn modelId="{D3F7DBFF-DCF3-C049-84C9-52D7A31C0A06}" type="presParOf" srcId="{C17132C1-4073-4B6A-B910-EC74C6ED8DFF}" destId="{FD2C0735-0CAC-49A1-830F-760E990D2D46}" srcOrd="0" destOrd="0" presId="urn:microsoft.com/office/officeart/2005/8/layout/process5"/>
    <dgm:cxn modelId="{C0CAE2C7-EA9F-8244-ADD8-B5E66A94A191}" type="presParOf" srcId="{80634233-C340-45DE-918A-25E8C855E99F}" destId="{2CAB8AEA-1B14-7642-8806-7D353298E175}" srcOrd="6" destOrd="0" presId="urn:microsoft.com/office/officeart/2005/8/layout/process5"/>
    <dgm:cxn modelId="{D73BA064-B9BE-3848-A7FE-D150D7B387DB}" type="presParOf" srcId="{80634233-C340-45DE-918A-25E8C855E99F}" destId="{9E1910B9-3015-A34A-889A-70FC2EEC1415}" srcOrd="7" destOrd="0" presId="urn:microsoft.com/office/officeart/2005/8/layout/process5"/>
    <dgm:cxn modelId="{614C537A-F175-1C45-9A45-378C5B4A5496}" type="presParOf" srcId="{9E1910B9-3015-A34A-889A-70FC2EEC1415}" destId="{8199F902-0208-9040-8FFD-9EE5D267E2FF}" srcOrd="0" destOrd="0" presId="urn:microsoft.com/office/officeart/2005/8/layout/process5"/>
    <dgm:cxn modelId="{91E79316-E4EC-7549-8B6B-F83AA7FE5640}" type="presParOf" srcId="{80634233-C340-45DE-918A-25E8C855E99F}" destId="{14A451F7-8784-AA47-9FCD-5B82EE3C33E0}" srcOrd="8" destOrd="0" presId="urn:microsoft.com/office/officeart/2005/8/layout/process5"/>
    <dgm:cxn modelId="{31BCE3BD-343F-5244-AACD-2FAFFF8C28EA}" type="presParOf" srcId="{80634233-C340-45DE-918A-25E8C855E99F}" destId="{FC673345-26A3-6C42-AE7F-59360D2A14BD}" srcOrd="9" destOrd="0" presId="urn:microsoft.com/office/officeart/2005/8/layout/process5"/>
    <dgm:cxn modelId="{7EF3EA2B-25E4-1F4F-B381-E7A1A888594D}" type="presParOf" srcId="{FC673345-26A3-6C42-AE7F-59360D2A14BD}" destId="{82E77270-68DB-6A40-B549-513E3A680A10}" srcOrd="0" destOrd="0" presId="urn:microsoft.com/office/officeart/2005/8/layout/process5"/>
    <dgm:cxn modelId="{1284E2E2-229E-8A4A-8D09-A2DCE1AADFEC}" type="presParOf" srcId="{80634233-C340-45DE-918A-25E8C855E99F}" destId="{9FCA9E46-497B-084E-9795-EF5FE3051B28}" srcOrd="10" destOrd="0" presId="urn:microsoft.com/office/officeart/2005/8/layout/process5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E600B-60AC-044C-B31C-C1338F9A79EC}">
      <dsp:nvSpPr>
        <dsp:cNvPr id="0" name=""/>
        <dsp:cNvSpPr/>
      </dsp:nvSpPr>
      <dsp:spPr>
        <a:xfrm>
          <a:off x="443370" y="30963"/>
          <a:ext cx="2533910" cy="152034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Problem/Interpretation</a:t>
          </a:r>
        </a:p>
      </dsp:txBody>
      <dsp:txXfrm>
        <a:off x="487899" y="75492"/>
        <a:ext cx="2444852" cy="1431288"/>
      </dsp:txXfrm>
    </dsp:sp>
    <dsp:sp modelId="{3335E9F2-0A0F-3E43-B640-DFB59C11AB0A}">
      <dsp:nvSpPr>
        <dsp:cNvPr id="0" name=""/>
        <dsp:cNvSpPr/>
      </dsp:nvSpPr>
      <dsp:spPr>
        <a:xfrm rot="21571639">
          <a:off x="3200255" y="462423"/>
          <a:ext cx="537207" cy="6284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200258" y="588770"/>
        <a:ext cx="376045" cy="377045"/>
      </dsp:txXfrm>
    </dsp:sp>
    <dsp:sp modelId="{962A148D-70C7-4541-84D4-D4733C644C98}">
      <dsp:nvSpPr>
        <dsp:cNvPr id="0" name=""/>
        <dsp:cNvSpPr/>
      </dsp:nvSpPr>
      <dsp:spPr>
        <a:xfrm>
          <a:off x="3990844" y="1696"/>
          <a:ext cx="2533910" cy="1520346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err="1" smtClean="0"/>
            <a:t>Theory</a:t>
          </a:r>
          <a:endParaRPr lang="de-DE" sz="3400" kern="1200" dirty="0"/>
        </a:p>
      </dsp:txBody>
      <dsp:txXfrm>
        <a:off x="4035373" y="46225"/>
        <a:ext cx="2444852" cy="1431288"/>
      </dsp:txXfrm>
    </dsp:sp>
    <dsp:sp modelId="{5CE95573-DBDD-9A4B-812F-69BF7B9177D7}">
      <dsp:nvSpPr>
        <dsp:cNvPr id="0" name=""/>
        <dsp:cNvSpPr/>
      </dsp:nvSpPr>
      <dsp:spPr>
        <a:xfrm rot="21598356">
          <a:off x="6747739" y="446823"/>
          <a:ext cx="537189" cy="6284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600" kern="1200"/>
        </a:p>
      </dsp:txBody>
      <dsp:txXfrm>
        <a:off x="6747739" y="572544"/>
        <a:ext cx="376032" cy="377045"/>
      </dsp:txXfrm>
    </dsp:sp>
    <dsp:sp modelId="{CAC598C3-75BF-42F7-A432-3ADD689D1C32}">
      <dsp:nvSpPr>
        <dsp:cNvPr id="0" name=""/>
        <dsp:cNvSpPr/>
      </dsp:nvSpPr>
      <dsp:spPr>
        <a:xfrm>
          <a:off x="7538319" y="0"/>
          <a:ext cx="2533910" cy="1520346"/>
        </a:xfrm>
        <a:prstGeom prst="roundRect">
          <a:avLst>
            <a:gd name="adj" fmla="val 10000"/>
          </a:avLst>
        </a:prstGeom>
        <a:solidFill>
          <a:srgbClr val="008000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err="1"/>
            <a:t>Used</a:t>
          </a:r>
          <a:r>
            <a:rPr lang="de-DE" sz="3400" kern="1200" dirty="0"/>
            <a:t> Materials</a:t>
          </a:r>
        </a:p>
      </dsp:txBody>
      <dsp:txXfrm>
        <a:off x="7582848" y="44529"/>
        <a:ext cx="2444852" cy="1431288"/>
      </dsp:txXfrm>
    </dsp:sp>
    <dsp:sp modelId="{C17132C1-4073-4B6A-B910-EC74C6ED8DFF}">
      <dsp:nvSpPr>
        <dsp:cNvPr id="0" name=""/>
        <dsp:cNvSpPr/>
      </dsp:nvSpPr>
      <dsp:spPr>
        <a:xfrm rot="5400000">
          <a:off x="8536230" y="1698542"/>
          <a:ext cx="538088" cy="6284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600" kern="1200"/>
        </a:p>
      </dsp:txBody>
      <dsp:txXfrm rot="-5400000">
        <a:off x="8616752" y="1743702"/>
        <a:ext cx="377045" cy="376662"/>
      </dsp:txXfrm>
    </dsp:sp>
    <dsp:sp modelId="{2CAB8AEA-1B14-7642-8806-7D353298E175}">
      <dsp:nvSpPr>
        <dsp:cNvPr id="0" name=""/>
        <dsp:cNvSpPr/>
      </dsp:nvSpPr>
      <dsp:spPr>
        <a:xfrm>
          <a:off x="7538319" y="2535607"/>
          <a:ext cx="2533910" cy="1520346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The battery</a:t>
          </a:r>
        </a:p>
      </dsp:txBody>
      <dsp:txXfrm>
        <a:off x="7582848" y="2580136"/>
        <a:ext cx="2444852" cy="1431288"/>
      </dsp:txXfrm>
    </dsp:sp>
    <dsp:sp modelId="{9E1910B9-3015-A34A-889A-70FC2EEC1415}">
      <dsp:nvSpPr>
        <dsp:cNvPr id="0" name=""/>
        <dsp:cNvSpPr/>
      </dsp:nvSpPr>
      <dsp:spPr>
        <a:xfrm rot="10800000">
          <a:off x="6778146" y="2981575"/>
          <a:ext cx="537189" cy="6284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6939303" y="3107257"/>
        <a:ext cx="376032" cy="377045"/>
      </dsp:txXfrm>
    </dsp:sp>
    <dsp:sp modelId="{14A451F7-8784-AA47-9FCD-5B82EE3C33E0}">
      <dsp:nvSpPr>
        <dsp:cNvPr id="0" name=""/>
        <dsp:cNvSpPr/>
      </dsp:nvSpPr>
      <dsp:spPr>
        <a:xfrm>
          <a:off x="3990844" y="2535607"/>
          <a:ext cx="2533910" cy="152034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Investigted</a:t>
          </a:r>
          <a:r>
            <a:rPr lang="en-US" sz="3400" kern="1200" dirty="0"/>
            <a:t> Properties</a:t>
          </a:r>
        </a:p>
      </dsp:txBody>
      <dsp:txXfrm>
        <a:off x="4035373" y="2580136"/>
        <a:ext cx="2444852" cy="1431288"/>
      </dsp:txXfrm>
    </dsp:sp>
    <dsp:sp modelId="{FC673345-26A3-6C42-AE7F-59360D2A14BD}">
      <dsp:nvSpPr>
        <dsp:cNvPr id="0" name=""/>
        <dsp:cNvSpPr/>
      </dsp:nvSpPr>
      <dsp:spPr>
        <a:xfrm rot="10800000">
          <a:off x="3230671" y="2981575"/>
          <a:ext cx="537189" cy="6284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391828" y="3107257"/>
        <a:ext cx="376032" cy="377045"/>
      </dsp:txXfrm>
    </dsp:sp>
    <dsp:sp modelId="{9FCA9E46-497B-084E-9795-EF5FE3051B28}">
      <dsp:nvSpPr>
        <dsp:cNvPr id="0" name=""/>
        <dsp:cNvSpPr/>
      </dsp:nvSpPr>
      <dsp:spPr>
        <a:xfrm>
          <a:off x="443370" y="2535607"/>
          <a:ext cx="2533910" cy="152034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Conclusion</a:t>
          </a:r>
        </a:p>
      </dsp:txBody>
      <dsp:txXfrm>
        <a:off x="487899" y="2580136"/>
        <a:ext cx="2444852" cy="143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E7782-AEA0-8747-9854-252CAC9A6DA5}" type="datetimeFigureOut">
              <a:rPr lang="en-US" smtClean="0"/>
              <a:t>02.07.17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94F9E-BA75-D04C-88B4-6CD71D5387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bg>
      <p:bgPr>
        <a:gradFill flip="none" rotWithShape="1">
          <a:gsLst>
            <a:gs pos="0">
              <a:srgbClr val="23529D"/>
            </a:gs>
            <a:gs pos="46000">
              <a:srgbClr val="2756A6"/>
            </a:gs>
            <a:gs pos="73000">
              <a:srgbClr val="2A5AAA"/>
            </a:gs>
            <a:gs pos="100000">
              <a:srgbClr val="2D5DAE"/>
            </a:gs>
          </a:gsLst>
          <a:lin ang="213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2"/>
            <a:ext cx="12192000" cy="313267"/>
          </a:xfrm>
          <a:prstGeom prst="rect">
            <a:avLst/>
          </a:prstGeom>
          <a:solidFill>
            <a:srgbClr val="D32829"/>
          </a:solidFill>
          <a:ln w="12700">
            <a:solidFill>
              <a:srgbClr val="D22A29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11152158" y="35527"/>
            <a:ext cx="242732" cy="242731"/>
          </a:xfrm>
          <a:prstGeom prst="plus">
            <a:avLst>
              <a:gd name="adj" fmla="val 2941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" name="image1.png"/>
          <p:cNvPicPr>
            <a:picLocks noChangeAspect="1"/>
          </p:cNvPicPr>
          <p:nvPr/>
        </p:nvPicPr>
        <p:blipFill>
          <a:blip r:embed="rId2">
            <a:extLst/>
          </a:blip>
          <a:srcRect t="15279"/>
          <a:stretch>
            <a:fillRect/>
          </a:stretch>
        </p:blipFill>
        <p:spPr>
          <a:xfrm>
            <a:off x="0" y="3720947"/>
            <a:ext cx="12192000" cy="581010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1524000" y="2650066"/>
            <a:ext cx="9144000" cy="1557868"/>
          </a:xfrm>
          <a:prstGeom prst="rect">
            <a:avLst/>
          </a:prstGeom>
        </p:spPr>
        <p:txBody>
          <a:bodyPr/>
          <a:lstStyle>
            <a:lvl1pPr marL="0" indent="0" algn="ctr" defTabSz="914377">
              <a:buClrTx/>
              <a:buSzTx/>
              <a:buFontTx/>
              <a:buNone/>
              <a:defRPr sz="2200"/>
            </a:lvl1pPr>
            <a:lvl2pPr marL="0" indent="457189" algn="ctr" defTabSz="914377">
              <a:buClrTx/>
              <a:buSzTx/>
              <a:buFontTx/>
              <a:buNone/>
              <a:defRPr sz="2200"/>
            </a:lvl2pPr>
            <a:lvl3pPr marL="0" indent="914377" algn="ctr" defTabSz="914377">
              <a:buClrTx/>
              <a:buSzTx/>
              <a:buFontTx/>
              <a:buNone/>
              <a:defRPr sz="2200"/>
            </a:lvl3pPr>
            <a:lvl4pPr marL="0" indent="1371565" algn="ctr" defTabSz="914377">
              <a:buClrTx/>
              <a:buSzTx/>
              <a:buFontTx/>
              <a:buNone/>
              <a:defRPr sz="2200"/>
            </a:lvl4pPr>
            <a:lvl5pPr marL="0" indent="1828754" algn="ctr" defTabSz="914377">
              <a:buClrTx/>
              <a:buSzTx/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2"/>
            <a:ext cx="12192000" cy="313267"/>
          </a:xfrm>
          <a:prstGeom prst="rect">
            <a:avLst/>
          </a:prstGeom>
          <a:solidFill>
            <a:srgbClr val="D32829"/>
          </a:solidFill>
          <a:ln w="12700">
            <a:solidFill>
              <a:srgbClr val="D22A29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2640425" y="1445079"/>
            <a:ext cx="6911150" cy="1150409"/>
          </a:xfrm>
          <a:prstGeom prst="rect">
            <a:avLst/>
          </a:prstGeom>
        </p:spPr>
        <p:txBody>
          <a:bodyPr anchor="b"/>
          <a:lstStyle>
            <a:lvl1pPr algn="ctr" defTabSz="914377">
              <a:defRPr sz="6000"/>
            </a:lvl1pPr>
          </a:lstStyle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1152158" y="35527"/>
            <a:ext cx="242732" cy="242731"/>
          </a:xfrm>
          <a:prstGeom prst="plus">
            <a:avLst>
              <a:gd name="adj" fmla="val 2941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76140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143482"/>
            <a:ext cx="12192000" cy="1"/>
          </a:xfrm>
          <a:prstGeom prst="line">
            <a:avLst/>
          </a:prstGeom>
          <a:ln w="304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10929977" y="6315392"/>
            <a:ext cx="423824" cy="447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  <p:pic>
        <p:nvPicPr>
          <p:cNvPr id="11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3918" y="322869"/>
            <a:ext cx="1193303" cy="4682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0867422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143482"/>
            <a:ext cx="12192000" cy="1"/>
          </a:xfrm>
          <a:prstGeom prst="line">
            <a:avLst/>
          </a:prstGeom>
          <a:ln w="304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129020" cy="58118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0929977" y="6315392"/>
            <a:ext cx="423824" cy="447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  <p:pic>
        <p:nvPicPr>
          <p:cNvPr id="12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3918" y="322869"/>
            <a:ext cx="1193303" cy="4682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3518856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Michael Klein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 dirty="0" err="1"/>
              <a:t>Schlieren</a:t>
            </a:r>
            <a:r>
              <a:rPr lang="en-US" dirty="0"/>
              <a:t> Photography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SYPT 2017</a:t>
            </a:r>
          </a:p>
        </p:txBody>
      </p:sp>
    </p:spTree>
    <p:extLst>
      <p:ext uri="{BB962C8B-B14F-4D97-AF65-F5344CB8AC3E}">
        <p14:creationId xmlns:p14="http://schemas.microsoft.com/office/powerpoint/2010/main" val="3707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SYPT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51167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143482"/>
            <a:ext cx="12192000" cy="1"/>
          </a:xfrm>
          <a:prstGeom prst="line">
            <a:avLst/>
          </a:prstGeom>
          <a:ln w="304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10929977" y="6315392"/>
            <a:ext cx="423824" cy="447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14951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143482"/>
            <a:ext cx="12192000" cy="1"/>
          </a:xfrm>
          <a:prstGeom prst="line">
            <a:avLst/>
          </a:prstGeom>
          <a:ln w="304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3742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10929977" y="6315392"/>
            <a:ext cx="423824" cy="447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  <p:sp>
        <p:nvSpPr>
          <p:cNvPr id="50" name="Shape 50"/>
          <p:cNvSpPr/>
          <p:nvPr/>
        </p:nvSpPr>
        <p:spPr>
          <a:xfrm flipH="1">
            <a:off x="6118859" y="1825625"/>
            <a:ext cx="1" cy="4351339"/>
          </a:xfrm>
          <a:prstGeom prst="line">
            <a:avLst/>
          </a:prstGeom>
          <a:ln w="22225">
            <a:solidFill>
              <a:srgbClr val="40404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3918" y="322869"/>
            <a:ext cx="1193303" cy="4682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1882219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143482"/>
            <a:ext cx="12192000" cy="1"/>
          </a:xfrm>
          <a:prstGeom prst="line">
            <a:avLst/>
          </a:prstGeom>
          <a:ln w="304800">
            <a:solidFill>
              <a:srgbClr val="EA402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839787" y="365125"/>
            <a:ext cx="9801544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ClrTx/>
              <a:buSzTx/>
              <a:buFontTx/>
              <a:buNone/>
              <a:defRPr sz="2400" b="1"/>
            </a:pPr>
            <a:r>
              <a:rPr lang="de-DE"/>
              <a:t>Formatvorlagen des Textmasters bearbeiten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10929977" y="6315392"/>
            <a:ext cx="423824" cy="447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  <p:sp>
        <p:nvSpPr>
          <p:cNvPr id="63" name="Shape 63"/>
          <p:cNvSpPr/>
          <p:nvPr/>
        </p:nvSpPr>
        <p:spPr>
          <a:xfrm flipH="1">
            <a:off x="6107429" y="1825625"/>
            <a:ext cx="1" cy="4351339"/>
          </a:xfrm>
          <a:prstGeom prst="line">
            <a:avLst/>
          </a:prstGeom>
          <a:ln w="22225">
            <a:solidFill>
              <a:srgbClr val="40404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1152158" y="35527"/>
            <a:ext cx="242732" cy="242731"/>
          </a:xfrm>
          <a:prstGeom prst="plus">
            <a:avLst>
              <a:gd name="adj" fmla="val 2941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815814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143482"/>
            <a:ext cx="12192000" cy="1"/>
          </a:xfrm>
          <a:prstGeom prst="line">
            <a:avLst/>
          </a:prstGeom>
          <a:ln w="304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027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10929977" y="6315392"/>
            <a:ext cx="423824" cy="447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  <p:pic>
        <p:nvPicPr>
          <p:cNvPr id="7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3918" y="322869"/>
            <a:ext cx="1193303" cy="4682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4635774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143482"/>
            <a:ext cx="12192000" cy="1"/>
          </a:xfrm>
          <a:prstGeom prst="line">
            <a:avLst/>
          </a:prstGeom>
          <a:ln w="304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0929977" y="6315392"/>
            <a:ext cx="423824" cy="447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  <p:pic>
        <p:nvPicPr>
          <p:cNvPr id="8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3918" y="322869"/>
            <a:ext cx="1193303" cy="4682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3984192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143482"/>
            <a:ext cx="12192000" cy="1"/>
          </a:xfrm>
          <a:prstGeom prst="line">
            <a:avLst/>
          </a:prstGeom>
          <a:ln w="304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ClrTx/>
              <a:buSzTx/>
              <a:buFontTx/>
              <a:buNone/>
              <a:defRPr sz="1600"/>
            </a:pPr>
            <a:r>
              <a:rPr lang="de-DE"/>
              <a:t>Formatvorlagen des Textmasters bearbeiten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10929977" y="6315392"/>
            <a:ext cx="423824" cy="447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  <p:pic>
        <p:nvPicPr>
          <p:cNvPr id="9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3918" y="322869"/>
            <a:ext cx="1193303" cy="4682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9151474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0" y="143482"/>
            <a:ext cx="12192000" cy="1"/>
          </a:xfrm>
          <a:prstGeom prst="line">
            <a:avLst/>
          </a:prstGeom>
          <a:ln w="3048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457200">
              <a:buClrTx/>
              <a:buSzTx/>
              <a:buFontTx/>
              <a:buNone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marL="0" indent="1371600">
              <a:buClrTx/>
              <a:buSzTx/>
              <a:buFontTx/>
              <a:buNone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10929977" y="6315392"/>
            <a:ext cx="423824" cy="4470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  <p:pic>
        <p:nvPicPr>
          <p:cNvPr id="10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3918" y="322869"/>
            <a:ext cx="1193303" cy="4682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9942550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143482"/>
            <a:ext cx="12192000" cy="1"/>
          </a:xfrm>
          <a:prstGeom prst="line">
            <a:avLst/>
          </a:prstGeom>
          <a:ln w="304800">
            <a:solidFill>
              <a:srgbClr val="EA402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457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0983257" y="6324917"/>
            <a:ext cx="370543" cy="383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000">
                <a:solidFill>
                  <a:srgbClr val="808080"/>
                </a:solidFill>
              </a:defRPr>
            </a:lvl1pPr>
          </a:lstStyle>
          <a:p>
            <a:r>
              <a:rPr lang="en-US"/>
              <a:t>SYPT 2017</a:t>
            </a:r>
            <a:endParaRPr lang="en-US" dirty="0"/>
          </a:p>
        </p:txBody>
      </p:sp>
      <p:sp>
        <p:nvSpPr>
          <p:cNvPr id="6" name="Shape 6"/>
          <p:cNvSpPr/>
          <p:nvPr/>
        </p:nvSpPr>
        <p:spPr>
          <a:xfrm>
            <a:off x="11152158" y="35527"/>
            <a:ext cx="242732" cy="242731"/>
          </a:xfrm>
          <a:prstGeom prst="plus">
            <a:avLst>
              <a:gd name="adj" fmla="val 2941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35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p14="http://schemas.microsoft.com/office/powerpoint/2010/main"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70C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70C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70C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70C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70C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70C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70C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70C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70C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Reporter: Russia </a:t>
            </a:r>
            <a:r>
              <a:rPr lang="en-US" dirty="0" err="1" smtClean="0"/>
              <a:t>Izolenta</a:t>
            </a:r>
            <a:endParaRPr lang="en-US" dirty="0"/>
          </a:p>
          <a:p>
            <a:r>
              <a:rPr lang="en-US" dirty="0"/>
              <a:t>Opponent: Russia 12 FM</a:t>
            </a:r>
          </a:p>
          <a:p>
            <a:r>
              <a:rPr lang="en-US" dirty="0"/>
              <a:t>Reviewer: Switzerland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Review: </a:t>
            </a:r>
            <a:r>
              <a:rPr lang="en-US" dirty="0"/>
              <a:t>Battery</a:t>
            </a:r>
          </a:p>
        </p:txBody>
      </p:sp>
    </p:spTree>
    <p:extLst>
      <p:ext uri="{BB962C8B-B14F-4D97-AF65-F5344CB8AC3E}">
        <p14:creationId xmlns:p14="http://schemas.microsoft.com/office/powerpoint/2010/main" val="10010413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544976166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>
              <a:buNone/>
            </a:pPr>
            <a:r>
              <a:rPr lang="en-US" dirty="0">
                <a:latin typeface="TimesNewRomanPSMT"/>
              </a:rPr>
              <a:t>Use zinc and copper plates, as well as other materials of your choice, to assemble a battery. Investigate its relevant properties.</a:t>
            </a:r>
            <a:endParaRPr dirty="0"/>
          </a:p>
          <a:p>
            <a:pPr marL="0" indent="0" fontAlgn="base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8664FDBB-5296-496C-AD1A-234896BA6842}"/>
              </a:ext>
            </a:extLst>
          </p:cNvPr>
          <p:cNvSpPr txBox="1"/>
          <p:nvPr/>
        </p:nvSpPr>
        <p:spPr>
          <a:xfrm>
            <a:off x="1232452" y="3081130"/>
            <a:ext cx="3796748" cy="2523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Use zinc and copper as well as other materials to build a battery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Investigate its relevant properties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F6C4A01C-03B8-4ECB-95CF-EA04987257F2}"/>
              </a:ext>
            </a:extLst>
          </p:cNvPr>
          <p:cNvSpPr txBox="1">
            <a:spLocks/>
          </p:cNvSpPr>
          <p:nvPr/>
        </p:nvSpPr>
        <p:spPr>
          <a:xfrm>
            <a:off x="7541638" y="4460618"/>
            <a:ext cx="2927634" cy="54292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F</a:t>
            </a:r>
            <a:r>
              <a:rPr lang="en-US" sz="2400" dirty="0" smtClean="0"/>
              <a:t>ulfilled</a:t>
            </a:r>
            <a:r>
              <a:rPr lang="de-C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8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7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Report</a:t>
            </a:r>
          </a:p>
        </p:txBody>
      </p:sp>
      <p:graphicFrame>
        <p:nvGraphicFramePr>
          <p:cNvPr id="4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400511"/>
              </p:ext>
            </p:extLst>
          </p:nvPr>
        </p:nvGraphicFramePr>
        <p:xfrm>
          <a:off x="838200" y="1727200"/>
          <a:ext cx="10515600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5883275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Good			</a:t>
            </a:r>
            <a:r>
              <a:rPr lang="en-US" dirty="0"/>
              <a:t>		</a:t>
            </a:r>
            <a:r>
              <a:rPr lang="en-US" dirty="0">
                <a:solidFill>
                  <a:schemeClr val="accent4"/>
                </a:solidFill>
              </a:rPr>
              <a:t>Neutral			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Needs improvement</a:t>
            </a:r>
          </a:p>
        </p:txBody>
      </p:sp>
    </p:spTree>
    <p:extLst>
      <p:ext uri="{BB962C8B-B14F-4D97-AF65-F5344CB8AC3E}">
        <p14:creationId xmlns:p14="http://schemas.microsoft.com/office/powerpoint/2010/main" val="189834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11686" y="1850571"/>
            <a:ext cx="494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charset="0"/>
                <a:ea typeface="Times New Roman" charset="0"/>
                <a:cs typeface="Times New Roman" charset="0"/>
              </a:rPr>
              <a:t>Weaknesses</a:t>
            </a:r>
          </a:p>
          <a:p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Time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manegement</a:t>
            </a: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Not a lot of theory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Didn’t explain what happens when you put the plates in water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Only one experiment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Almost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nonexistant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presentation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No interpretation of task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850571"/>
            <a:ext cx="4942114" cy="4154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charset="0"/>
                <a:ea typeface="Times New Roman" charset="0"/>
                <a:cs typeface="Times New Roman" charset="0"/>
              </a:rPr>
              <a:t>Strengths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Created an actual battery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Some basic theory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Identified key properties of the battery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Reporter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0" y="2340429"/>
            <a:ext cx="10886" cy="399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7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11686" y="1850571"/>
            <a:ext cx="51707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Weaknesses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Didn’t talk about actual report, but more what the reporter didn’t do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Didn’t know the answers to her own questions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Time management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No questions asked during clarifying questions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Criticized reporter for not explaining hydrolysis? 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850571"/>
            <a:ext cx="4942114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u="sng" dirty="0"/>
              <a:t>Strengths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Asked about different fluids</a:t>
            </a:r>
          </a:p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Asked about other characteristics (time for the battery to run out)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Opponent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0" y="2340429"/>
            <a:ext cx="10886" cy="399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3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33798"/>
            <a:ext cx="8424146" cy="1204987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992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wiss_Design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Swiss_Design" id="{0B321045-42CB-4F14-A6A8-3B962E8797DF}" vid="{BEE32412-3794-48B3-8AB5-3E45CA1583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Swiss_Design</Template>
  <TotalTime>0</TotalTime>
  <Words>180</Words>
  <Application>Microsoft Macintosh PowerPoint</Application>
  <PresentationFormat>Benutzerdefiniert</PresentationFormat>
  <Paragraphs>49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Swiss_Design</vt:lpstr>
      <vt:lpstr>Review: Battery</vt:lpstr>
      <vt:lpstr>The Problem</vt:lpstr>
      <vt:lpstr>Summary of Report</vt:lpstr>
      <vt:lpstr>Reporter</vt:lpstr>
      <vt:lpstr>Opponent</vt:lpstr>
      <vt:lpstr>Thank you for listening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Nina</cp:lastModifiedBy>
  <cp:revision>56</cp:revision>
  <dcterms:created xsi:type="dcterms:W3CDTF">2017-03-11T15:38:09Z</dcterms:created>
  <dcterms:modified xsi:type="dcterms:W3CDTF">2017-07-02T08:55:38Z</dcterms:modified>
</cp:coreProperties>
</file>