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3" r:id="rId7"/>
    <p:sldId id="260"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72567"/>
  </p:normalViewPr>
  <p:slideViewPr>
    <p:cSldViewPr snapToGrid="0" snapToObjects="1">
      <p:cViewPr varScale="1">
        <p:scale>
          <a:sx n="54" d="100"/>
          <a:sy n="54" d="100"/>
        </p:scale>
        <p:origin x="13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7D11-D683-4E82-ACDA-DC9709C7CD6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B0103186-CF4E-4ACB-9576-31E8803A3617}">
      <dgm:prSet phldrT="[Text]"/>
      <dgm:spPr>
        <a:noFill/>
      </dgm:spPr>
      <dgm:t>
        <a:bodyPr/>
        <a:lstStyle/>
        <a:p>
          <a:r>
            <a:rPr lang="en-US" dirty="0" smtClean="0"/>
            <a:t>Theory: Properties of Milk</a:t>
          </a:r>
          <a:endParaRPr lang="en-US" dirty="0"/>
        </a:p>
      </dgm:t>
    </dgm:pt>
    <dgm:pt modelId="{F3FD0A12-A2C0-4A4E-B037-AFA132848FC2}" type="parTrans" cxnId="{96638AA6-1CB7-4DE3-9628-0E88CCDC2AB6}">
      <dgm:prSet/>
      <dgm:spPr/>
      <dgm:t>
        <a:bodyPr/>
        <a:lstStyle/>
        <a:p>
          <a:endParaRPr lang="en-US"/>
        </a:p>
      </dgm:t>
    </dgm:pt>
    <dgm:pt modelId="{0796F4AF-D6AA-4EFD-85A7-E995BD48C7BA}" type="sibTrans" cxnId="{96638AA6-1CB7-4DE3-9628-0E88CCDC2AB6}">
      <dgm:prSet/>
      <dgm:spPr/>
      <dgm:t>
        <a:bodyPr/>
        <a:lstStyle/>
        <a:p>
          <a:endParaRPr lang="en-US"/>
        </a:p>
      </dgm:t>
    </dgm:pt>
    <dgm:pt modelId="{12887369-8CC1-4CF6-AEA4-8BA7DD976516}">
      <dgm:prSet phldrT="[Text]"/>
      <dgm:spPr>
        <a:noFill/>
      </dgm:spPr>
      <dgm:t>
        <a:bodyPr/>
        <a:lstStyle/>
        <a:p>
          <a:r>
            <a:rPr lang="en-US" dirty="0" smtClean="0"/>
            <a:t>Experiments: properties  </a:t>
          </a:r>
          <a:endParaRPr lang="en-US" dirty="0"/>
        </a:p>
      </dgm:t>
    </dgm:pt>
    <dgm:pt modelId="{FCE9A1C9-4440-4BA1-A941-07936F725FAE}" type="parTrans" cxnId="{7ABDA1D8-FBBD-4330-98B5-DE19F6F15937}">
      <dgm:prSet/>
      <dgm:spPr/>
      <dgm:t>
        <a:bodyPr/>
        <a:lstStyle/>
        <a:p>
          <a:endParaRPr lang="en-US"/>
        </a:p>
      </dgm:t>
    </dgm:pt>
    <dgm:pt modelId="{C437294F-04D2-4695-B49B-3C3E898D55BC}" type="sibTrans" cxnId="{7ABDA1D8-FBBD-4330-98B5-DE19F6F15937}">
      <dgm:prSet/>
      <dgm:spPr/>
      <dgm:t>
        <a:bodyPr/>
        <a:lstStyle/>
        <a:p>
          <a:endParaRPr lang="en-US"/>
        </a:p>
      </dgm:t>
    </dgm:pt>
    <dgm:pt modelId="{AA7C6C96-5AD4-4860-B07C-A0FFD6E7A47C}">
      <dgm:prSet phldrT="[Text]"/>
      <dgm:spPr>
        <a:noFill/>
      </dgm:spPr>
      <dgm:t>
        <a:bodyPr/>
        <a:lstStyle/>
        <a:p>
          <a:r>
            <a:rPr lang="en-US" dirty="0" smtClean="0"/>
            <a:t>Analysis: </a:t>
          </a:r>
          <a:r>
            <a:rPr lang="en-US" smtClean="0"/>
            <a:t>compare samples </a:t>
          </a:r>
          <a:endParaRPr lang="en-US" dirty="0"/>
        </a:p>
      </dgm:t>
    </dgm:pt>
    <dgm:pt modelId="{A1B99837-752A-4311-817E-DDF32864FB0A}" type="parTrans" cxnId="{ED4F5309-66AC-49A3-B445-5E552AF2EB21}">
      <dgm:prSet/>
      <dgm:spPr/>
      <dgm:t>
        <a:bodyPr/>
        <a:lstStyle/>
        <a:p>
          <a:endParaRPr lang="en-US"/>
        </a:p>
      </dgm:t>
    </dgm:pt>
    <dgm:pt modelId="{7A76F5F4-ACF6-45D1-A676-74ABD0F13786}" type="sibTrans" cxnId="{ED4F5309-66AC-49A3-B445-5E552AF2EB21}">
      <dgm:prSet/>
      <dgm:spPr/>
      <dgm:t>
        <a:bodyPr/>
        <a:lstStyle/>
        <a:p>
          <a:endParaRPr lang="en-US"/>
        </a:p>
      </dgm:t>
    </dgm:pt>
    <dgm:pt modelId="{3C4EC62A-1EB8-7C46-B4DC-4D375F1694ED}">
      <dgm:prSet/>
      <dgm:spPr>
        <a:noFill/>
      </dgm:spPr>
      <dgm:t>
        <a:bodyPr/>
        <a:lstStyle/>
        <a:p>
          <a:r>
            <a:rPr lang="en-US" smtClean="0"/>
            <a:t>Conclusion</a:t>
          </a:r>
          <a:endParaRPr lang="en-US"/>
        </a:p>
      </dgm:t>
    </dgm:pt>
    <dgm:pt modelId="{6E177AD6-B11F-D24C-9E53-F2135B102B97}" type="parTrans" cxnId="{479482F1-2413-4547-AE12-8288E67D972F}">
      <dgm:prSet/>
      <dgm:spPr/>
      <dgm:t>
        <a:bodyPr/>
        <a:lstStyle/>
        <a:p>
          <a:endParaRPr lang="en-GB"/>
        </a:p>
      </dgm:t>
    </dgm:pt>
    <dgm:pt modelId="{AE9D7FE5-ED22-0B46-8F31-DA56104E5F7E}" type="sibTrans" cxnId="{479482F1-2413-4547-AE12-8288E67D972F}">
      <dgm:prSet/>
      <dgm:spPr/>
      <dgm:t>
        <a:bodyPr/>
        <a:lstStyle/>
        <a:p>
          <a:endParaRPr lang="en-GB"/>
        </a:p>
      </dgm:t>
    </dgm:pt>
    <dgm:pt modelId="{6132E45B-D293-4323-95C6-4CE8A93437FE}" type="pres">
      <dgm:prSet presAssocID="{B3E77D11-D683-4E82-ACDA-DC9709C7CD6F}" presName="diagram" presStyleCnt="0">
        <dgm:presLayoutVars>
          <dgm:dir/>
          <dgm:resizeHandles val="exact"/>
        </dgm:presLayoutVars>
      </dgm:prSet>
      <dgm:spPr/>
      <dgm:t>
        <a:bodyPr/>
        <a:lstStyle/>
        <a:p>
          <a:endParaRPr lang="en-US"/>
        </a:p>
      </dgm:t>
    </dgm:pt>
    <dgm:pt modelId="{DBAE5525-1632-4933-88C3-17DEF9FC529C}" type="pres">
      <dgm:prSet presAssocID="{B0103186-CF4E-4ACB-9576-31E8803A3617}" presName="node" presStyleLbl="node1" presStyleIdx="0" presStyleCnt="4">
        <dgm:presLayoutVars>
          <dgm:bulletEnabled val="1"/>
        </dgm:presLayoutVars>
      </dgm:prSet>
      <dgm:spPr/>
      <dgm:t>
        <a:bodyPr/>
        <a:lstStyle/>
        <a:p>
          <a:endParaRPr lang="en-US"/>
        </a:p>
      </dgm:t>
    </dgm:pt>
    <dgm:pt modelId="{78500228-B122-403F-B372-123555F00BF0}" type="pres">
      <dgm:prSet presAssocID="{0796F4AF-D6AA-4EFD-85A7-E995BD48C7BA}" presName="sibTrans" presStyleLbl="sibTrans2D1" presStyleIdx="0" presStyleCnt="3"/>
      <dgm:spPr/>
      <dgm:t>
        <a:bodyPr/>
        <a:lstStyle/>
        <a:p>
          <a:endParaRPr lang="en-US"/>
        </a:p>
      </dgm:t>
    </dgm:pt>
    <dgm:pt modelId="{EA996C4C-651C-4900-AF5C-5509F1E4762F}" type="pres">
      <dgm:prSet presAssocID="{0796F4AF-D6AA-4EFD-85A7-E995BD48C7BA}" presName="connectorText" presStyleLbl="sibTrans2D1" presStyleIdx="0" presStyleCnt="3"/>
      <dgm:spPr/>
      <dgm:t>
        <a:bodyPr/>
        <a:lstStyle/>
        <a:p>
          <a:endParaRPr lang="en-US"/>
        </a:p>
      </dgm:t>
    </dgm:pt>
    <dgm:pt modelId="{A6EC08E4-972B-4030-8CA3-16E2B2EACD9D}" type="pres">
      <dgm:prSet presAssocID="{12887369-8CC1-4CF6-AEA4-8BA7DD976516}" presName="node" presStyleLbl="node1" presStyleIdx="1" presStyleCnt="4">
        <dgm:presLayoutVars>
          <dgm:bulletEnabled val="1"/>
        </dgm:presLayoutVars>
      </dgm:prSet>
      <dgm:spPr/>
      <dgm:t>
        <a:bodyPr/>
        <a:lstStyle/>
        <a:p>
          <a:endParaRPr lang="en-US"/>
        </a:p>
      </dgm:t>
    </dgm:pt>
    <dgm:pt modelId="{99F46C35-5A46-421F-A639-87DB6227D548}" type="pres">
      <dgm:prSet presAssocID="{C437294F-04D2-4695-B49B-3C3E898D55BC}" presName="sibTrans" presStyleLbl="sibTrans2D1" presStyleIdx="1" presStyleCnt="3"/>
      <dgm:spPr/>
      <dgm:t>
        <a:bodyPr/>
        <a:lstStyle/>
        <a:p>
          <a:endParaRPr lang="en-US"/>
        </a:p>
      </dgm:t>
    </dgm:pt>
    <dgm:pt modelId="{98B6A1DC-F07D-49EF-B654-9EE9D2A7591C}" type="pres">
      <dgm:prSet presAssocID="{C437294F-04D2-4695-B49B-3C3E898D55BC}" presName="connectorText" presStyleLbl="sibTrans2D1" presStyleIdx="1" presStyleCnt="3"/>
      <dgm:spPr/>
      <dgm:t>
        <a:bodyPr/>
        <a:lstStyle/>
        <a:p>
          <a:endParaRPr lang="en-US"/>
        </a:p>
      </dgm:t>
    </dgm:pt>
    <dgm:pt modelId="{94D83EE6-C88C-4F74-8436-176943DD55E6}" type="pres">
      <dgm:prSet presAssocID="{AA7C6C96-5AD4-4860-B07C-A0FFD6E7A47C}" presName="node" presStyleLbl="node1" presStyleIdx="2" presStyleCnt="4">
        <dgm:presLayoutVars>
          <dgm:bulletEnabled val="1"/>
        </dgm:presLayoutVars>
      </dgm:prSet>
      <dgm:spPr/>
      <dgm:t>
        <a:bodyPr/>
        <a:lstStyle/>
        <a:p>
          <a:endParaRPr lang="en-US"/>
        </a:p>
      </dgm:t>
    </dgm:pt>
    <dgm:pt modelId="{D9B8C883-8E46-BD4E-9292-F6F3AB15041B}" type="pres">
      <dgm:prSet presAssocID="{7A76F5F4-ACF6-45D1-A676-74ABD0F13786}" presName="sibTrans" presStyleLbl="sibTrans2D1" presStyleIdx="2" presStyleCnt="3"/>
      <dgm:spPr/>
      <dgm:t>
        <a:bodyPr/>
        <a:lstStyle/>
        <a:p>
          <a:endParaRPr lang="en-US"/>
        </a:p>
      </dgm:t>
    </dgm:pt>
    <dgm:pt modelId="{135A95DB-19A0-A947-8B75-D69E77EBC539}" type="pres">
      <dgm:prSet presAssocID="{7A76F5F4-ACF6-45D1-A676-74ABD0F13786}" presName="connectorText" presStyleLbl="sibTrans2D1" presStyleIdx="2" presStyleCnt="3"/>
      <dgm:spPr/>
      <dgm:t>
        <a:bodyPr/>
        <a:lstStyle/>
        <a:p>
          <a:endParaRPr lang="en-US"/>
        </a:p>
      </dgm:t>
    </dgm:pt>
    <dgm:pt modelId="{C526AB91-8835-5245-82C1-1B57340EA2F2}" type="pres">
      <dgm:prSet presAssocID="{3C4EC62A-1EB8-7C46-B4DC-4D375F1694ED}" presName="node" presStyleLbl="node1" presStyleIdx="3" presStyleCnt="4">
        <dgm:presLayoutVars>
          <dgm:bulletEnabled val="1"/>
        </dgm:presLayoutVars>
      </dgm:prSet>
      <dgm:spPr/>
      <dgm:t>
        <a:bodyPr/>
        <a:lstStyle/>
        <a:p>
          <a:endParaRPr lang="en-US"/>
        </a:p>
      </dgm:t>
    </dgm:pt>
  </dgm:ptLst>
  <dgm:cxnLst>
    <dgm:cxn modelId="{A08B2570-CB2D-DD45-9455-D374D5DCFF3A}" type="presOf" srcId="{3C4EC62A-1EB8-7C46-B4DC-4D375F1694ED}" destId="{C526AB91-8835-5245-82C1-1B57340EA2F2}" srcOrd="0" destOrd="0" presId="urn:microsoft.com/office/officeart/2005/8/layout/process5"/>
    <dgm:cxn modelId="{52B838A5-5382-C246-A496-5DE6B4700784}" type="presOf" srcId="{0796F4AF-D6AA-4EFD-85A7-E995BD48C7BA}" destId="{78500228-B122-403F-B372-123555F00BF0}" srcOrd="0" destOrd="0" presId="urn:microsoft.com/office/officeart/2005/8/layout/process5"/>
    <dgm:cxn modelId="{479482F1-2413-4547-AE12-8288E67D972F}" srcId="{B3E77D11-D683-4E82-ACDA-DC9709C7CD6F}" destId="{3C4EC62A-1EB8-7C46-B4DC-4D375F1694ED}" srcOrd="3" destOrd="0" parTransId="{6E177AD6-B11F-D24C-9E53-F2135B102B97}" sibTransId="{AE9D7FE5-ED22-0B46-8F31-DA56104E5F7E}"/>
    <dgm:cxn modelId="{929266F5-31FD-5747-B1B6-FFEACC771F16}" type="presOf" srcId="{B0103186-CF4E-4ACB-9576-31E8803A3617}" destId="{DBAE5525-1632-4933-88C3-17DEF9FC529C}" srcOrd="0" destOrd="0" presId="urn:microsoft.com/office/officeart/2005/8/layout/process5"/>
    <dgm:cxn modelId="{87F7AF1C-3666-BA48-89F7-AB52D2ADA4F3}" type="presOf" srcId="{AA7C6C96-5AD4-4860-B07C-A0FFD6E7A47C}" destId="{94D83EE6-C88C-4F74-8436-176943DD55E6}" srcOrd="0" destOrd="0" presId="urn:microsoft.com/office/officeart/2005/8/layout/process5"/>
    <dgm:cxn modelId="{7ABDA1D8-FBBD-4330-98B5-DE19F6F15937}" srcId="{B3E77D11-D683-4E82-ACDA-DC9709C7CD6F}" destId="{12887369-8CC1-4CF6-AEA4-8BA7DD976516}" srcOrd="1" destOrd="0" parTransId="{FCE9A1C9-4440-4BA1-A941-07936F725FAE}" sibTransId="{C437294F-04D2-4695-B49B-3C3E898D55BC}"/>
    <dgm:cxn modelId="{8D8FA028-C741-694D-9BA5-F4A9321192AD}" type="presOf" srcId="{7A76F5F4-ACF6-45D1-A676-74ABD0F13786}" destId="{D9B8C883-8E46-BD4E-9292-F6F3AB15041B}" srcOrd="0" destOrd="0" presId="urn:microsoft.com/office/officeart/2005/8/layout/process5"/>
    <dgm:cxn modelId="{D71C6AD3-639B-904B-A7A5-E164F98B962D}" type="presOf" srcId="{7A76F5F4-ACF6-45D1-A676-74ABD0F13786}" destId="{135A95DB-19A0-A947-8B75-D69E77EBC539}" srcOrd="1" destOrd="0" presId="urn:microsoft.com/office/officeart/2005/8/layout/process5"/>
    <dgm:cxn modelId="{ED4F5309-66AC-49A3-B445-5E552AF2EB21}" srcId="{B3E77D11-D683-4E82-ACDA-DC9709C7CD6F}" destId="{AA7C6C96-5AD4-4860-B07C-A0FFD6E7A47C}" srcOrd="2" destOrd="0" parTransId="{A1B99837-752A-4311-817E-DDF32864FB0A}" sibTransId="{7A76F5F4-ACF6-45D1-A676-74ABD0F13786}"/>
    <dgm:cxn modelId="{D9B81174-ECC6-344D-B2BD-41D8657A70E4}" type="presOf" srcId="{B3E77D11-D683-4E82-ACDA-DC9709C7CD6F}" destId="{6132E45B-D293-4323-95C6-4CE8A93437FE}" srcOrd="0" destOrd="0" presId="urn:microsoft.com/office/officeart/2005/8/layout/process5"/>
    <dgm:cxn modelId="{7D51C0E7-7CD3-D54E-A970-D9D1E20D733E}" type="presOf" srcId="{12887369-8CC1-4CF6-AEA4-8BA7DD976516}" destId="{A6EC08E4-972B-4030-8CA3-16E2B2EACD9D}" srcOrd="0" destOrd="0" presId="urn:microsoft.com/office/officeart/2005/8/layout/process5"/>
    <dgm:cxn modelId="{96638AA6-1CB7-4DE3-9628-0E88CCDC2AB6}" srcId="{B3E77D11-D683-4E82-ACDA-DC9709C7CD6F}" destId="{B0103186-CF4E-4ACB-9576-31E8803A3617}" srcOrd="0" destOrd="0" parTransId="{F3FD0A12-A2C0-4A4E-B037-AFA132848FC2}" sibTransId="{0796F4AF-D6AA-4EFD-85A7-E995BD48C7BA}"/>
    <dgm:cxn modelId="{7D4BCA18-3662-E943-B36E-8066794D101A}" type="presOf" srcId="{C437294F-04D2-4695-B49B-3C3E898D55BC}" destId="{99F46C35-5A46-421F-A639-87DB6227D548}" srcOrd="0" destOrd="0" presId="urn:microsoft.com/office/officeart/2005/8/layout/process5"/>
    <dgm:cxn modelId="{EF77F06A-A354-6A4B-88CB-44B21BA52DB7}" type="presOf" srcId="{0796F4AF-D6AA-4EFD-85A7-E995BD48C7BA}" destId="{EA996C4C-651C-4900-AF5C-5509F1E4762F}" srcOrd="1" destOrd="0" presId="urn:microsoft.com/office/officeart/2005/8/layout/process5"/>
    <dgm:cxn modelId="{BD6517F7-E3FA-5D47-AE21-B0D3785A0F12}" type="presOf" srcId="{C437294F-04D2-4695-B49B-3C3E898D55BC}" destId="{98B6A1DC-F07D-49EF-B654-9EE9D2A7591C}" srcOrd="1" destOrd="0" presId="urn:microsoft.com/office/officeart/2005/8/layout/process5"/>
    <dgm:cxn modelId="{EBA72585-4CB1-8543-888B-47EEED1E0550}" type="presParOf" srcId="{6132E45B-D293-4323-95C6-4CE8A93437FE}" destId="{DBAE5525-1632-4933-88C3-17DEF9FC529C}" srcOrd="0" destOrd="0" presId="urn:microsoft.com/office/officeart/2005/8/layout/process5"/>
    <dgm:cxn modelId="{8766D997-D8CD-B84B-AA49-60F5B2806B8B}" type="presParOf" srcId="{6132E45B-D293-4323-95C6-4CE8A93437FE}" destId="{78500228-B122-403F-B372-123555F00BF0}" srcOrd="1" destOrd="0" presId="urn:microsoft.com/office/officeart/2005/8/layout/process5"/>
    <dgm:cxn modelId="{7E49A40C-49BB-E748-B6AF-A0106BAB90E1}" type="presParOf" srcId="{78500228-B122-403F-B372-123555F00BF0}" destId="{EA996C4C-651C-4900-AF5C-5509F1E4762F}" srcOrd="0" destOrd="0" presId="urn:microsoft.com/office/officeart/2005/8/layout/process5"/>
    <dgm:cxn modelId="{F160D350-8679-6E47-8D17-676A2827BD6C}" type="presParOf" srcId="{6132E45B-D293-4323-95C6-4CE8A93437FE}" destId="{A6EC08E4-972B-4030-8CA3-16E2B2EACD9D}" srcOrd="2" destOrd="0" presId="urn:microsoft.com/office/officeart/2005/8/layout/process5"/>
    <dgm:cxn modelId="{B2173E52-53AA-8940-A790-B0AC94FAC431}" type="presParOf" srcId="{6132E45B-D293-4323-95C6-4CE8A93437FE}" destId="{99F46C35-5A46-421F-A639-87DB6227D548}" srcOrd="3" destOrd="0" presId="urn:microsoft.com/office/officeart/2005/8/layout/process5"/>
    <dgm:cxn modelId="{663BDC75-5424-F345-AE2C-C2CB0542F7CA}" type="presParOf" srcId="{99F46C35-5A46-421F-A639-87DB6227D548}" destId="{98B6A1DC-F07D-49EF-B654-9EE9D2A7591C}" srcOrd="0" destOrd="0" presId="urn:microsoft.com/office/officeart/2005/8/layout/process5"/>
    <dgm:cxn modelId="{D8339694-3C13-F646-A98F-997F017D1042}" type="presParOf" srcId="{6132E45B-D293-4323-95C6-4CE8A93437FE}" destId="{94D83EE6-C88C-4F74-8436-176943DD55E6}" srcOrd="4" destOrd="0" presId="urn:microsoft.com/office/officeart/2005/8/layout/process5"/>
    <dgm:cxn modelId="{40296D9F-6DD0-F744-9A2F-9D170B0D330D}" type="presParOf" srcId="{6132E45B-D293-4323-95C6-4CE8A93437FE}" destId="{D9B8C883-8E46-BD4E-9292-F6F3AB15041B}" srcOrd="5" destOrd="0" presId="urn:microsoft.com/office/officeart/2005/8/layout/process5"/>
    <dgm:cxn modelId="{5B34B377-5397-AC40-A087-BB75099A2869}" type="presParOf" srcId="{D9B8C883-8E46-BD4E-9292-F6F3AB15041B}" destId="{135A95DB-19A0-A947-8B75-D69E77EBC539}" srcOrd="0" destOrd="0" presId="urn:microsoft.com/office/officeart/2005/8/layout/process5"/>
    <dgm:cxn modelId="{FAC4AB15-D9EC-5D4B-ABC9-7881F748CA44}" type="presParOf" srcId="{6132E45B-D293-4323-95C6-4CE8A93437FE}" destId="{C526AB91-8835-5245-82C1-1B57340EA2F2}"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5525-1632-4933-88C3-17DEF9FC529C}">
      <dsp:nvSpPr>
        <dsp:cNvPr id="0" name=""/>
        <dsp:cNvSpPr/>
      </dsp:nvSpPr>
      <dsp:spPr>
        <a:xfrm>
          <a:off x="97043"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Theory: Properties of Milk</a:t>
          </a:r>
          <a:endParaRPr lang="en-US" sz="3200" kern="1200" dirty="0"/>
        </a:p>
      </dsp:txBody>
      <dsp:txXfrm>
        <a:off x="144776" y="50451"/>
        <a:ext cx="2620721" cy="1534246"/>
      </dsp:txXfrm>
    </dsp:sp>
    <dsp:sp modelId="{78500228-B122-403F-B372-123555F00BF0}">
      <dsp:nvSpPr>
        <dsp:cNvPr id="0" name=""/>
        <dsp:cNvSpPr/>
      </dsp:nvSpPr>
      <dsp:spPr>
        <a:xfrm>
          <a:off x="3052255" y="480767"/>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3052255" y="615490"/>
        <a:ext cx="403082" cy="404168"/>
      </dsp:txXfrm>
    </dsp:sp>
    <dsp:sp modelId="{A6EC08E4-972B-4030-8CA3-16E2B2EACD9D}">
      <dsp:nvSpPr>
        <dsp:cNvPr id="0" name=""/>
        <dsp:cNvSpPr/>
      </dsp:nvSpPr>
      <dsp:spPr>
        <a:xfrm>
          <a:off x="3899706"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Experiments: properties  </a:t>
          </a:r>
          <a:endParaRPr lang="en-US" sz="3200" kern="1200" dirty="0"/>
        </a:p>
      </dsp:txBody>
      <dsp:txXfrm>
        <a:off x="3947439" y="50451"/>
        <a:ext cx="2620721" cy="1534246"/>
      </dsp:txXfrm>
    </dsp:sp>
    <dsp:sp modelId="{99F46C35-5A46-421F-A639-87DB6227D548}">
      <dsp:nvSpPr>
        <dsp:cNvPr id="0" name=""/>
        <dsp:cNvSpPr/>
      </dsp:nvSpPr>
      <dsp:spPr>
        <a:xfrm>
          <a:off x="6854918" y="480767"/>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a:off x="6854918" y="615490"/>
        <a:ext cx="403082" cy="404168"/>
      </dsp:txXfrm>
    </dsp:sp>
    <dsp:sp modelId="{94D83EE6-C88C-4F74-8436-176943DD55E6}">
      <dsp:nvSpPr>
        <dsp:cNvPr id="0" name=""/>
        <dsp:cNvSpPr/>
      </dsp:nvSpPr>
      <dsp:spPr>
        <a:xfrm>
          <a:off x="7702368" y="2718"/>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Analysis: </a:t>
          </a:r>
          <a:r>
            <a:rPr lang="en-US" sz="3200" kern="1200" smtClean="0"/>
            <a:t>compare samples </a:t>
          </a:r>
          <a:endParaRPr lang="en-US" sz="3200" kern="1200" dirty="0"/>
        </a:p>
      </dsp:txBody>
      <dsp:txXfrm>
        <a:off x="7750101" y="50451"/>
        <a:ext cx="2620721" cy="1534246"/>
      </dsp:txXfrm>
    </dsp:sp>
    <dsp:sp modelId="{D9B8C883-8E46-BD4E-9292-F6F3AB15041B}">
      <dsp:nvSpPr>
        <dsp:cNvPr id="0" name=""/>
        <dsp:cNvSpPr/>
      </dsp:nvSpPr>
      <dsp:spPr>
        <a:xfrm rot="5400000">
          <a:off x="8772546" y="1822564"/>
          <a:ext cx="575831" cy="67361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US" sz="2600" kern="1200"/>
        </a:p>
      </dsp:txBody>
      <dsp:txXfrm rot="-5400000">
        <a:off x="8858378" y="1871456"/>
        <a:ext cx="404168" cy="403082"/>
      </dsp:txXfrm>
    </dsp:sp>
    <dsp:sp modelId="{C526AB91-8835-5245-82C1-1B57340EA2F2}">
      <dsp:nvSpPr>
        <dsp:cNvPr id="0" name=""/>
        <dsp:cNvSpPr/>
      </dsp:nvSpPr>
      <dsp:spPr>
        <a:xfrm>
          <a:off x="7702368" y="2718906"/>
          <a:ext cx="2716187" cy="1629712"/>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smtClean="0"/>
            <a:t>Conclusion</a:t>
          </a:r>
          <a:endParaRPr lang="en-US" sz="3200" kern="1200"/>
        </a:p>
      </dsp:txBody>
      <dsp:txXfrm>
        <a:off x="7750101" y="2766639"/>
        <a:ext cx="2620721" cy="15342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5881159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extLst>
      <p:ext uri="{BB962C8B-B14F-4D97-AF65-F5344CB8AC3E}">
        <p14:creationId xmlns:p14="http://schemas.microsoft.com/office/powerpoint/2010/main" val="371388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extLst>
      <p:ext uri="{BB962C8B-B14F-4D97-AF65-F5344CB8AC3E}">
        <p14:creationId xmlns:p14="http://schemas.microsoft.com/office/powerpoint/2010/main" val="2060923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pic>
        <p:nvPicPr>
          <p:cNvPr id="10" name="image1.png"/>
          <p:cNvPicPr>
            <a:picLocks noChangeAspect="1"/>
          </p:cNvPicPr>
          <p:nvPr userDrawn="1"/>
        </p:nvPicPr>
        <p:blipFill>
          <a:blip r:embed="rId3">
            <a:extLst/>
          </a:blip>
          <a:srcRect t="15279"/>
          <a:stretch>
            <a:fillRect/>
          </a:stretch>
        </p:blipFill>
        <p:spPr>
          <a:xfrm>
            <a:off x="0" y="3720947"/>
            <a:ext cx="12192000" cy="581010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38" name="Shape 138"/>
          <p:cNvSpPr>
            <a:spLocks noGrp="1"/>
          </p:cNvSpPr>
          <p:nvPr>
            <p:ph type="subTitle" sz="quarter" idx="1"/>
          </p:nvPr>
        </p:nvSpPr>
        <p:spPr>
          <a:prstGeom prst="rect">
            <a:avLst/>
          </a:prstGeom>
        </p:spPr>
        <p:txBody>
          <a:bodyPr/>
          <a:lstStyle/>
          <a:p>
            <a:r>
              <a:rPr dirty="0">
                <a:solidFill>
                  <a:schemeClr val="bg1"/>
                </a:solidFill>
              </a:rPr>
              <a:t>Reporter:</a:t>
            </a:r>
          </a:p>
          <a:p>
            <a:r>
              <a:rPr dirty="0">
                <a:solidFill>
                  <a:schemeClr val="bg1"/>
                </a:solidFill>
              </a:rPr>
              <a:t>Opponent</a:t>
            </a:r>
            <a:r>
              <a:rPr dirty="0" smtClean="0">
                <a:solidFill>
                  <a:schemeClr val="bg1"/>
                </a:solidFill>
              </a:rPr>
              <a:t>:</a:t>
            </a:r>
            <a:endParaRPr lang="de-CH" dirty="0" smtClean="0">
              <a:solidFill>
                <a:schemeClr val="bg1"/>
              </a:solidFill>
            </a:endParaRPr>
          </a:p>
          <a:p>
            <a:r>
              <a:rPr lang="de-CH" dirty="0" err="1" smtClean="0">
                <a:solidFill>
                  <a:schemeClr val="bg1"/>
                </a:solidFill>
              </a:rPr>
              <a:t>Reviewer</a:t>
            </a:r>
            <a:r>
              <a:rPr lang="de-CH" dirty="0" smtClean="0">
                <a:solidFill>
                  <a:schemeClr val="bg1"/>
                </a:solidFill>
              </a:rPr>
              <a:t>: </a:t>
            </a:r>
            <a:r>
              <a:rPr lang="de-CH" dirty="0" err="1" smtClean="0">
                <a:solidFill>
                  <a:schemeClr val="bg1"/>
                </a:solidFill>
              </a:rPr>
              <a:t>Switzerland</a:t>
            </a:r>
            <a:endParaRPr dirty="0">
              <a:solidFill>
                <a:schemeClr val="bg1"/>
              </a:solidFill>
            </a:endParaRPr>
          </a:p>
        </p:txBody>
      </p:sp>
      <p:sp>
        <p:nvSpPr>
          <p:cNvPr id="139" name="Shape 139"/>
          <p:cNvSpPr>
            <a:spLocks noGrp="1"/>
          </p:cNvSpPr>
          <p:nvPr>
            <p:ph type="ctrTitle"/>
          </p:nvPr>
        </p:nvSpPr>
        <p:spPr>
          <a:prstGeom prst="rect">
            <a:avLst/>
          </a:prstGeom>
        </p:spPr>
        <p:txBody>
          <a:bodyPr>
            <a:normAutofit/>
          </a:bodyPr>
          <a:lstStyle>
            <a:lvl1pPr defTabSz="859514">
              <a:defRPr sz="5640"/>
            </a:lvl1pPr>
          </a:lstStyle>
          <a:p>
            <a:r>
              <a:rPr lang="de-CH" dirty="0" smtClean="0">
                <a:solidFill>
                  <a:schemeClr val="bg1"/>
                </a:solidFill>
              </a:rPr>
              <a:t>Review: Milk</a:t>
            </a:r>
            <a:endParaRPr dirty="0">
              <a:solidFill>
                <a:schemeClr val="bg1"/>
              </a:solidFill>
            </a:endParaRPr>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200">
                <a:solidFill>
                  <a:srgbClr val="FEFDFF"/>
                </a:solidFill>
              </a:defRPr>
            </a:lvl1pPr>
          </a:lstStyle>
          <a:p>
            <a:r>
              <a:t>IYNT 2017-Team Switzerland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dirty="0"/>
              <a:t>Problem</a:t>
            </a:r>
          </a:p>
        </p:txBody>
      </p:sp>
      <p:sp>
        <p:nvSpPr>
          <p:cNvPr id="144" name="Shape 144"/>
          <p:cNvSpPr>
            <a:spLocks noGrp="1"/>
          </p:cNvSpPr>
          <p:nvPr>
            <p:ph type="body" sz="quarter" idx="1"/>
          </p:nvPr>
        </p:nvSpPr>
        <p:spPr>
          <a:xfrm>
            <a:off x="838200" y="1825624"/>
            <a:ext cx="10515600" cy="1831975"/>
          </a:xfrm>
          <a:prstGeom prst="rect">
            <a:avLst/>
          </a:prstGeom>
        </p:spPr>
        <p:txBody>
          <a:bodyPr>
            <a:normAutofit/>
          </a:bodyPr>
          <a:lstStyle>
            <a:lvl1pPr marL="0" indent="0">
              <a:buSzTx/>
              <a:buNone/>
            </a:lvl1pPr>
          </a:lstStyle>
          <a:p>
            <a:r>
              <a:rPr lang="en-US" dirty="0" smtClean="0"/>
              <a:t>12. Milk</a:t>
            </a:r>
          </a:p>
          <a:p>
            <a:r>
              <a:rPr lang="en-US" dirty="0"/>
              <a:t>Develop simple methods allowing determination of some of the important properties of milk. Suggest an investigation requiring comparison of various milk samples. </a:t>
            </a:r>
          </a:p>
        </p:txBody>
      </p:sp>
      <p:sp>
        <p:nvSpPr>
          <p:cNvPr id="145" name="Shape 145"/>
          <p:cNvSpPr/>
          <p:nvPr/>
        </p:nvSpPr>
        <p:spPr>
          <a:xfrm>
            <a:off x="673308" y="5017919"/>
            <a:ext cx="9894571" cy="138499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pPr marL="342900" indent="-342900">
              <a:buFont typeface="Wingdings" panose="05000000000000000000" pitchFamily="2" charset="2"/>
              <a:buChar char="Ø"/>
            </a:pPr>
            <a:r>
              <a:rPr lang="en-US" dirty="0">
                <a:solidFill>
                  <a:schemeClr val="tx1">
                    <a:lumMod val="95000"/>
                    <a:lumOff val="5000"/>
                  </a:schemeClr>
                </a:solidFill>
              </a:rPr>
              <a:t>Determine important properties of </a:t>
            </a:r>
            <a:r>
              <a:rPr lang="en-US" dirty="0" smtClean="0">
                <a:solidFill>
                  <a:schemeClr val="tx1">
                    <a:lumMod val="95000"/>
                    <a:lumOff val="5000"/>
                  </a:schemeClr>
                </a:solidFill>
              </a:rPr>
              <a:t>milk (experiment)</a:t>
            </a:r>
            <a:endParaRPr lang="en-US" dirty="0">
              <a:solidFill>
                <a:schemeClr val="tx1">
                  <a:lumMod val="95000"/>
                  <a:lumOff val="5000"/>
                </a:schemeClr>
              </a:solidFill>
            </a:endParaRPr>
          </a:p>
          <a:p>
            <a:pPr marL="342900" indent="-342900">
              <a:buFont typeface="Wingdings" panose="05000000000000000000" pitchFamily="2" charset="2"/>
              <a:buChar char="Ø"/>
            </a:pPr>
            <a:r>
              <a:rPr lang="en-US" dirty="0">
                <a:solidFill>
                  <a:schemeClr val="tx1">
                    <a:lumMod val="95000"/>
                    <a:lumOff val="5000"/>
                  </a:schemeClr>
                </a:solidFill>
              </a:rPr>
              <a:t>Compare different milk samples </a:t>
            </a:r>
            <a:r>
              <a:rPr lang="en-US" dirty="0" smtClean="0">
                <a:solidFill>
                  <a:schemeClr val="tx1">
                    <a:lumMod val="95000"/>
                    <a:lumOff val="5000"/>
                  </a:schemeClr>
                </a:solidFill>
              </a:rPr>
              <a:t>(experiment)</a:t>
            </a:r>
            <a:endParaRPr lang="en-GB" dirty="0">
              <a:solidFill>
                <a:schemeClr val="tx1">
                  <a:lumMod val="95000"/>
                  <a:lumOff val="5000"/>
                </a:schemeClr>
              </a:solidFill>
            </a:endParaRPr>
          </a:p>
          <a:p>
            <a:pPr marL="0" indent="0">
              <a:buNone/>
            </a:pPr>
            <a:endParaRPr lang="en-US" dirty="0"/>
          </a:p>
        </p:txBody>
      </p:sp>
      <p:sp>
        <p:nvSpPr>
          <p:cNvPr id="146" name="Shape 146"/>
          <p:cNvSpPr/>
          <p:nvPr/>
        </p:nvSpPr>
        <p:spPr>
          <a:xfrm>
            <a:off x="7132133" y="4313078"/>
            <a:ext cx="3947533" cy="526416"/>
          </a:xfrm>
          <a:prstGeom prst="rect">
            <a:avLst/>
          </a:prstGeom>
          <a:solidFill>
            <a:srgbClr val="FFFFFF"/>
          </a:solidFill>
          <a:ln w="28575">
            <a:solidFill>
              <a:srgbClr val="FF0000"/>
            </a:solidFill>
            <a:miter/>
          </a:ln>
          <a:extLst>
            <a:ext uri="{C572A759-6A51-4108-AA02-DFA0A04FC94B}">
              <ma14:wrappingTextBoxFlag xmlns="" xmlns:ma14="http://schemas.microsoft.com/office/mac/drawingml/2011/main" val="1"/>
            </a:ext>
          </a:extLst>
        </p:spPr>
        <p:txBody>
          <a:bodyPr lIns="45719" rIns="45719">
            <a:spAutoFit/>
          </a:bodyPr>
          <a:lstStyle>
            <a:lvl1pPr>
              <a:defRPr sz="2800"/>
            </a:lvl1pPr>
          </a:lstStyle>
          <a:p>
            <a:endParaRPr dirty="0"/>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1" nodeType="withEffect">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par>
                                <p:cTn id="11" presetID="22" presetClass="entr" presetSubtype="8" fill="hold" grpId="1" nodeType="withEffect">
                                  <p:stCondLst>
                                    <p:cond delay="0"/>
                                  </p:stCondLst>
                                  <p:iterate>
                                    <p:tmAbs val="0"/>
                                  </p:iterate>
                                  <p:childTnLst>
                                    <p:set>
                                      <p:cBhvr>
                                        <p:cTn id="12" fill="hold"/>
                                        <p:tgtEl>
                                          <p:spTgt spid="145">
                                            <p:txEl>
                                              <p:pRg st="1" end="1"/>
                                            </p:txEl>
                                          </p:spTgt>
                                        </p:tgtEl>
                                        <p:attrNameLst>
                                          <p:attrName>style.visibility</p:attrName>
                                        </p:attrNameLst>
                                      </p:cBhvr>
                                      <p:to>
                                        <p:strVal val="visible"/>
                                      </p:to>
                                    </p:set>
                                    <p:animEffect transition="in" filter="wipe(left)">
                                      <p:cBhvr>
                                        <p:cTn id="13" dur="199"/>
                                        <p:tgtEl>
                                          <p:spTgt spid="14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146"/>
                                        </p:tgtEl>
                                        <p:attrNameLst>
                                          <p:attrName>style.visibility</p:attrName>
                                        </p:attrNameLst>
                                      </p:cBhvr>
                                      <p:to>
                                        <p:strVal val="visible"/>
                                      </p:to>
                                    </p:set>
                                    <p:animEffect transition="in" filter="dissolve">
                                      <p:cBhvr>
                                        <p:cTn id="18" dur="3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14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graphicFrame>
        <p:nvGraphicFramePr>
          <p:cNvPr id="33" name="Content Placeholder 4"/>
          <p:cNvGraphicFramePr>
            <a:graphicFrameLocks/>
          </p:cNvGraphicFramePr>
          <p:nvPr>
            <p:extLst>
              <p:ext uri="{D42A27DB-BD31-4B8C-83A1-F6EECF244321}">
                <p14:modId xmlns:p14="http://schemas.microsoft.com/office/powerpoint/2010/main" val="3776771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dirty="0"/>
              <a:t>Strengths and </a:t>
            </a:r>
            <a:r>
              <a:rPr dirty="0" smtClean="0"/>
              <a:t>Weaknesses</a:t>
            </a:r>
            <a:r>
              <a:rPr lang="de-CH" dirty="0" smtClean="0"/>
              <a:t> Reporter</a:t>
            </a:r>
            <a:endParaRPr dirty="0"/>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5"/>
            <a:ext cx="5157788"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87" name="Shape 18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5"/>
            <a:ext cx="5183188"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dirty="0"/>
              <a:t>Strengths and </a:t>
            </a:r>
            <a:r>
              <a:rPr dirty="0" smtClean="0"/>
              <a:t>Weaknesses</a:t>
            </a:r>
            <a:r>
              <a:rPr lang="de-CH" dirty="0" smtClean="0"/>
              <a:t> Opponent</a:t>
            </a:r>
            <a:endParaRPr dirty="0"/>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5"/>
            <a:ext cx="5157788"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87" name="Shape 187"/>
          <p:cNvSpPr>
            <a:spLocks noGrp="1"/>
          </p:cNvSpPr>
          <p:nvPr>
            <p:ph type="body" idx="13"/>
          </p:nvPr>
        </p:nvSpPr>
        <p:spPr>
          <a:prstGeom prst="rect">
            <a:avLst/>
          </a:prstGeom>
          <a:extLst>
            <a:ext uri="{C572A759-6A51-4108-AA02-DFA0A04FC94B}">
              <ma14:wrappingTextBoxFlag xmlns=""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5"/>
            <a:ext cx="5183188" cy="3835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Tree>
    <p:extLst>
      <p:ext uri="{BB962C8B-B14F-4D97-AF65-F5344CB8AC3E}">
        <p14:creationId xmlns:p14="http://schemas.microsoft.com/office/powerpoint/2010/main" val="15910278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lang="de-CH" dirty="0" smtClean="0"/>
              <a:t>Discussion</a:t>
            </a:r>
            <a:endParaRPr dirty="0"/>
          </a:p>
        </p:txBody>
      </p:sp>
      <p:sp>
        <p:nvSpPr>
          <p:cNvPr id="144" name="Shape 144"/>
          <p:cNvSpPr>
            <a:spLocks noGrp="1"/>
          </p:cNvSpPr>
          <p:nvPr>
            <p:ph type="body" sz="quarter" idx="1"/>
          </p:nvPr>
        </p:nvSpPr>
        <p:spPr>
          <a:xfrm>
            <a:off x="838200" y="1825624"/>
            <a:ext cx="10515600" cy="1831975"/>
          </a:xfrm>
          <a:prstGeom prst="rect">
            <a:avLst/>
          </a:prstGeom>
        </p:spPr>
        <p:txBody>
          <a:bodyPr>
            <a:normAutofit/>
          </a:bodyPr>
          <a:lstStyle>
            <a:lvl1pPr marL="0" indent="0">
              <a:buSzTx/>
              <a:buNone/>
            </a:lvl1pPr>
          </a:lstStyle>
          <a:p>
            <a:endParaRPr dirty="0"/>
          </a:p>
        </p:txBody>
      </p:sp>
      <p:sp>
        <p:nvSpPr>
          <p:cNvPr id="145" name="Shape 145"/>
          <p:cNvSpPr/>
          <p:nvPr/>
        </p:nvSpPr>
        <p:spPr>
          <a:xfrm>
            <a:off x="673308" y="5017919"/>
            <a:ext cx="9894571"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pPr marL="0" indent="0">
              <a:buNone/>
            </a:pPr>
            <a:endParaRPr lang="en-US" dirty="0"/>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extLst>
      <p:ext uri="{BB962C8B-B14F-4D97-AF65-F5344CB8AC3E}">
        <p14:creationId xmlns:p14="http://schemas.microsoft.com/office/powerpoint/2010/main" val="21069280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0" nodeType="withEffect" nodePh="1">
                                  <p:stCondLst>
                                    <p:cond delay="0"/>
                                  </p:stCondLst>
                                  <p:endCondLst>
                                    <p:cond evt="begin" delay="0">
                                      <p:tn val="8"/>
                                    </p:cond>
                                  </p:end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640425" y="2448379"/>
            <a:ext cx="6911150" cy="1150409"/>
          </a:xfrm>
          <a:prstGeom prst="rect">
            <a:avLst/>
          </a:prstGeom>
        </p:spPr>
        <p:txBody>
          <a:bodyPr>
            <a:normAutofit fontScale="90000"/>
          </a:bodyPr>
          <a:lstStyle/>
          <a:p>
            <a:r>
              <a:rPr lang="de-CH" dirty="0" err="1" smtClean="0"/>
              <a:t>Thank</a:t>
            </a:r>
            <a:r>
              <a:rPr lang="de-CH" dirty="0" smtClean="0"/>
              <a:t> </a:t>
            </a:r>
            <a:r>
              <a:rPr lang="de-CH" dirty="0" err="1" smtClean="0"/>
              <a:t>you</a:t>
            </a:r>
            <a:r>
              <a:rPr lang="de-CH" dirty="0" smtClean="0"/>
              <a:t> </a:t>
            </a:r>
            <a:r>
              <a:rPr lang="de-CH" dirty="0" err="1" smtClean="0"/>
              <a:t>for</a:t>
            </a:r>
            <a:r>
              <a:rPr lang="de-CH" dirty="0" smtClean="0"/>
              <a:t> </a:t>
            </a:r>
            <a:r>
              <a:rPr lang="de-CH" dirty="0" err="1" smtClean="0"/>
              <a:t>listening</a:t>
            </a:r>
            <a:endParaRPr dirty="0"/>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275</TotalTime>
  <Words>938</Words>
  <Application>Microsoft Office PowerPoint</Application>
  <PresentationFormat>Widescreen</PresentationFormat>
  <Paragraphs>107</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Review: Milk</vt:lpstr>
      <vt:lpstr>Problem</vt:lpstr>
      <vt:lpstr>Outline of Report</vt:lpstr>
      <vt:lpstr>Strengths and Weaknesses Reporter</vt:lpstr>
      <vt:lpstr>Strengths and Weaknesses Opponent</vt:lpstr>
      <vt:lpstr>Discussion</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cp:lastModifiedBy>Simran Raheja</cp:lastModifiedBy>
  <cp:revision>11</cp:revision>
  <dcterms:modified xsi:type="dcterms:W3CDTF">2017-07-03T05:36:11Z</dcterms:modified>
</cp:coreProperties>
</file>