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4" ContentType="video/mp4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0"/>
  </p:notesMasterIdLst>
  <p:handoutMasterIdLst>
    <p:handoutMasterId r:id="rId31"/>
  </p:handoutMasterIdLst>
  <p:sldIdLst>
    <p:sldId id="294" r:id="rId2"/>
    <p:sldId id="257" r:id="rId3"/>
    <p:sldId id="276" r:id="rId4"/>
    <p:sldId id="270" r:id="rId5"/>
    <p:sldId id="261" r:id="rId6"/>
    <p:sldId id="271" r:id="rId7"/>
    <p:sldId id="295" r:id="rId8"/>
    <p:sldId id="296" r:id="rId9"/>
    <p:sldId id="283" r:id="rId10"/>
    <p:sldId id="275" r:id="rId11"/>
    <p:sldId id="262" r:id="rId12"/>
    <p:sldId id="264" r:id="rId13"/>
    <p:sldId id="277" r:id="rId14"/>
    <p:sldId id="285" r:id="rId15"/>
    <p:sldId id="266" r:id="rId16"/>
    <p:sldId id="267" r:id="rId17"/>
    <p:sldId id="265" r:id="rId18"/>
    <p:sldId id="268" r:id="rId19"/>
    <p:sldId id="272" r:id="rId20"/>
    <p:sldId id="286" r:id="rId21"/>
    <p:sldId id="292" r:id="rId22"/>
    <p:sldId id="291" r:id="rId23"/>
    <p:sldId id="269" r:id="rId24"/>
    <p:sldId id="287" r:id="rId25"/>
    <p:sldId id="288" r:id="rId26"/>
    <p:sldId id="289" r:id="rId27"/>
    <p:sldId id="290" r:id="rId28"/>
    <p:sldId id="297" r:id="rId29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76"/>
    <p:restoredTop sz="95050"/>
  </p:normalViewPr>
  <p:slideViewPr>
    <p:cSldViewPr snapToGrid="0" snapToObjects="1">
      <p:cViewPr varScale="1">
        <p:scale>
          <a:sx n="134" d="100"/>
          <a:sy n="134" d="100"/>
        </p:scale>
        <p:origin x="320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/Users/michaelklein/Desktop/synt_rijkestube/middletubealuminum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/Users/michaelklein/Desktop/synt_rijkestube/longtubealuminuml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oleObject" Target="file:////Users/michaelklein/Desktop/synt_rijkestube/superlongtubealuminum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tx1"/>
                </a:solidFill>
              </a:rPr>
              <a:t>Amplitude/Frequency for 0.83m</a:t>
            </a:r>
          </a:p>
        </c:rich>
      </c:tx>
      <c:layout>
        <c:manualLayout>
          <c:xMode val="edge"/>
          <c:yMode val="edge"/>
          <c:x val="0.233195291994751"/>
          <c:y val="0.00925925925925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0036417322835"/>
          <c:y val="0.169106445027705"/>
          <c:w val="0.853296916010499"/>
          <c:h val="0.721060367454068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Sheet1!$A$1:$A$201</c:f>
              <c:numCache>
                <c:formatCode>General</c:formatCode>
                <c:ptCount val="201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12.0</c:v>
                </c:pt>
                <c:pt idx="4">
                  <c:v>16.0</c:v>
                </c:pt>
                <c:pt idx="5">
                  <c:v>20.0</c:v>
                </c:pt>
                <c:pt idx="6">
                  <c:v>24.0</c:v>
                </c:pt>
                <c:pt idx="7">
                  <c:v>28.0</c:v>
                </c:pt>
                <c:pt idx="8">
                  <c:v>32.0</c:v>
                </c:pt>
                <c:pt idx="9">
                  <c:v>36.0</c:v>
                </c:pt>
                <c:pt idx="10">
                  <c:v>40.0</c:v>
                </c:pt>
                <c:pt idx="11">
                  <c:v>44.0</c:v>
                </c:pt>
                <c:pt idx="12">
                  <c:v>48.0</c:v>
                </c:pt>
                <c:pt idx="13">
                  <c:v>52.0</c:v>
                </c:pt>
                <c:pt idx="14">
                  <c:v>56.0</c:v>
                </c:pt>
                <c:pt idx="15">
                  <c:v>60.0</c:v>
                </c:pt>
                <c:pt idx="16">
                  <c:v>64.0</c:v>
                </c:pt>
                <c:pt idx="17">
                  <c:v>68.0</c:v>
                </c:pt>
                <c:pt idx="18">
                  <c:v>72.0</c:v>
                </c:pt>
                <c:pt idx="19">
                  <c:v>76.0</c:v>
                </c:pt>
                <c:pt idx="20">
                  <c:v>80.0</c:v>
                </c:pt>
                <c:pt idx="21">
                  <c:v>84.0</c:v>
                </c:pt>
                <c:pt idx="22">
                  <c:v>88.0</c:v>
                </c:pt>
                <c:pt idx="23">
                  <c:v>92.0</c:v>
                </c:pt>
                <c:pt idx="24">
                  <c:v>96.0</c:v>
                </c:pt>
                <c:pt idx="25">
                  <c:v>100.0</c:v>
                </c:pt>
                <c:pt idx="26">
                  <c:v>104.0</c:v>
                </c:pt>
                <c:pt idx="27">
                  <c:v>108.0</c:v>
                </c:pt>
                <c:pt idx="28">
                  <c:v>112.0</c:v>
                </c:pt>
                <c:pt idx="29">
                  <c:v>116.0</c:v>
                </c:pt>
                <c:pt idx="30">
                  <c:v>120.0</c:v>
                </c:pt>
                <c:pt idx="31">
                  <c:v>124.0</c:v>
                </c:pt>
                <c:pt idx="32">
                  <c:v>128.0</c:v>
                </c:pt>
                <c:pt idx="33">
                  <c:v>132.0</c:v>
                </c:pt>
                <c:pt idx="34">
                  <c:v>136.0</c:v>
                </c:pt>
                <c:pt idx="35">
                  <c:v>140.0</c:v>
                </c:pt>
                <c:pt idx="36">
                  <c:v>144.0</c:v>
                </c:pt>
                <c:pt idx="37">
                  <c:v>148.0</c:v>
                </c:pt>
                <c:pt idx="38">
                  <c:v>152.0</c:v>
                </c:pt>
                <c:pt idx="39">
                  <c:v>156.0</c:v>
                </c:pt>
                <c:pt idx="40">
                  <c:v>160.0</c:v>
                </c:pt>
                <c:pt idx="41">
                  <c:v>164.0</c:v>
                </c:pt>
                <c:pt idx="42">
                  <c:v>168.0</c:v>
                </c:pt>
                <c:pt idx="43">
                  <c:v>172.0</c:v>
                </c:pt>
                <c:pt idx="44">
                  <c:v>176.0</c:v>
                </c:pt>
                <c:pt idx="45">
                  <c:v>180.0</c:v>
                </c:pt>
                <c:pt idx="46">
                  <c:v>184.0</c:v>
                </c:pt>
                <c:pt idx="47">
                  <c:v>188.0</c:v>
                </c:pt>
                <c:pt idx="48">
                  <c:v>192.0</c:v>
                </c:pt>
                <c:pt idx="49">
                  <c:v>196.0</c:v>
                </c:pt>
                <c:pt idx="50">
                  <c:v>200.0</c:v>
                </c:pt>
                <c:pt idx="51">
                  <c:v>204.0</c:v>
                </c:pt>
                <c:pt idx="52">
                  <c:v>208.0</c:v>
                </c:pt>
                <c:pt idx="53">
                  <c:v>212.0</c:v>
                </c:pt>
                <c:pt idx="54">
                  <c:v>216.0</c:v>
                </c:pt>
                <c:pt idx="55">
                  <c:v>220.0</c:v>
                </c:pt>
                <c:pt idx="56">
                  <c:v>224.0</c:v>
                </c:pt>
                <c:pt idx="57">
                  <c:v>228.0</c:v>
                </c:pt>
                <c:pt idx="58">
                  <c:v>232.0</c:v>
                </c:pt>
                <c:pt idx="59">
                  <c:v>236.0</c:v>
                </c:pt>
                <c:pt idx="60">
                  <c:v>240.0</c:v>
                </c:pt>
                <c:pt idx="61">
                  <c:v>244.0</c:v>
                </c:pt>
                <c:pt idx="62">
                  <c:v>248.0</c:v>
                </c:pt>
                <c:pt idx="63">
                  <c:v>252.0</c:v>
                </c:pt>
                <c:pt idx="64">
                  <c:v>256.0</c:v>
                </c:pt>
                <c:pt idx="65">
                  <c:v>260.0</c:v>
                </c:pt>
                <c:pt idx="66">
                  <c:v>264.0</c:v>
                </c:pt>
                <c:pt idx="67">
                  <c:v>268.0</c:v>
                </c:pt>
                <c:pt idx="68">
                  <c:v>272.0</c:v>
                </c:pt>
                <c:pt idx="69">
                  <c:v>276.0</c:v>
                </c:pt>
                <c:pt idx="70">
                  <c:v>280.0</c:v>
                </c:pt>
                <c:pt idx="71">
                  <c:v>284.0</c:v>
                </c:pt>
                <c:pt idx="72">
                  <c:v>288.0</c:v>
                </c:pt>
                <c:pt idx="73">
                  <c:v>292.0</c:v>
                </c:pt>
                <c:pt idx="74">
                  <c:v>296.0</c:v>
                </c:pt>
                <c:pt idx="75">
                  <c:v>300.0</c:v>
                </c:pt>
                <c:pt idx="76">
                  <c:v>304.0</c:v>
                </c:pt>
                <c:pt idx="77">
                  <c:v>308.0</c:v>
                </c:pt>
                <c:pt idx="78">
                  <c:v>312.0</c:v>
                </c:pt>
                <c:pt idx="79">
                  <c:v>316.0</c:v>
                </c:pt>
                <c:pt idx="80">
                  <c:v>320.0</c:v>
                </c:pt>
                <c:pt idx="81">
                  <c:v>324.0</c:v>
                </c:pt>
                <c:pt idx="82">
                  <c:v>328.0</c:v>
                </c:pt>
                <c:pt idx="83">
                  <c:v>332.0</c:v>
                </c:pt>
                <c:pt idx="84">
                  <c:v>336.0</c:v>
                </c:pt>
                <c:pt idx="85">
                  <c:v>340.0</c:v>
                </c:pt>
                <c:pt idx="86">
                  <c:v>344.0</c:v>
                </c:pt>
                <c:pt idx="87">
                  <c:v>348.0</c:v>
                </c:pt>
                <c:pt idx="88">
                  <c:v>352.0</c:v>
                </c:pt>
                <c:pt idx="89">
                  <c:v>356.0</c:v>
                </c:pt>
                <c:pt idx="90">
                  <c:v>360.0</c:v>
                </c:pt>
                <c:pt idx="91">
                  <c:v>364.0</c:v>
                </c:pt>
                <c:pt idx="92">
                  <c:v>368.0</c:v>
                </c:pt>
                <c:pt idx="93">
                  <c:v>372.0</c:v>
                </c:pt>
                <c:pt idx="94">
                  <c:v>376.0</c:v>
                </c:pt>
                <c:pt idx="95">
                  <c:v>380.0</c:v>
                </c:pt>
                <c:pt idx="96">
                  <c:v>384.0</c:v>
                </c:pt>
                <c:pt idx="97">
                  <c:v>388.0</c:v>
                </c:pt>
                <c:pt idx="98">
                  <c:v>392.0</c:v>
                </c:pt>
                <c:pt idx="99">
                  <c:v>396.0</c:v>
                </c:pt>
                <c:pt idx="100">
                  <c:v>400.0</c:v>
                </c:pt>
                <c:pt idx="101">
                  <c:v>404.0</c:v>
                </c:pt>
                <c:pt idx="102">
                  <c:v>408.0</c:v>
                </c:pt>
                <c:pt idx="103">
                  <c:v>412.0</c:v>
                </c:pt>
                <c:pt idx="104">
                  <c:v>416.0</c:v>
                </c:pt>
                <c:pt idx="105">
                  <c:v>420.0</c:v>
                </c:pt>
                <c:pt idx="106">
                  <c:v>424.0</c:v>
                </c:pt>
                <c:pt idx="107">
                  <c:v>428.0</c:v>
                </c:pt>
                <c:pt idx="108">
                  <c:v>432.0</c:v>
                </c:pt>
                <c:pt idx="109">
                  <c:v>436.0</c:v>
                </c:pt>
                <c:pt idx="110">
                  <c:v>440.0</c:v>
                </c:pt>
                <c:pt idx="111">
                  <c:v>444.0</c:v>
                </c:pt>
                <c:pt idx="112">
                  <c:v>448.0</c:v>
                </c:pt>
                <c:pt idx="113">
                  <c:v>452.0</c:v>
                </c:pt>
                <c:pt idx="114">
                  <c:v>456.0</c:v>
                </c:pt>
                <c:pt idx="115">
                  <c:v>460.0</c:v>
                </c:pt>
                <c:pt idx="116">
                  <c:v>464.0</c:v>
                </c:pt>
                <c:pt idx="117">
                  <c:v>468.0</c:v>
                </c:pt>
                <c:pt idx="118">
                  <c:v>472.0</c:v>
                </c:pt>
                <c:pt idx="119">
                  <c:v>476.0</c:v>
                </c:pt>
                <c:pt idx="120">
                  <c:v>480.0</c:v>
                </c:pt>
                <c:pt idx="121">
                  <c:v>484.0</c:v>
                </c:pt>
                <c:pt idx="122">
                  <c:v>488.0</c:v>
                </c:pt>
                <c:pt idx="123">
                  <c:v>492.0</c:v>
                </c:pt>
                <c:pt idx="124">
                  <c:v>496.0</c:v>
                </c:pt>
                <c:pt idx="125">
                  <c:v>500.0</c:v>
                </c:pt>
                <c:pt idx="126">
                  <c:v>504.0</c:v>
                </c:pt>
                <c:pt idx="127">
                  <c:v>508.0</c:v>
                </c:pt>
                <c:pt idx="128">
                  <c:v>512.0</c:v>
                </c:pt>
                <c:pt idx="129">
                  <c:v>516.0</c:v>
                </c:pt>
                <c:pt idx="130">
                  <c:v>520.0</c:v>
                </c:pt>
                <c:pt idx="131">
                  <c:v>524.0</c:v>
                </c:pt>
                <c:pt idx="132">
                  <c:v>528.0</c:v>
                </c:pt>
                <c:pt idx="133">
                  <c:v>532.0</c:v>
                </c:pt>
                <c:pt idx="134">
                  <c:v>536.0</c:v>
                </c:pt>
                <c:pt idx="135">
                  <c:v>540.0</c:v>
                </c:pt>
                <c:pt idx="136">
                  <c:v>544.0</c:v>
                </c:pt>
                <c:pt idx="137">
                  <c:v>548.0</c:v>
                </c:pt>
                <c:pt idx="138">
                  <c:v>552.0</c:v>
                </c:pt>
                <c:pt idx="139">
                  <c:v>556.0</c:v>
                </c:pt>
                <c:pt idx="140">
                  <c:v>560.0</c:v>
                </c:pt>
                <c:pt idx="141">
                  <c:v>564.0</c:v>
                </c:pt>
                <c:pt idx="142">
                  <c:v>568.0</c:v>
                </c:pt>
                <c:pt idx="143">
                  <c:v>572.0</c:v>
                </c:pt>
                <c:pt idx="144">
                  <c:v>576.0</c:v>
                </c:pt>
                <c:pt idx="145">
                  <c:v>580.0</c:v>
                </c:pt>
                <c:pt idx="146">
                  <c:v>584.0</c:v>
                </c:pt>
                <c:pt idx="147">
                  <c:v>588.0</c:v>
                </c:pt>
                <c:pt idx="148">
                  <c:v>592.0</c:v>
                </c:pt>
                <c:pt idx="149">
                  <c:v>596.0</c:v>
                </c:pt>
                <c:pt idx="150">
                  <c:v>600.0</c:v>
                </c:pt>
                <c:pt idx="151">
                  <c:v>604.0</c:v>
                </c:pt>
                <c:pt idx="152">
                  <c:v>608.0</c:v>
                </c:pt>
                <c:pt idx="153">
                  <c:v>612.0</c:v>
                </c:pt>
                <c:pt idx="154">
                  <c:v>616.0</c:v>
                </c:pt>
                <c:pt idx="155">
                  <c:v>620.0</c:v>
                </c:pt>
                <c:pt idx="156">
                  <c:v>624.0</c:v>
                </c:pt>
                <c:pt idx="157">
                  <c:v>628.0</c:v>
                </c:pt>
                <c:pt idx="158">
                  <c:v>632.0</c:v>
                </c:pt>
                <c:pt idx="159">
                  <c:v>636.0</c:v>
                </c:pt>
                <c:pt idx="160">
                  <c:v>640.0</c:v>
                </c:pt>
                <c:pt idx="161">
                  <c:v>644.0</c:v>
                </c:pt>
                <c:pt idx="162">
                  <c:v>648.0</c:v>
                </c:pt>
                <c:pt idx="163">
                  <c:v>652.0</c:v>
                </c:pt>
                <c:pt idx="164">
                  <c:v>656.0</c:v>
                </c:pt>
                <c:pt idx="165">
                  <c:v>660.0</c:v>
                </c:pt>
                <c:pt idx="166">
                  <c:v>664.0</c:v>
                </c:pt>
                <c:pt idx="167">
                  <c:v>668.0</c:v>
                </c:pt>
                <c:pt idx="168">
                  <c:v>672.0</c:v>
                </c:pt>
                <c:pt idx="169">
                  <c:v>676.0</c:v>
                </c:pt>
                <c:pt idx="170">
                  <c:v>680.0</c:v>
                </c:pt>
                <c:pt idx="171">
                  <c:v>684.0</c:v>
                </c:pt>
                <c:pt idx="172">
                  <c:v>688.0</c:v>
                </c:pt>
                <c:pt idx="173">
                  <c:v>692.0</c:v>
                </c:pt>
                <c:pt idx="174">
                  <c:v>696.0</c:v>
                </c:pt>
                <c:pt idx="175">
                  <c:v>700.0</c:v>
                </c:pt>
                <c:pt idx="176">
                  <c:v>704.0</c:v>
                </c:pt>
                <c:pt idx="177">
                  <c:v>708.0</c:v>
                </c:pt>
                <c:pt idx="178">
                  <c:v>712.0</c:v>
                </c:pt>
                <c:pt idx="179">
                  <c:v>716.0</c:v>
                </c:pt>
                <c:pt idx="180">
                  <c:v>720.0</c:v>
                </c:pt>
                <c:pt idx="181">
                  <c:v>724.0</c:v>
                </c:pt>
                <c:pt idx="182">
                  <c:v>728.0</c:v>
                </c:pt>
                <c:pt idx="183">
                  <c:v>732.0</c:v>
                </c:pt>
                <c:pt idx="184">
                  <c:v>736.0</c:v>
                </c:pt>
                <c:pt idx="185">
                  <c:v>740.0</c:v>
                </c:pt>
                <c:pt idx="186">
                  <c:v>744.0</c:v>
                </c:pt>
                <c:pt idx="187">
                  <c:v>748.0</c:v>
                </c:pt>
                <c:pt idx="188">
                  <c:v>752.0</c:v>
                </c:pt>
                <c:pt idx="189">
                  <c:v>756.0</c:v>
                </c:pt>
                <c:pt idx="190">
                  <c:v>760.0</c:v>
                </c:pt>
                <c:pt idx="191">
                  <c:v>764.0</c:v>
                </c:pt>
                <c:pt idx="192">
                  <c:v>768.0</c:v>
                </c:pt>
                <c:pt idx="193">
                  <c:v>772.0</c:v>
                </c:pt>
                <c:pt idx="194">
                  <c:v>776.0</c:v>
                </c:pt>
                <c:pt idx="195">
                  <c:v>780.0</c:v>
                </c:pt>
                <c:pt idx="196">
                  <c:v>784.0</c:v>
                </c:pt>
                <c:pt idx="197">
                  <c:v>788.0</c:v>
                </c:pt>
                <c:pt idx="198">
                  <c:v>792.0</c:v>
                </c:pt>
                <c:pt idx="199">
                  <c:v>796.0</c:v>
                </c:pt>
                <c:pt idx="200">
                  <c:v>800.0</c:v>
                </c:pt>
              </c:numCache>
            </c:numRef>
          </c:cat>
          <c:val>
            <c:numRef>
              <c:f>Sheet1!$B$1:$B$201</c:f>
              <c:numCache>
                <c:formatCode>General</c:formatCode>
                <c:ptCount val="201"/>
                <c:pt idx="0" formatCode="0.00E+00">
                  <c:v>8.04471597840964E-9</c:v>
                </c:pt>
                <c:pt idx="1">
                  <c:v>0.00363870559717283</c:v>
                </c:pt>
                <c:pt idx="2">
                  <c:v>0.00431459867224069</c:v>
                </c:pt>
                <c:pt idx="3">
                  <c:v>0.00413539453146184</c:v>
                </c:pt>
                <c:pt idx="4">
                  <c:v>0.00427698842759016</c:v>
                </c:pt>
                <c:pt idx="5">
                  <c:v>0.00405320902554659</c:v>
                </c:pt>
                <c:pt idx="6">
                  <c:v>0.0041508636388971</c:v>
                </c:pt>
                <c:pt idx="7">
                  <c:v>0.00420279989312203</c:v>
                </c:pt>
                <c:pt idx="8">
                  <c:v>0.00435915691060387</c:v>
                </c:pt>
                <c:pt idx="9">
                  <c:v>0.0048288416455377</c:v>
                </c:pt>
                <c:pt idx="10">
                  <c:v>0.00466765458451909</c:v>
                </c:pt>
                <c:pt idx="11">
                  <c:v>0.0044239909688054</c:v>
                </c:pt>
                <c:pt idx="12">
                  <c:v>0.00390068420364823</c:v>
                </c:pt>
                <c:pt idx="13">
                  <c:v>0.00576178816194583</c:v>
                </c:pt>
                <c:pt idx="14">
                  <c:v>0.0063789449525042</c:v>
                </c:pt>
                <c:pt idx="15">
                  <c:v>0.00549140936991089</c:v>
                </c:pt>
                <c:pt idx="16">
                  <c:v>0.00536055362808371</c:v>
                </c:pt>
                <c:pt idx="17">
                  <c:v>0.00503191072152086</c:v>
                </c:pt>
                <c:pt idx="18">
                  <c:v>0.0041512917769333</c:v>
                </c:pt>
                <c:pt idx="19">
                  <c:v>0.00363540749729746</c:v>
                </c:pt>
                <c:pt idx="20">
                  <c:v>0.00406206189804343</c:v>
                </c:pt>
                <c:pt idx="21">
                  <c:v>0.00527261247250365</c:v>
                </c:pt>
                <c:pt idx="22">
                  <c:v>0.00646127121835825</c:v>
                </c:pt>
                <c:pt idx="23">
                  <c:v>0.00651141869863339</c:v>
                </c:pt>
                <c:pt idx="24">
                  <c:v>0.00493784124153785</c:v>
                </c:pt>
                <c:pt idx="25">
                  <c:v>0.00555836482269475</c:v>
                </c:pt>
                <c:pt idx="26">
                  <c:v>0.00493020762907925</c:v>
                </c:pt>
                <c:pt idx="27">
                  <c:v>0.00686296135709085</c:v>
                </c:pt>
                <c:pt idx="28">
                  <c:v>0.00902482980902786</c:v>
                </c:pt>
                <c:pt idx="29">
                  <c:v>0.0103371643701074</c:v>
                </c:pt>
                <c:pt idx="30">
                  <c:v>0.00980185888082591</c:v>
                </c:pt>
                <c:pt idx="31">
                  <c:v>0.00741054650271331</c:v>
                </c:pt>
                <c:pt idx="32">
                  <c:v>0.00545357527260648</c:v>
                </c:pt>
                <c:pt idx="33">
                  <c:v>0.00620725895234344</c:v>
                </c:pt>
                <c:pt idx="34">
                  <c:v>0.00888387055525668</c:v>
                </c:pt>
                <c:pt idx="35">
                  <c:v>0.0103935994903273</c:v>
                </c:pt>
                <c:pt idx="36">
                  <c:v>0.0102448619963315</c:v>
                </c:pt>
                <c:pt idx="37">
                  <c:v>0.0081837553689434</c:v>
                </c:pt>
                <c:pt idx="38">
                  <c:v>0.00824740274166358</c:v>
                </c:pt>
                <c:pt idx="39">
                  <c:v>0.0112359123783979</c:v>
                </c:pt>
                <c:pt idx="40">
                  <c:v>0.0141800859098564</c:v>
                </c:pt>
                <c:pt idx="41">
                  <c:v>0.0155503592509209</c:v>
                </c:pt>
                <c:pt idx="42">
                  <c:v>0.0153742792718764</c:v>
                </c:pt>
                <c:pt idx="43">
                  <c:v>0.0128220552908779</c:v>
                </c:pt>
                <c:pt idx="44">
                  <c:v>0.0135466949223166</c:v>
                </c:pt>
                <c:pt idx="45">
                  <c:v>0.017607084836624</c:v>
                </c:pt>
                <c:pt idx="46">
                  <c:v>0.0238946499908078</c:v>
                </c:pt>
                <c:pt idx="47">
                  <c:v>0.0281085386169685</c:v>
                </c:pt>
                <c:pt idx="48">
                  <c:v>0.0304756212646634</c:v>
                </c:pt>
                <c:pt idx="49">
                  <c:v>0.0344993641496472</c:v>
                </c:pt>
                <c:pt idx="50">
                  <c:v>0.0478356929043963</c:v>
                </c:pt>
                <c:pt idx="51">
                  <c:v>0.0798696487584982</c:v>
                </c:pt>
                <c:pt idx="52">
                  <c:v>0.188962862659676</c:v>
                </c:pt>
                <c:pt idx="53">
                  <c:v>1.0</c:v>
                </c:pt>
                <c:pt idx="54">
                  <c:v>0.144427400996749</c:v>
                </c:pt>
                <c:pt idx="55">
                  <c:v>0.0699114885224816</c:v>
                </c:pt>
                <c:pt idx="56">
                  <c:v>0.0441046578381259</c:v>
                </c:pt>
                <c:pt idx="57">
                  <c:v>0.0319384621868876</c:v>
                </c:pt>
                <c:pt idx="58">
                  <c:v>0.026320850588115</c:v>
                </c:pt>
                <c:pt idx="59">
                  <c:v>0.0239049636870756</c:v>
                </c:pt>
                <c:pt idx="60">
                  <c:v>0.0207201389544716</c:v>
                </c:pt>
                <c:pt idx="61">
                  <c:v>0.0174173291207095</c:v>
                </c:pt>
                <c:pt idx="62">
                  <c:v>0.0146309896213087</c:v>
                </c:pt>
                <c:pt idx="63">
                  <c:v>0.0124426045782976</c:v>
                </c:pt>
                <c:pt idx="64">
                  <c:v>0.0112257246013312</c:v>
                </c:pt>
                <c:pt idx="65">
                  <c:v>0.0125632743411155</c:v>
                </c:pt>
                <c:pt idx="66">
                  <c:v>0.0116231555386738</c:v>
                </c:pt>
                <c:pt idx="67">
                  <c:v>0.0101571204845804</c:v>
                </c:pt>
                <c:pt idx="68">
                  <c:v>0.00818966428033266</c:v>
                </c:pt>
                <c:pt idx="69">
                  <c:v>0.00561495392184172</c:v>
                </c:pt>
                <c:pt idx="70">
                  <c:v>0.00665366391967516</c:v>
                </c:pt>
                <c:pt idx="71">
                  <c:v>0.0086088551999153</c:v>
                </c:pt>
                <c:pt idx="72">
                  <c:v>0.00866214862876345</c:v>
                </c:pt>
                <c:pt idx="73">
                  <c:v>0.00900290979773459</c:v>
                </c:pt>
                <c:pt idx="74">
                  <c:v>0.00687802428658592</c:v>
                </c:pt>
                <c:pt idx="75">
                  <c:v>0.00433971930705567</c:v>
                </c:pt>
                <c:pt idx="76">
                  <c:v>0.00488186425185426</c:v>
                </c:pt>
                <c:pt idx="77">
                  <c:v>0.00616984566029048</c:v>
                </c:pt>
                <c:pt idx="78">
                  <c:v>0.00657767142317896</c:v>
                </c:pt>
                <c:pt idx="79">
                  <c:v>0.00632860165868528</c:v>
                </c:pt>
                <c:pt idx="80">
                  <c:v>0.00530380323768406</c:v>
                </c:pt>
                <c:pt idx="81">
                  <c:v>0.00372642916246393</c:v>
                </c:pt>
                <c:pt idx="82">
                  <c:v>0.00259029782810302</c:v>
                </c:pt>
                <c:pt idx="83">
                  <c:v>0.00365957158663877</c:v>
                </c:pt>
                <c:pt idx="84">
                  <c:v>0.00482685790514298</c:v>
                </c:pt>
                <c:pt idx="85">
                  <c:v>0.00440867120813386</c:v>
                </c:pt>
                <c:pt idx="86">
                  <c:v>0.00273197158473455</c:v>
                </c:pt>
                <c:pt idx="87" formatCode="0.00E+00">
                  <c:v>0.000189623174010488</c:v>
                </c:pt>
                <c:pt idx="88">
                  <c:v>0.00119107016404899</c:v>
                </c:pt>
                <c:pt idx="89">
                  <c:v>0.0020316001396626</c:v>
                </c:pt>
                <c:pt idx="90">
                  <c:v>0.00186281073087196</c:v>
                </c:pt>
                <c:pt idx="91">
                  <c:v>0.00164122641186713</c:v>
                </c:pt>
                <c:pt idx="92">
                  <c:v>0.00146225049811741</c:v>
                </c:pt>
                <c:pt idx="93">
                  <c:v>0.00106311444873327</c:v>
                </c:pt>
                <c:pt idx="94">
                  <c:v>0.00187784887061308</c:v>
                </c:pt>
                <c:pt idx="95">
                  <c:v>0.00182941789793279</c:v>
                </c:pt>
                <c:pt idx="96" formatCode="0.00E+00">
                  <c:v>0.000901566674411946</c:v>
                </c:pt>
                <c:pt idx="97">
                  <c:v>0.00110373797736494</c:v>
                </c:pt>
                <c:pt idx="98">
                  <c:v>0.00160084519637546</c:v>
                </c:pt>
                <c:pt idx="99">
                  <c:v>0.00160937704231463</c:v>
                </c:pt>
                <c:pt idx="100">
                  <c:v>0.00142680217260172</c:v>
                </c:pt>
                <c:pt idx="101">
                  <c:v>0.00330920348142132</c:v>
                </c:pt>
                <c:pt idx="102">
                  <c:v>0.00600904918397169</c:v>
                </c:pt>
                <c:pt idx="103">
                  <c:v>0.00851157909964944</c:v>
                </c:pt>
                <c:pt idx="104">
                  <c:v>0.0155997931411151</c:v>
                </c:pt>
                <c:pt idx="105">
                  <c:v>0.0483629523167602</c:v>
                </c:pt>
                <c:pt idx="106">
                  <c:v>0.182746002542993</c:v>
                </c:pt>
                <c:pt idx="107">
                  <c:v>0.032490763927681</c:v>
                </c:pt>
                <c:pt idx="108">
                  <c:v>0.018634911347499</c:v>
                </c:pt>
                <c:pt idx="109">
                  <c:v>0.0134169569430911</c:v>
                </c:pt>
                <c:pt idx="110">
                  <c:v>0.0102608295975922</c:v>
                </c:pt>
                <c:pt idx="111">
                  <c:v>0.00920848607649715</c:v>
                </c:pt>
                <c:pt idx="112">
                  <c:v>0.00792532803760833</c:v>
                </c:pt>
                <c:pt idx="113">
                  <c:v>0.00625079685720543</c:v>
                </c:pt>
                <c:pt idx="114">
                  <c:v>0.00556105750794899</c:v>
                </c:pt>
                <c:pt idx="115">
                  <c:v>0.00563551064059092</c:v>
                </c:pt>
                <c:pt idx="116">
                  <c:v>0.00557786615722955</c:v>
                </c:pt>
                <c:pt idx="117">
                  <c:v>0.00521195568280974</c:v>
                </c:pt>
                <c:pt idx="118">
                  <c:v>0.00457144022167588</c:v>
                </c:pt>
                <c:pt idx="119">
                  <c:v>0.0036403833258621</c:v>
                </c:pt>
                <c:pt idx="120">
                  <c:v>0.00484555721642089</c:v>
                </c:pt>
                <c:pt idx="121">
                  <c:v>0.00462464224338278</c:v>
                </c:pt>
                <c:pt idx="122">
                  <c:v>0.00489380218794948</c:v>
                </c:pt>
                <c:pt idx="123">
                  <c:v>0.00452552347600897</c:v>
                </c:pt>
                <c:pt idx="124">
                  <c:v>0.00382317294461737</c:v>
                </c:pt>
                <c:pt idx="125">
                  <c:v>0.00394908523634356</c:v>
                </c:pt>
                <c:pt idx="126">
                  <c:v>0.00417164916465027</c:v>
                </c:pt>
                <c:pt idx="127">
                  <c:v>0.00387192292581585</c:v>
                </c:pt>
                <c:pt idx="128">
                  <c:v>0.00337112162033082</c:v>
                </c:pt>
                <c:pt idx="129">
                  <c:v>0.00328672728840545</c:v>
                </c:pt>
                <c:pt idx="130">
                  <c:v>0.00335821647836282</c:v>
                </c:pt>
                <c:pt idx="131">
                  <c:v>0.00307805621324929</c:v>
                </c:pt>
                <c:pt idx="132">
                  <c:v>0.00322793082227199</c:v>
                </c:pt>
                <c:pt idx="133">
                  <c:v>0.0029667532075843</c:v>
                </c:pt>
                <c:pt idx="134">
                  <c:v>0.00289370712092402</c:v>
                </c:pt>
                <c:pt idx="135">
                  <c:v>0.0027728003894944</c:v>
                </c:pt>
                <c:pt idx="136">
                  <c:v>0.00300784982248753</c:v>
                </c:pt>
                <c:pt idx="137">
                  <c:v>0.00320358089366915</c:v>
                </c:pt>
                <c:pt idx="138">
                  <c:v>0.00305320528603908</c:v>
                </c:pt>
                <c:pt idx="139">
                  <c:v>0.00286683424772892</c:v>
                </c:pt>
                <c:pt idx="140">
                  <c:v>0.0027074613991476</c:v>
                </c:pt>
                <c:pt idx="141">
                  <c:v>0.00269410340661921</c:v>
                </c:pt>
                <c:pt idx="142">
                  <c:v>0.00255935965111628</c:v>
                </c:pt>
                <c:pt idx="143">
                  <c:v>0.00292355210435505</c:v>
                </c:pt>
                <c:pt idx="144">
                  <c:v>0.00276226051344387</c:v>
                </c:pt>
                <c:pt idx="145">
                  <c:v>0.00259052780360029</c:v>
                </c:pt>
                <c:pt idx="146">
                  <c:v>0.00255558016807493</c:v>
                </c:pt>
                <c:pt idx="147">
                  <c:v>0.00261313019125265</c:v>
                </c:pt>
                <c:pt idx="148">
                  <c:v>0.00246769172565367</c:v>
                </c:pt>
                <c:pt idx="149">
                  <c:v>0.00259461768359574</c:v>
                </c:pt>
                <c:pt idx="150">
                  <c:v>0.00248516941482412</c:v>
                </c:pt>
                <c:pt idx="151">
                  <c:v>0.00255132501887359</c:v>
                </c:pt>
                <c:pt idx="152">
                  <c:v>0.00242375063023892</c:v>
                </c:pt>
                <c:pt idx="153">
                  <c:v>0.00244305307082329</c:v>
                </c:pt>
                <c:pt idx="154">
                  <c:v>0.00219882671874764</c:v>
                </c:pt>
                <c:pt idx="155">
                  <c:v>0.00207349286153741</c:v>
                </c:pt>
                <c:pt idx="156">
                  <c:v>0.00191453709284352</c:v>
                </c:pt>
                <c:pt idx="157">
                  <c:v>0.00223074074274833</c:v>
                </c:pt>
                <c:pt idx="158">
                  <c:v>0.0046811884321763</c:v>
                </c:pt>
                <c:pt idx="159">
                  <c:v>0.00347625164023715</c:v>
                </c:pt>
                <c:pt idx="160">
                  <c:v>0.00149169239165171</c:v>
                </c:pt>
                <c:pt idx="161">
                  <c:v>0.00188224861065301</c:v>
                </c:pt>
                <c:pt idx="162">
                  <c:v>0.00212209630914128</c:v>
                </c:pt>
                <c:pt idx="163">
                  <c:v>0.0020392038467252</c:v>
                </c:pt>
                <c:pt idx="164">
                  <c:v>0.00201093162456754</c:v>
                </c:pt>
                <c:pt idx="165">
                  <c:v>0.00194319867082361</c:v>
                </c:pt>
                <c:pt idx="166">
                  <c:v>0.00206955021668771</c:v>
                </c:pt>
                <c:pt idx="167">
                  <c:v>0.00205848508143519</c:v>
                </c:pt>
                <c:pt idx="168">
                  <c:v>0.00198128912271575</c:v>
                </c:pt>
                <c:pt idx="169">
                  <c:v>0.00183814304209321</c:v>
                </c:pt>
                <c:pt idx="170">
                  <c:v>0.0017829406337811</c:v>
                </c:pt>
                <c:pt idx="171">
                  <c:v>0.00186813180647465</c:v>
                </c:pt>
                <c:pt idx="172">
                  <c:v>0.00200818379131806</c:v>
                </c:pt>
                <c:pt idx="173">
                  <c:v>0.0016630132175248</c:v>
                </c:pt>
                <c:pt idx="174">
                  <c:v>0.00169453390962644</c:v>
                </c:pt>
                <c:pt idx="175">
                  <c:v>0.00174740147336908</c:v>
                </c:pt>
                <c:pt idx="176">
                  <c:v>0.00165887274660078</c:v>
                </c:pt>
                <c:pt idx="177">
                  <c:v>0.00193703571445792</c:v>
                </c:pt>
                <c:pt idx="178">
                  <c:v>0.00148242878491197</c:v>
                </c:pt>
                <c:pt idx="179">
                  <c:v>0.00176143682612843</c:v>
                </c:pt>
                <c:pt idx="180">
                  <c:v>0.00185417686477525</c:v>
                </c:pt>
                <c:pt idx="181">
                  <c:v>0.00173386163688033</c:v>
                </c:pt>
                <c:pt idx="182">
                  <c:v>0.00174349958150192</c:v>
                </c:pt>
                <c:pt idx="183">
                  <c:v>0.00170412972096669</c:v>
                </c:pt>
                <c:pt idx="184">
                  <c:v>0.00164499583534</c:v>
                </c:pt>
                <c:pt idx="185">
                  <c:v>0.00187718305205288</c:v>
                </c:pt>
                <c:pt idx="186">
                  <c:v>0.00182335795274008</c:v>
                </c:pt>
                <c:pt idx="187">
                  <c:v>0.00180571898209328</c:v>
                </c:pt>
                <c:pt idx="188">
                  <c:v>0.00174395425838721</c:v>
                </c:pt>
                <c:pt idx="189">
                  <c:v>0.00169714117433284</c:v>
                </c:pt>
                <c:pt idx="190">
                  <c:v>0.0016429945714781</c:v>
                </c:pt>
                <c:pt idx="191">
                  <c:v>0.00164641418295807</c:v>
                </c:pt>
                <c:pt idx="192">
                  <c:v>0.00174853471912849</c:v>
                </c:pt>
                <c:pt idx="193">
                  <c:v>0.00156831504202895</c:v>
                </c:pt>
                <c:pt idx="194">
                  <c:v>0.00137378834135523</c:v>
                </c:pt>
                <c:pt idx="195">
                  <c:v>0.00135017187639781</c:v>
                </c:pt>
                <c:pt idx="196">
                  <c:v>0.00135255715973811</c:v>
                </c:pt>
                <c:pt idx="197">
                  <c:v>0.00138925214100261</c:v>
                </c:pt>
                <c:pt idx="198">
                  <c:v>0.00144349232663354</c:v>
                </c:pt>
                <c:pt idx="199">
                  <c:v>0.00128938130101072</c:v>
                </c:pt>
                <c:pt idx="200">
                  <c:v>0.00146007604967251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-419385664"/>
        <c:axId val="-419382272"/>
      </c:lineChart>
      <c:catAx>
        <c:axId val="-419385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Frequency [Hz]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382272"/>
        <c:crosses val="autoZero"/>
        <c:auto val="1"/>
        <c:lblAlgn val="ctr"/>
        <c:lblOffset val="100"/>
        <c:noMultiLvlLbl val="0"/>
      </c:catAx>
      <c:valAx>
        <c:axId val="-419382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Relative amplitude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E+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385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tx1"/>
                </a:solidFill>
              </a:rPr>
              <a:t>Amplitude/Frequency for 1.16m</a:t>
            </a:r>
          </a:p>
        </c:rich>
      </c:tx>
      <c:layout>
        <c:manualLayout>
          <c:xMode val="edge"/>
          <c:yMode val="edge"/>
          <c:x val="0.233195291994751"/>
          <c:y val="0.0092592592592592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7909375"/>
          <c:y val="0.12921289005541"/>
          <c:w val="0.907364583333333"/>
          <c:h val="0.744287255759697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Sheet1!$A$1:$A$211</c:f>
              <c:numCache>
                <c:formatCode>General</c:formatCode>
                <c:ptCount val="211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12.0</c:v>
                </c:pt>
                <c:pt idx="4">
                  <c:v>16.0</c:v>
                </c:pt>
                <c:pt idx="5">
                  <c:v>20.0</c:v>
                </c:pt>
                <c:pt idx="6">
                  <c:v>24.0</c:v>
                </c:pt>
                <c:pt idx="7">
                  <c:v>28.0</c:v>
                </c:pt>
                <c:pt idx="8">
                  <c:v>32.0</c:v>
                </c:pt>
                <c:pt idx="9">
                  <c:v>36.0</c:v>
                </c:pt>
                <c:pt idx="10">
                  <c:v>40.0</c:v>
                </c:pt>
                <c:pt idx="11">
                  <c:v>44.0</c:v>
                </c:pt>
                <c:pt idx="12">
                  <c:v>48.0</c:v>
                </c:pt>
                <c:pt idx="13">
                  <c:v>52.0</c:v>
                </c:pt>
                <c:pt idx="14">
                  <c:v>56.0</c:v>
                </c:pt>
                <c:pt idx="15">
                  <c:v>60.0</c:v>
                </c:pt>
                <c:pt idx="16">
                  <c:v>64.0</c:v>
                </c:pt>
                <c:pt idx="17">
                  <c:v>68.0</c:v>
                </c:pt>
                <c:pt idx="18">
                  <c:v>72.0</c:v>
                </c:pt>
                <c:pt idx="19">
                  <c:v>76.0</c:v>
                </c:pt>
                <c:pt idx="20">
                  <c:v>80.0</c:v>
                </c:pt>
                <c:pt idx="21">
                  <c:v>84.0</c:v>
                </c:pt>
                <c:pt idx="22">
                  <c:v>88.0</c:v>
                </c:pt>
                <c:pt idx="23">
                  <c:v>92.0</c:v>
                </c:pt>
                <c:pt idx="24">
                  <c:v>96.0</c:v>
                </c:pt>
                <c:pt idx="25">
                  <c:v>100.0</c:v>
                </c:pt>
                <c:pt idx="26">
                  <c:v>104.0</c:v>
                </c:pt>
                <c:pt idx="27">
                  <c:v>108.0</c:v>
                </c:pt>
                <c:pt idx="28">
                  <c:v>112.0</c:v>
                </c:pt>
                <c:pt idx="29">
                  <c:v>116.0</c:v>
                </c:pt>
                <c:pt idx="30">
                  <c:v>120.0</c:v>
                </c:pt>
                <c:pt idx="31">
                  <c:v>124.0</c:v>
                </c:pt>
                <c:pt idx="32">
                  <c:v>128.0</c:v>
                </c:pt>
                <c:pt idx="33">
                  <c:v>132.0</c:v>
                </c:pt>
                <c:pt idx="34">
                  <c:v>136.0</c:v>
                </c:pt>
                <c:pt idx="35">
                  <c:v>140.0</c:v>
                </c:pt>
                <c:pt idx="36">
                  <c:v>144.0</c:v>
                </c:pt>
                <c:pt idx="37">
                  <c:v>148.0</c:v>
                </c:pt>
                <c:pt idx="38">
                  <c:v>152.0</c:v>
                </c:pt>
                <c:pt idx="39">
                  <c:v>156.0</c:v>
                </c:pt>
                <c:pt idx="40">
                  <c:v>160.0</c:v>
                </c:pt>
                <c:pt idx="41">
                  <c:v>164.0</c:v>
                </c:pt>
                <c:pt idx="42">
                  <c:v>168.0</c:v>
                </c:pt>
                <c:pt idx="43">
                  <c:v>172.0</c:v>
                </c:pt>
                <c:pt idx="44">
                  <c:v>176.0</c:v>
                </c:pt>
                <c:pt idx="45">
                  <c:v>180.0</c:v>
                </c:pt>
                <c:pt idx="46">
                  <c:v>184.0</c:v>
                </c:pt>
                <c:pt idx="47">
                  <c:v>188.0</c:v>
                </c:pt>
                <c:pt idx="48">
                  <c:v>192.0</c:v>
                </c:pt>
                <c:pt idx="49">
                  <c:v>196.0</c:v>
                </c:pt>
                <c:pt idx="50">
                  <c:v>200.0</c:v>
                </c:pt>
                <c:pt idx="51">
                  <c:v>204.0</c:v>
                </c:pt>
                <c:pt idx="52">
                  <c:v>208.0</c:v>
                </c:pt>
                <c:pt idx="53">
                  <c:v>212.0</c:v>
                </c:pt>
                <c:pt idx="54">
                  <c:v>216.0</c:v>
                </c:pt>
                <c:pt idx="55">
                  <c:v>220.0</c:v>
                </c:pt>
                <c:pt idx="56">
                  <c:v>224.0</c:v>
                </c:pt>
                <c:pt idx="57">
                  <c:v>228.0</c:v>
                </c:pt>
                <c:pt idx="58">
                  <c:v>232.0</c:v>
                </c:pt>
                <c:pt idx="59">
                  <c:v>236.0</c:v>
                </c:pt>
                <c:pt idx="60">
                  <c:v>240.0</c:v>
                </c:pt>
                <c:pt idx="61">
                  <c:v>244.0</c:v>
                </c:pt>
                <c:pt idx="62">
                  <c:v>248.0</c:v>
                </c:pt>
                <c:pt idx="63">
                  <c:v>252.0</c:v>
                </c:pt>
                <c:pt idx="64">
                  <c:v>256.0</c:v>
                </c:pt>
                <c:pt idx="65">
                  <c:v>260.0</c:v>
                </c:pt>
                <c:pt idx="66">
                  <c:v>264.0</c:v>
                </c:pt>
                <c:pt idx="67">
                  <c:v>268.0</c:v>
                </c:pt>
                <c:pt idx="68">
                  <c:v>272.0</c:v>
                </c:pt>
                <c:pt idx="69">
                  <c:v>276.0</c:v>
                </c:pt>
                <c:pt idx="70">
                  <c:v>280.0</c:v>
                </c:pt>
                <c:pt idx="71">
                  <c:v>284.0</c:v>
                </c:pt>
                <c:pt idx="72">
                  <c:v>288.0</c:v>
                </c:pt>
                <c:pt idx="73">
                  <c:v>292.0</c:v>
                </c:pt>
                <c:pt idx="74">
                  <c:v>296.0</c:v>
                </c:pt>
                <c:pt idx="75">
                  <c:v>300.0</c:v>
                </c:pt>
                <c:pt idx="76">
                  <c:v>304.0</c:v>
                </c:pt>
                <c:pt idx="77">
                  <c:v>308.0</c:v>
                </c:pt>
                <c:pt idx="78">
                  <c:v>312.0</c:v>
                </c:pt>
                <c:pt idx="79">
                  <c:v>316.0</c:v>
                </c:pt>
                <c:pt idx="80">
                  <c:v>320.0</c:v>
                </c:pt>
                <c:pt idx="81">
                  <c:v>324.0</c:v>
                </c:pt>
                <c:pt idx="82">
                  <c:v>328.0</c:v>
                </c:pt>
                <c:pt idx="83">
                  <c:v>332.0</c:v>
                </c:pt>
                <c:pt idx="84">
                  <c:v>336.0</c:v>
                </c:pt>
                <c:pt idx="85">
                  <c:v>340.0</c:v>
                </c:pt>
                <c:pt idx="86">
                  <c:v>344.0</c:v>
                </c:pt>
                <c:pt idx="87">
                  <c:v>348.0</c:v>
                </c:pt>
                <c:pt idx="88">
                  <c:v>352.0</c:v>
                </c:pt>
                <c:pt idx="89">
                  <c:v>356.0</c:v>
                </c:pt>
                <c:pt idx="90">
                  <c:v>360.0</c:v>
                </c:pt>
                <c:pt idx="91">
                  <c:v>364.0</c:v>
                </c:pt>
                <c:pt idx="92">
                  <c:v>368.0</c:v>
                </c:pt>
                <c:pt idx="93">
                  <c:v>372.0</c:v>
                </c:pt>
                <c:pt idx="94">
                  <c:v>376.0</c:v>
                </c:pt>
                <c:pt idx="95">
                  <c:v>380.0</c:v>
                </c:pt>
                <c:pt idx="96">
                  <c:v>384.0</c:v>
                </c:pt>
                <c:pt idx="97">
                  <c:v>388.0</c:v>
                </c:pt>
                <c:pt idx="98">
                  <c:v>392.0</c:v>
                </c:pt>
                <c:pt idx="99">
                  <c:v>396.0</c:v>
                </c:pt>
                <c:pt idx="100">
                  <c:v>400.0</c:v>
                </c:pt>
                <c:pt idx="101">
                  <c:v>404.0</c:v>
                </c:pt>
                <c:pt idx="102">
                  <c:v>408.0</c:v>
                </c:pt>
                <c:pt idx="103">
                  <c:v>412.0</c:v>
                </c:pt>
                <c:pt idx="104">
                  <c:v>416.0</c:v>
                </c:pt>
                <c:pt idx="105">
                  <c:v>420.0</c:v>
                </c:pt>
                <c:pt idx="106">
                  <c:v>424.0</c:v>
                </c:pt>
                <c:pt idx="107">
                  <c:v>428.0</c:v>
                </c:pt>
                <c:pt idx="108">
                  <c:v>432.0</c:v>
                </c:pt>
                <c:pt idx="109">
                  <c:v>436.0</c:v>
                </c:pt>
                <c:pt idx="110">
                  <c:v>440.0</c:v>
                </c:pt>
                <c:pt idx="111">
                  <c:v>444.0</c:v>
                </c:pt>
                <c:pt idx="112">
                  <c:v>448.0</c:v>
                </c:pt>
                <c:pt idx="113">
                  <c:v>452.0</c:v>
                </c:pt>
                <c:pt idx="114">
                  <c:v>456.0</c:v>
                </c:pt>
                <c:pt idx="115">
                  <c:v>460.0</c:v>
                </c:pt>
                <c:pt idx="116">
                  <c:v>464.0</c:v>
                </c:pt>
                <c:pt idx="117">
                  <c:v>468.0</c:v>
                </c:pt>
                <c:pt idx="118">
                  <c:v>472.0</c:v>
                </c:pt>
                <c:pt idx="119">
                  <c:v>476.0</c:v>
                </c:pt>
                <c:pt idx="120">
                  <c:v>480.0</c:v>
                </c:pt>
                <c:pt idx="121">
                  <c:v>484.0</c:v>
                </c:pt>
                <c:pt idx="122">
                  <c:v>488.0</c:v>
                </c:pt>
                <c:pt idx="123">
                  <c:v>492.0</c:v>
                </c:pt>
                <c:pt idx="124">
                  <c:v>496.0</c:v>
                </c:pt>
                <c:pt idx="125">
                  <c:v>500.0</c:v>
                </c:pt>
                <c:pt idx="126">
                  <c:v>504.0</c:v>
                </c:pt>
                <c:pt idx="127">
                  <c:v>508.0</c:v>
                </c:pt>
                <c:pt idx="128">
                  <c:v>512.0</c:v>
                </c:pt>
                <c:pt idx="129">
                  <c:v>516.0</c:v>
                </c:pt>
                <c:pt idx="130">
                  <c:v>520.0</c:v>
                </c:pt>
                <c:pt idx="131">
                  <c:v>524.0</c:v>
                </c:pt>
                <c:pt idx="132">
                  <c:v>528.0</c:v>
                </c:pt>
                <c:pt idx="133">
                  <c:v>532.0</c:v>
                </c:pt>
                <c:pt idx="134">
                  <c:v>536.0</c:v>
                </c:pt>
                <c:pt idx="135">
                  <c:v>540.0</c:v>
                </c:pt>
                <c:pt idx="136">
                  <c:v>544.0</c:v>
                </c:pt>
                <c:pt idx="137">
                  <c:v>548.0</c:v>
                </c:pt>
                <c:pt idx="138">
                  <c:v>552.0</c:v>
                </c:pt>
                <c:pt idx="139">
                  <c:v>556.0</c:v>
                </c:pt>
                <c:pt idx="140">
                  <c:v>560.0</c:v>
                </c:pt>
                <c:pt idx="141">
                  <c:v>564.0</c:v>
                </c:pt>
                <c:pt idx="142">
                  <c:v>568.0</c:v>
                </c:pt>
                <c:pt idx="143">
                  <c:v>572.0</c:v>
                </c:pt>
                <c:pt idx="144">
                  <c:v>576.0</c:v>
                </c:pt>
                <c:pt idx="145">
                  <c:v>580.0</c:v>
                </c:pt>
                <c:pt idx="146">
                  <c:v>584.0</c:v>
                </c:pt>
                <c:pt idx="147">
                  <c:v>588.0</c:v>
                </c:pt>
                <c:pt idx="148">
                  <c:v>592.0</c:v>
                </c:pt>
                <c:pt idx="149">
                  <c:v>596.0</c:v>
                </c:pt>
                <c:pt idx="150">
                  <c:v>600.0</c:v>
                </c:pt>
                <c:pt idx="151">
                  <c:v>604.0</c:v>
                </c:pt>
                <c:pt idx="152">
                  <c:v>608.0</c:v>
                </c:pt>
                <c:pt idx="153">
                  <c:v>612.0</c:v>
                </c:pt>
                <c:pt idx="154">
                  <c:v>616.0</c:v>
                </c:pt>
                <c:pt idx="155">
                  <c:v>620.0</c:v>
                </c:pt>
                <c:pt idx="156">
                  <c:v>624.0</c:v>
                </c:pt>
                <c:pt idx="157">
                  <c:v>628.0</c:v>
                </c:pt>
                <c:pt idx="158">
                  <c:v>632.0</c:v>
                </c:pt>
                <c:pt idx="159">
                  <c:v>636.0</c:v>
                </c:pt>
                <c:pt idx="160">
                  <c:v>640.0</c:v>
                </c:pt>
                <c:pt idx="161">
                  <c:v>644.0</c:v>
                </c:pt>
                <c:pt idx="162">
                  <c:v>648.0</c:v>
                </c:pt>
                <c:pt idx="163">
                  <c:v>652.0</c:v>
                </c:pt>
                <c:pt idx="164">
                  <c:v>656.0</c:v>
                </c:pt>
                <c:pt idx="165">
                  <c:v>660.0</c:v>
                </c:pt>
                <c:pt idx="166">
                  <c:v>664.0</c:v>
                </c:pt>
                <c:pt idx="167">
                  <c:v>668.0</c:v>
                </c:pt>
                <c:pt idx="168">
                  <c:v>672.0</c:v>
                </c:pt>
                <c:pt idx="169">
                  <c:v>676.0</c:v>
                </c:pt>
                <c:pt idx="170">
                  <c:v>680.0</c:v>
                </c:pt>
                <c:pt idx="171">
                  <c:v>684.0</c:v>
                </c:pt>
                <c:pt idx="172">
                  <c:v>688.0</c:v>
                </c:pt>
                <c:pt idx="173">
                  <c:v>692.0</c:v>
                </c:pt>
                <c:pt idx="174">
                  <c:v>696.0</c:v>
                </c:pt>
                <c:pt idx="175">
                  <c:v>700.0</c:v>
                </c:pt>
                <c:pt idx="176">
                  <c:v>704.0</c:v>
                </c:pt>
                <c:pt idx="177">
                  <c:v>708.0</c:v>
                </c:pt>
                <c:pt idx="178">
                  <c:v>712.0</c:v>
                </c:pt>
                <c:pt idx="179">
                  <c:v>716.0</c:v>
                </c:pt>
                <c:pt idx="180">
                  <c:v>720.0</c:v>
                </c:pt>
                <c:pt idx="181">
                  <c:v>724.0</c:v>
                </c:pt>
                <c:pt idx="182">
                  <c:v>728.0</c:v>
                </c:pt>
                <c:pt idx="183">
                  <c:v>732.0</c:v>
                </c:pt>
                <c:pt idx="184">
                  <c:v>736.0</c:v>
                </c:pt>
                <c:pt idx="185">
                  <c:v>740.0</c:v>
                </c:pt>
                <c:pt idx="186">
                  <c:v>744.0</c:v>
                </c:pt>
                <c:pt idx="187">
                  <c:v>748.0</c:v>
                </c:pt>
                <c:pt idx="188">
                  <c:v>752.0</c:v>
                </c:pt>
                <c:pt idx="189">
                  <c:v>756.0</c:v>
                </c:pt>
                <c:pt idx="190">
                  <c:v>760.0</c:v>
                </c:pt>
                <c:pt idx="191">
                  <c:v>764.0</c:v>
                </c:pt>
                <c:pt idx="192">
                  <c:v>768.0</c:v>
                </c:pt>
                <c:pt idx="193">
                  <c:v>772.0</c:v>
                </c:pt>
                <c:pt idx="194">
                  <c:v>776.0</c:v>
                </c:pt>
                <c:pt idx="195">
                  <c:v>780.0</c:v>
                </c:pt>
                <c:pt idx="196">
                  <c:v>784.0</c:v>
                </c:pt>
                <c:pt idx="197">
                  <c:v>788.0</c:v>
                </c:pt>
                <c:pt idx="198">
                  <c:v>792.0</c:v>
                </c:pt>
                <c:pt idx="199">
                  <c:v>796.0</c:v>
                </c:pt>
                <c:pt idx="200">
                  <c:v>800.0</c:v>
                </c:pt>
                <c:pt idx="201">
                  <c:v>804.0</c:v>
                </c:pt>
                <c:pt idx="202">
                  <c:v>808.0</c:v>
                </c:pt>
                <c:pt idx="203">
                  <c:v>812.0</c:v>
                </c:pt>
                <c:pt idx="204">
                  <c:v>816.0</c:v>
                </c:pt>
                <c:pt idx="205">
                  <c:v>820.0</c:v>
                </c:pt>
                <c:pt idx="206">
                  <c:v>824.0</c:v>
                </c:pt>
                <c:pt idx="207">
                  <c:v>828.0</c:v>
                </c:pt>
                <c:pt idx="208">
                  <c:v>832.0</c:v>
                </c:pt>
                <c:pt idx="209">
                  <c:v>836.0</c:v>
                </c:pt>
                <c:pt idx="210">
                  <c:v>840.0</c:v>
                </c:pt>
              </c:numCache>
            </c:numRef>
          </c:cat>
          <c:val>
            <c:numRef>
              <c:f>Sheet1!$B$1:$B$211</c:f>
              <c:numCache>
                <c:formatCode>General</c:formatCode>
                <c:ptCount val="211"/>
                <c:pt idx="0" formatCode="0.00E+00">
                  <c:v>2.06441761173258E-7</c:v>
                </c:pt>
                <c:pt idx="1">
                  <c:v>0.00923776265562582</c:v>
                </c:pt>
                <c:pt idx="2">
                  <c:v>0.00917138227795036</c:v>
                </c:pt>
                <c:pt idx="3">
                  <c:v>0.00928735708687857</c:v>
                </c:pt>
                <c:pt idx="4">
                  <c:v>0.00952933446553791</c:v>
                </c:pt>
                <c:pt idx="5">
                  <c:v>0.00951997342139687</c:v>
                </c:pt>
                <c:pt idx="6">
                  <c:v>0.00952912295977578</c:v>
                </c:pt>
                <c:pt idx="7">
                  <c:v>0.0100660943444397</c:v>
                </c:pt>
                <c:pt idx="8">
                  <c:v>0.0100681545681304</c:v>
                </c:pt>
                <c:pt idx="9">
                  <c:v>0.0102447930925493</c:v>
                </c:pt>
                <c:pt idx="10">
                  <c:v>0.0101265718651001</c:v>
                </c:pt>
                <c:pt idx="11">
                  <c:v>0.0108987396032657</c:v>
                </c:pt>
                <c:pt idx="12">
                  <c:v>0.0110949515014193</c:v>
                </c:pt>
                <c:pt idx="13">
                  <c:v>0.0116638567974734</c:v>
                </c:pt>
                <c:pt idx="14">
                  <c:v>0.0124151794379923</c:v>
                </c:pt>
                <c:pt idx="15">
                  <c:v>0.0122429262865865</c:v>
                </c:pt>
                <c:pt idx="16">
                  <c:v>0.0132278120981268</c:v>
                </c:pt>
                <c:pt idx="17">
                  <c:v>0.013702368989191</c:v>
                </c:pt>
                <c:pt idx="18">
                  <c:v>0.0143362933819726</c:v>
                </c:pt>
                <c:pt idx="19">
                  <c:v>0.0151976949908127</c:v>
                </c:pt>
                <c:pt idx="20">
                  <c:v>0.0155615574505118</c:v>
                </c:pt>
                <c:pt idx="21">
                  <c:v>0.017177701207801</c:v>
                </c:pt>
                <c:pt idx="22">
                  <c:v>0.0183305495113585</c:v>
                </c:pt>
                <c:pt idx="23">
                  <c:v>0.0190653987548566</c:v>
                </c:pt>
                <c:pt idx="24">
                  <c:v>0.0196842556973729</c:v>
                </c:pt>
                <c:pt idx="25">
                  <c:v>0.022884852385064</c:v>
                </c:pt>
                <c:pt idx="26">
                  <c:v>0.0242754715432157</c:v>
                </c:pt>
                <c:pt idx="27">
                  <c:v>0.0259330649148895</c:v>
                </c:pt>
                <c:pt idx="28">
                  <c:v>0.0275631751840498</c:v>
                </c:pt>
                <c:pt idx="29">
                  <c:v>0.0329276454908389</c:v>
                </c:pt>
                <c:pt idx="30">
                  <c:v>0.0353683448666628</c:v>
                </c:pt>
                <c:pt idx="31">
                  <c:v>0.0435151174090743</c:v>
                </c:pt>
                <c:pt idx="32">
                  <c:v>0.0498234969787296</c:v>
                </c:pt>
                <c:pt idx="33">
                  <c:v>0.0597840916328731</c:v>
                </c:pt>
                <c:pt idx="34">
                  <c:v>0.0812577649376737</c:v>
                </c:pt>
                <c:pt idx="35">
                  <c:v>0.112637900185217</c:v>
                </c:pt>
                <c:pt idx="36">
                  <c:v>0.1550835604045</c:v>
                </c:pt>
                <c:pt idx="37">
                  <c:v>0.245714569487391</c:v>
                </c:pt>
                <c:pt idx="38">
                  <c:v>1.0</c:v>
                </c:pt>
                <c:pt idx="39">
                  <c:v>0.264844050115453</c:v>
                </c:pt>
                <c:pt idx="40">
                  <c:v>0.136499806438434</c:v>
                </c:pt>
                <c:pt idx="41">
                  <c:v>0.0840748057237754</c:v>
                </c:pt>
                <c:pt idx="42">
                  <c:v>0.0617542439601723</c:v>
                </c:pt>
                <c:pt idx="43">
                  <c:v>0.0552877469527949</c:v>
                </c:pt>
                <c:pt idx="44">
                  <c:v>0.0457963186482006</c:v>
                </c:pt>
                <c:pt idx="45">
                  <c:v>0.0382257702668546</c:v>
                </c:pt>
                <c:pt idx="46">
                  <c:v>0.0350203281068582</c:v>
                </c:pt>
                <c:pt idx="47">
                  <c:v>0.0311579946918376</c:v>
                </c:pt>
                <c:pt idx="48">
                  <c:v>0.0295085278730404</c:v>
                </c:pt>
                <c:pt idx="49">
                  <c:v>0.0265075361286617</c:v>
                </c:pt>
                <c:pt idx="50">
                  <c:v>0.0228966825758377</c:v>
                </c:pt>
                <c:pt idx="51">
                  <c:v>0.0229022623439821</c:v>
                </c:pt>
                <c:pt idx="52">
                  <c:v>0.0212575240875605</c:v>
                </c:pt>
                <c:pt idx="53">
                  <c:v>0.0195517889505867</c:v>
                </c:pt>
                <c:pt idx="54">
                  <c:v>0.0175357899186407</c:v>
                </c:pt>
                <c:pt idx="55">
                  <c:v>0.0163116361523148</c:v>
                </c:pt>
                <c:pt idx="56">
                  <c:v>0.0167945791622011</c:v>
                </c:pt>
                <c:pt idx="57">
                  <c:v>0.0152799024186309</c:v>
                </c:pt>
                <c:pt idx="58">
                  <c:v>0.0147971448619644</c:v>
                </c:pt>
                <c:pt idx="59">
                  <c:v>0.0125754918386476</c:v>
                </c:pt>
                <c:pt idx="60">
                  <c:v>0.0128109600537235</c:v>
                </c:pt>
                <c:pt idx="61">
                  <c:v>0.0108534394318745</c:v>
                </c:pt>
                <c:pt idx="62">
                  <c:v>0.0129346489816941</c:v>
                </c:pt>
                <c:pt idx="63">
                  <c:v>0.0127544339018381</c:v>
                </c:pt>
                <c:pt idx="64">
                  <c:v>0.0129445369980453</c:v>
                </c:pt>
                <c:pt idx="65">
                  <c:v>0.0125585264500879</c:v>
                </c:pt>
                <c:pt idx="66">
                  <c:v>0.0125063140526972</c:v>
                </c:pt>
                <c:pt idx="67">
                  <c:v>0.0129402669591498</c:v>
                </c:pt>
                <c:pt idx="68">
                  <c:v>0.0139954964358473</c:v>
                </c:pt>
                <c:pt idx="69">
                  <c:v>0.0157645261178454</c:v>
                </c:pt>
                <c:pt idx="70">
                  <c:v>0.017572703334436</c:v>
                </c:pt>
                <c:pt idx="71">
                  <c:v>0.0187451747562593</c:v>
                </c:pt>
                <c:pt idx="72">
                  <c:v>0.0248318853453695</c:v>
                </c:pt>
                <c:pt idx="73">
                  <c:v>0.0434920214870995</c:v>
                </c:pt>
                <c:pt idx="74">
                  <c:v>0.0818467708749831</c:v>
                </c:pt>
                <c:pt idx="75">
                  <c:v>0.215507613977038</c:v>
                </c:pt>
                <c:pt idx="76">
                  <c:v>0.0761890594443442</c:v>
                </c:pt>
                <c:pt idx="77">
                  <c:v>0.0612133087822336</c:v>
                </c:pt>
                <c:pt idx="78">
                  <c:v>0.042918336410289</c:v>
                </c:pt>
                <c:pt idx="79">
                  <c:v>0.0310293210136708</c:v>
                </c:pt>
                <c:pt idx="80">
                  <c:v>0.0235691157212585</c:v>
                </c:pt>
                <c:pt idx="81">
                  <c:v>0.0199277427391788</c:v>
                </c:pt>
                <c:pt idx="82">
                  <c:v>0.0193867273100278</c:v>
                </c:pt>
                <c:pt idx="83">
                  <c:v>0.0158606967072237</c:v>
                </c:pt>
                <c:pt idx="84">
                  <c:v>0.0143783663736534</c:v>
                </c:pt>
                <c:pt idx="85">
                  <c:v>0.0126671216336101</c:v>
                </c:pt>
                <c:pt idx="86">
                  <c:v>0.011782766234489</c:v>
                </c:pt>
                <c:pt idx="87">
                  <c:v>0.00943566865761699</c:v>
                </c:pt>
                <c:pt idx="88">
                  <c:v>0.0111366489625572</c:v>
                </c:pt>
                <c:pt idx="89">
                  <c:v>0.0108899604001667</c:v>
                </c:pt>
                <c:pt idx="90">
                  <c:v>0.0101435205846367</c:v>
                </c:pt>
                <c:pt idx="91">
                  <c:v>0.0118561398672902</c:v>
                </c:pt>
                <c:pt idx="92">
                  <c:v>0.0102053889061397</c:v>
                </c:pt>
                <c:pt idx="93">
                  <c:v>0.0106000714316741</c:v>
                </c:pt>
                <c:pt idx="94">
                  <c:v>0.0101895829126776</c:v>
                </c:pt>
                <c:pt idx="95">
                  <c:v>0.0100722433511509</c:v>
                </c:pt>
                <c:pt idx="96">
                  <c:v>0.0085967904985769</c:v>
                </c:pt>
                <c:pt idx="97">
                  <c:v>0.00839119027408925</c:v>
                </c:pt>
                <c:pt idx="98">
                  <c:v>0.00712326010231546</c:v>
                </c:pt>
                <c:pt idx="99">
                  <c:v>0.00731546137097752</c:v>
                </c:pt>
                <c:pt idx="100">
                  <c:v>0.00750173186138933</c:v>
                </c:pt>
                <c:pt idx="101">
                  <c:v>0.00762122436758733</c:v>
                </c:pt>
                <c:pt idx="102">
                  <c:v>0.00668532703442811</c:v>
                </c:pt>
                <c:pt idx="103">
                  <c:v>0.00872940219859679</c:v>
                </c:pt>
                <c:pt idx="104">
                  <c:v>0.00757133554643498</c:v>
                </c:pt>
                <c:pt idx="105">
                  <c:v>0.00701988056734538</c:v>
                </c:pt>
                <c:pt idx="106">
                  <c:v>0.00749422806280454</c:v>
                </c:pt>
                <c:pt idx="107">
                  <c:v>0.00705391858742053</c:v>
                </c:pt>
                <c:pt idx="108">
                  <c:v>0.0072535315813647</c:v>
                </c:pt>
                <c:pt idx="109">
                  <c:v>0.0067699780187058</c:v>
                </c:pt>
                <c:pt idx="110">
                  <c:v>0.00695165228903941</c:v>
                </c:pt>
                <c:pt idx="111">
                  <c:v>0.00655369506713435</c:v>
                </c:pt>
                <c:pt idx="112">
                  <c:v>0.00667815261379302</c:v>
                </c:pt>
                <c:pt idx="113">
                  <c:v>0.0153892718356927</c:v>
                </c:pt>
                <c:pt idx="114">
                  <c:v>0.00477799545661385</c:v>
                </c:pt>
                <c:pt idx="115">
                  <c:v>0.00619463008588348</c:v>
                </c:pt>
                <c:pt idx="116">
                  <c:v>0.00723389055263976</c:v>
                </c:pt>
                <c:pt idx="117">
                  <c:v>0.00563063639266465</c:v>
                </c:pt>
                <c:pt idx="118">
                  <c:v>0.00580444847357602</c:v>
                </c:pt>
                <c:pt idx="119">
                  <c:v>0.00534213244308252</c:v>
                </c:pt>
                <c:pt idx="120">
                  <c:v>0.00602435073437303</c:v>
                </c:pt>
                <c:pt idx="121">
                  <c:v>0.00516640162254165</c:v>
                </c:pt>
                <c:pt idx="122">
                  <c:v>0.00443444833845734</c:v>
                </c:pt>
                <c:pt idx="123">
                  <c:v>0.00554604059985252</c:v>
                </c:pt>
                <c:pt idx="124">
                  <c:v>0.00438817601105533</c:v>
                </c:pt>
                <c:pt idx="125">
                  <c:v>0.00506297207839766</c:v>
                </c:pt>
                <c:pt idx="126">
                  <c:v>0.00547832308345856</c:v>
                </c:pt>
                <c:pt idx="127">
                  <c:v>0.00517998824104408</c:v>
                </c:pt>
                <c:pt idx="128">
                  <c:v>0.00541038081167938</c:v>
                </c:pt>
                <c:pt idx="129">
                  <c:v>0.00499297714588642</c:v>
                </c:pt>
                <c:pt idx="130">
                  <c:v>0.00417929795017015</c:v>
                </c:pt>
                <c:pt idx="131">
                  <c:v>0.00434419985244486</c:v>
                </c:pt>
                <c:pt idx="132">
                  <c:v>0.00441156542862118</c:v>
                </c:pt>
                <c:pt idx="133">
                  <c:v>0.00415199481849773</c:v>
                </c:pt>
                <c:pt idx="134">
                  <c:v>0.00462935893484124</c:v>
                </c:pt>
                <c:pt idx="135">
                  <c:v>0.00457863509949757</c:v>
                </c:pt>
                <c:pt idx="136">
                  <c:v>0.00417378809129861</c:v>
                </c:pt>
                <c:pt idx="137">
                  <c:v>0.00551351566522046</c:v>
                </c:pt>
                <c:pt idx="138">
                  <c:v>0.00502327511635376</c:v>
                </c:pt>
                <c:pt idx="139">
                  <c:v>0.0039874698764911</c:v>
                </c:pt>
                <c:pt idx="140">
                  <c:v>0.00401724243260711</c:v>
                </c:pt>
                <c:pt idx="141">
                  <c:v>0.00471396572154839</c:v>
                </c:pt>
                <c:pt idx="142">
                  <c:v>0.00433836886199886</c:v>
                </c:pt>
                <c:pt idx="143">
                  <c:v>0.00425079928520286</c:v>
                </c:pt>
                <c:pt idx="144">
                  <c:v>0.00378039918338499</c:v>
                </c:pt>
                <c:pt idx="145">
                  <c:v>0.00389192527608111</c:v>
                </c:pt>
                <c:pt idx="146">
                  <c:v>0.00370922378002817</c:v>
                </c:pt>
                <c:pt idx="147">
                  <c:v>0.00416211593588513</c:v>
                </c:pt>
                <c:pt idx="148">
                  <c:v>0.00417286997843165</c:v>
                </c:pt>
                <c:pt idx="149">
                  <c:v>0.00390688815817305</c:v>
                </c:pt>
                <c:pt idx="150">
                  <c:v>0.0039455298581582</c:v>
                </c:pt>
                <c:pt idx="151">
                  <c:v>0.00362417100521076</c:v>
                </c:pt>
                <c:pt idx="152">
                  <c:v>0.00391792333810264</c:v>
                </c:pt>
                <c:pt idx="153">
                  <c:v>0.00402124281892669</c:v>
                </c:pt>
                <c:pt idx="154">
                  <c:v>0.00366424861555526</c:v>
                </c:pt>
                <c:pt idx="155">
                  <c:v>0.00284730854325455</c:v>
                </c:pt>
                <c:pt idx="156">
                  <c:v>0.00381131954781242</c:v>
                </c:pt>
                <c:pt idx="157">
                  <c:v>0.00449571250241586</c:v>
                </c:pt>
                <c:pt idx="158">
                  <c:v>0.00303311087172991</c:v>
                </c:pt>
                <c:pt idx="159">
                  <c:v>0.00359430752699324</c:v>
                </c:pt>
                <c:pt idx="160">
                  <c:v>0.00382734571877623</c:v>
                </c:pt>
                <c:pt idx="161">
                  <c:v>0.00335855424165676</c:v>
                </c:pt>
                <c:pt idx="162">
                  <c:v>0.00376319133932511</c:v>
                </c:pt>
                <c:pt idx="163">
                  <c:v>0.00396495376103885</c:v>
                </c:pt>
                <c:pt idx="164">
                  <c:v>0.00361364205217847</c:v>
                </c:pt>
                <c:pt idx="165">
                  <c:v>0.00447112822042236</c:v>
                </c:pt>
                <c:pt idx="166">
                  <c:v>0.00306397158092314</c:v>
                </c:pt>
                <c:pt idx="167">
                  <c:v>0.00361007323122864</c:v>
                </c:pt>
                <c:pt idx="168">
                  <c:v>0.00359901005931321</c:v>
                </c:pt>
                <c:pt idx="169">
                  <c:v>0.00430123098707021</c:v>
                </c:pt>
                <c:pt idx="170">
                  <c:v>0.00403612112190741</c:v>
                </c:pt>
                <c:pt idx="171">
                  <c:v>0.00397942009160839</c:v>
                </c:pt>
                <c:pt idx="172">
                  <c:v>0.00395073929111916</c:v>
                </c:pt>
                <c:pt idx="173">
                  <c:v>0.00360880247785701</c:v>
                </c:pt>
                <c:pt idx="174">
                  <c:v>0.00359720791846668</c:v>
                </c:pt>
                <c:pt idx="175">
                  <c:v>0.00393504945090453</c:v>
                </c:pt>
                <c:pt idx="176">
                  <c:v>0.00317258586956443</c:v>
                </c:pt>
                <c:pt idx="177">
                  <c:v>0.00364868130440736</c:v>
                </c:pt>
                <c:pt idx="178">
                  <c:v>0.00440738913492739</c:v>
                </c:pt>
                <c:pt idx="179">
                  <c:v>0.00318852207502527</c:v>
                </c:pt>
                <c:pt idx="180">
                  <c:v>0.00246083333368766</c:v>
                </c:pt>
                <c:pt idx="181">
                  <c:v>0.00330943677158313</c:v>
                </c:pt>
                <c:pt idx="182">
                  <c:v>0.0034417406832399</c:v>
                </c:pt>
                <c:pt idx="183">
                  <c:v>0.0039104142784063</c:v>
                </c:pt>
                <c:pt idx="184">
                  <c:v>0.0026585407060226</c:v>
                </c:pt>
                <c:pt idx="185">
                  <c:v>0.00408628915614565</c:v>
                </c:pt>
                <c:pt idx="186">
                  <c:v>0.00343251529181008</c:v>
                </c:pt>
                <c:pt idx="187">
                  <c:v>0.00338921185219775</c:v>
                </c:pt>
                <c:pt idx="188">
                  <c:v>0.00357534487999184</c:v>
                </c:pt>
                <c:pt idx="189">
                  <c:v>0.0029042880864391</c:v>
                </c:pt>
                <c:pt idx="190">
                  <c:v>0.00249852325180466</c:v>
                </c:pt>
                <c:pt idx="191">
                  <c:v>0.00327077541533353</c:v>
                </c:pt>
                <c:pt idx="192">
                  <c:v>0.00269486321707715</c:v>
                </c:pt>
                <c:pt idx="193">
                  <c:v>0.00302106684916773</c:v>
                </c:pt>
                <c:pt idx="194">
                  <c:v>0.00249269373825684</c:v>
                </c:pt>
                <c:pt idx="195">
                  <c:v>0.00298665673237854</c:v>
                </c:pt>
                <c:pt idx="196">
                  <c:v>0.00336181127666742</c:v>
                </c:pt>
                <c:pt idx="197">
                  <c:v>0.00384371186644703</c:v>
                </c:pt>
                <c:pt idx="198">
                  <c:v>0.00378161153816662</c:v>
                </c:pt>
                <c:pt idx="199">
                  <c:v>0.0034022249983521</c:v>
                </c:pt>
                <c:pt idx="200">
                  <c:v>0.00605223978084663</c:v>
                </c:pt>
                <c:pt idx="201">
                  <c:v>0.00154789332030642</c:v>
                </c:pt>
                <c:pt idx="202">
                  <c:v>0.00257637142830357</c:v>
                </c:pt>
                <c:pt idx="203">
                  <c:v>0.00304800919827029</c:v>
                </c:pt>
                <c:pt idx="204">
                  <c:v>0.00280447599944784</c:v>
                </c:pt>
                <c:pt idx="205">
                  <c:v>0.00272945218029617</c:v>
                </c:pt>
                <c:pt idx="206">
                  <c:v>0.00309682742260676</c:v>
                </c:pt>
                <c:pt idx="207">
                  <c:v>0.00145094378227405</c:v>
                </c:pt>
                <c:pt idx="208">
                  <c:v>0.00198099616484613</c:v>
                </c:pt>
                <c:pt idx="209">
                  <c:v>0.00315404667061369</c:v>
                </c:pt>
                <c:pt idx="210">
                  <c:v>0.00267835883175792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-419266544"/>
        <c:axId val="-419263424"/>
      </c:lineChart>
      <c:catAx>
        <c:axId val="-4192665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Frequency [Hz]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263424"/>
        <c:crosses val="autoZero"/>
        <c:auto val="1"/>
        <c:lblAlgn val="ctr"/>
        <c:lblOffset val="100"/>
        <c:noMultiLvlLbl val="0"/>
      </c:catAx>
      <c:valAx>
        <c:axId val="-419263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Relative amplitude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26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3200" dirty="0">
                <a:solidFill>
                  <a:schemeClr val="tx1"/>
                </a:solidFill>
              </a:rPr>
              <a:t>Amplitude/Frequency for 1.46m</a:t>
            </a:r>
          </a:p>
        </c:rich>
      </c:tx>
      <c:layout>
        <c:manualLayout>
          <c:xMode val="edge"/>
          <c:yMode val="edge"/>
          <c:x val="0.233195291994751"/>
          <c:y val="0.01111111111111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728576935695538"/>
          <c:y val="0.108175998833479"/>
          <c:w val="0.912558973097113"/>
          <c:h val="0.77465427238261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Sheet1!$A$1:$A$201</c:f>
              <c:numCache>
                <c:formatCode>General</c:formatCode>
                <c:ptCount val="201"/>
                <c:pt idx="0">
                  <c:v>0.0</c:v>
                </c:pt>
                <c:pt idx="1">
                  <c:v>4.0</c:v>
                </c:pt>
                <c:pt idx="2">
                  <c:v>8.0</c:v>
                </c:pt>
                <c:pt idx="3">
                  <c:v>12.0</c:v>
                </c:pt>
                <c:pt idx="4">
                  <c:v>16.0</c:v>
                </c:pt>
                <c:pt idx="5">
                  <c:v>20.0</c:v>
                </c:pt>
                <c:pt idx="6">
                  <c:v>24.0</c:v>
                </c:pt>
                <c:pt idx="7">
                  <c:v>28.0</c:v>
                </c:pt>
                <c:pt idx="8">
                  <c:v>32.0</c:v>
                </c:pt>
                <c:pt idx="9">
                  <c:v>36.0</c:v>
                </c:pt>
                <c:pt idx="10">
                  <c:v>40.0</c:v>
                </c:pt>
                <c:pt idx="11">
                  <c:v>44.0</c:v>
                </c:pt>
                <c:pt idx="12">
                  <c:v>48.0</c:v>
                </c:pt>
                <c:pt idx="13">
                  <c:v>52.0</c:v>
                </c:pt>
                <c:pt idx="14">
                  <c:v>56.0</c:v>
                </c:pt>
                <c:pt idx="15">
                  <c:v>60.0</c:v>
                </c:pt>
                <c:pt idx="16">
                  <c:v>64.0</c:v>
                </c:pt>
                <c:pt idx="17">
                  <c:v>68.0</c:v>
                </c:pt>
                <c:pt idx="18">
                  <c:v>72.0</c:v>
                </c:pt>
                <c:pt idx="19">
                  <c:v>76.0</c:v>
                </c:pt>
                <c:pt idx="20">
                  <c:v>80.0</c:v>
                </c:pt>
                <c:pt idx="21">
                  <c:v>84.0</c:v>
                </c:pt>
                <c:pt idx="22">
                  <c:v>88.0</c:v>
                </c:pt>
                <c:pt idx="23">
                  <c:v>92.0</c:v>
                </c:pt>
                <c:pt idx="24">
                  <c:v>96.0</c:v>
                </c:pt>
                <c:pt idx="25">
                  <c:v>100.0</c:v>
                </c:pt>
                <c:pt idx="26">
                  <c:v>104.0</c:v>
                </c:pt>
                <c:pt idx="27">
                  <c:v>108.0</c:v>
                </c:pt>
                <c:pt idx="28">
                  <c:v>112.0</c:v>
                </c:pt>
                <c:pt idx="29">
                  <c:v>116.0</c:v>
                </c:pt>
                <c:pt idx="30">
                  <c:v>120.0</c:v>
                </c:pt>
                <c:pt idx="31">
                  <c:v>124.0</c:v>
                </c:pt>
                <c:pt idx="32">
                  <c:v>128.0</c:v>
                </c:pt>
                <c:pt idx="33">
                  <c:v>132.0</c:v>
                </c:pt>
                <c:pt idx="34">
                  <c:v>136.0</c:v>
                </c:pt>
                <c:pt idx="35">
                  <c:v>140.0</c:v>
                </c:pt>
                <c:pt idx="36">
                  <c:v>144.0</c:v>
                </c:pt>
                <c:pt idx="37">
                  <c:v>148.0</c:v>
                </c:pt>
                <c:pt idx="38">
                  <c:v>152.0</c:v>
                </c:pt>
                <c:pt idx="39">
                  <c:v>156.0</c:v>
                </c:pt>
                <c:pt idx="40">
                  <c:v>160.0</c:v>
                </c:pt>
                <c:pt idx="41">
                  <c:v>164.0</c:v>
                </c:pt>
                <c:pt idx="42">
                  <c:v>168.0</c:v>
                </c:pt>
                <c:pt idx="43">
                  <c:v>172.0</c:v>
                </c:pt>
                <c:pt idx="44">
                  <c:v>176.0</c:v>
                </c:pt>
                <c:pt idx="45">
                  <c:v>180.0</c:v>
                </c:pt>
                <c:pt idx="46">
                  <c:v>184.0</c:v>
                </c:pt>
                <c:pt idx="47">
                  <c:v>188.0</c:v>
                </c:pt>
                <c:pt idx="48">
                  <c:v>192.0</c:v>
                </c:pt>
                <c:pt idx="49">
                  <c:v>196.0</c:v>
                </c:pt>
                <c:pt idx="50">
                  <c:v>200.0</c:v>
                </c:pt>
                <c:pt idx="51">
                  <c:v>204.0</c:v>
                </c:pt>
                <c:pt idx="52">
                  <c:v>208.0</c:v>
                </c:pt>
                <c:pt idx="53">
                  <c:v>212.0</c:v>
                </c:pt>
                <c:pt idx="54">
                  <c:v>216.0</c:v>
                </c:pt>
                <c:pt idx="55">
                  <c:v>220.0</c:v>
                </c:pt>
                <c:pt idx="56">
                  <c:v>224.0</c:v>
                </c:pt>
                <c:pt idx="57">
                  <c:v>228.0</c:v>
                </c:pt>
                <c:pt idx="58">
                  <c:v>232.0</c:v>
                </c:pt>
                <c:pt idx="59">
                  <c:v>236.0</c:v>
                </c:pt>
                <c:pt idx="60">
                  <c:v>240.0</c:v>
                </c:pt>
                <c:pt idx="61">
                  <c:v>244.0</c:v>
                </c:pt>
                <c:pt idx="62">
                  <c:v>248.0</c:v>
                </c:pt>
                <c:pt idx="63">
                  <c:v>252.0</c:v>
                </c:pt>
                <c:pt idx="64">
                  <c:v>256.0</c:v>
                </c:pt>
                <c:pt idx="65">
                  <c:v>260.0</c:v>
                </c:pt>
                <c:pt idx="66">
                  <c:v>264.0</c:v>
                </c:pt>
                <c:pt idx="67">
                  <c:v>268.0</c:v>
                </c:pt>
                <c:pt idx="68">
                  <c:v>272.0</c:v>
                </c:pt>
                <c:pt idx="69">
                  <c:v>276.0</c:v>
                </c:pt>
                <c:pt idx="70">
                  <c:v>280.0</c:v>
                </c:pt>
                <c:pt idx="71">
                  <c:v>284.0</c:v>
                </c:pt>
                <c:pt idx="72">
                  <c:v>288.0</c:v>
                </c:pt>
                <c:pt idx="73">
                  <c:v>292.0</c:v>
                </c:pt>
                <c:pt idx="74">
                  <c:v>296.0</c:v>
                </c:pt>
                <c:pt idx="75">
                  <c:v>300.0</c:v>
                </c:pt>
                <c:pt idx="76">
                  <c:v>304.0</c:v>
                </c:pt>
                <c:pt idx="77">
                  <c:v>308.0</c:v>
                </c:pt>
                <c:pt idx="78">
                  <c:v>312.0</c:v>
                </c:pt>
                <c:pt idx="79">
                  <c:v>316.0</c:v>
                </c:pt>
                <c:pt idx="80">
                  <c:v>320.0</c:v>
                </c:pt>
                <c:pt idx="81">
                  <c:v>324.0</c:v>
                </c:pt>
                <c:pt idx="82">
                  <c:v>328.0</c:v>
                </c:pt>
                <c:pt idx="83">
                  <c:v>332.0</c:v>
                </c:pt>
                <c:pt idx="84">
                  <c:v>336.0</c:v>
                </c:pt>
                <c:pt idx="85">
                  <c:v>340.0</c:v>
                </c:pt>
                <c:pt idx="86">
                  <c:v>344.0</c:v>
                </c:pt>
                <c:pt idx="87">
                  <c:v>348.0</c:v>
                </c:pt>
                <c:pt idx="88">
                  <c:v>352.0</c:v>
                </c:pt>
                <c:pt idx="89">
                  <c:v>356.0</c:v>
                </c:pt>
                <c:pt idx="90">
                  <c:v>360.0</c:v>
                </c:pt>
                <c:pt idx="91">
                  <c:v>364.0</c:v>
                </c:pt>
                <c:pt idx="92">
                  <c:v>368.0</c:v>
                </c:pt>
                <c:pt idx="93">
                  <c:v>372.0</c:v>
                </c:pt>
                <c:pt idx="94">
                  <c:v>376.0</c:v>
                </c:pt>
                <c:pt idx="95">
                  <c:v>380.0</c:v>
                </c:pt>
                <c:pt idx="96">
                  <c:v>384.0</c:v>
                </c:pt>
                <c:pt idx="97">
                  <c:v>388.0</c:v>
                </c:pt>
                <c:pt idx="98">
                  <c:v>392.0</c:v>
                </c:pt>
                <c:pt idx="99">
                  <c:v>396.0</c:v>
                </c:pt>
                <c:pt idx="100">
                  <c:v>400.0</c:v>
                </c:pt>
                <c:pt idx="101">
                  <c:v>404.0</c:v>
                </c:pt>
                <c:pt idx="102">
                  <c:v>408.0</c:v>
                </c:pt>
                <c:pt idx="103">
                  <c:v>412.0</c:v>
                </c:pt>
                <c:pt idx="104">
                  <c:v>416.0</c:v>
                </c:pt>
                <c:pt idx="105">
                  <c:v>420.0</c:v>
                </c:pt>
                <c:pt idx="106">
                  <c:v>424.0</c:v>
                </c:pt>
                <c:pt idx="107">
                  <c:v>428.0</c:v>
                </c:pt>
                <c:pt idx="108">
                  <c:v>432.0</c:v>
                </c:pt>
                <c:pt idx="109">
                  <c:v>436.0</c:v>
                </c:pt>
                <c:pt idx="110">
                  <c:v>440.0</c:v>
                </c:pt>
                <c:pt idx="111">
                  <c:v>444.0</c:v>
                </c:pt>
                <c:pt idx="112">
                  <c:v>448.0</c:v>
                </c:pt>
                <c:pt idx="113">
                  <c:v>452.0</c:v>
                </c:pt>
                <c:pt idx="114">
                  <c:v>456.0</c:v>
                </c:pt>
                <c:pt idx="115">
                  <c:v>460.0</c:v>
                </c:pt>
                <c:pt idx="116">
                  <c:v>464.0</c:v>
                </c:pt>
                <c:pt idx="117">
                  <c:v>468.0</c:v>
                </c:pt>
                <c:pt idx="118">
                  <c:v>472.0</c:v>
                </c:pt>
                <c:pt idx="119">
                  <c:v>476.0</c:v>
                </c:pt>
                <c:pt idx="120">
                  <c:v>480.0</c:v>
                </c:pt>
                <c:pt idx="121">
                  <c:v>484.0</c:v>
                </c:pt>
                <c:pt idx="122">
                  <c:v>488.0</c:v>
                </c:pt>
                <c:pt idx="123">
                  <c:v>492.0</c:v>
                </c:pt>
                <c:pt idx="124">
                  <c:v>496.0</c:v>
                </c:pt>
                <c:pt idx="125">
                  <c:v>500.0</c:v>
                </c:pt>
                <c:pt idx="126">
                  <c:v>504.0</c:v>
                </c:pt>
                <c:pt idx="127">
                  <c:v>508.0</c:v>
                </c:pt>
                <c:pt idx="128">
                  <c:v>512.0</c:v>
                </c:pt>
                <c:pt idx="129">
                  <c:v>516.0</c:v>
                </c:pt>
                <c:pt idx="130">
                  <c:v>520.0</c:v>
                </c:pt>
                <c:pt idx="131">
                  <c:v>524.0</c:v>
                </c:pt>
                <c:pt idx="132">
                  <c:v>528.0</c:v>
                </c:pt>
                <c:pt idx="133">
                  <c:v>532.0</c:v>
                </c:pt>
                <c:pt idx="134">
                  <c:v>536.0</c:v>
                </c:pt>
                <c:pt idx="135">
                  <c:v>540.0</c:v>
                </c:pt>
                <c:pt idx="136">
                  <c:v>544.0</c:v>
                </c:pt>
                <c:pt idx="137">
                  <c:v>548.0</c:v>
                </c:pt>
                <c:pt idx="138">
                  <c:v>552.0</c:v>
                </c:pt>
                <c:pt idx="139">
                  <c:v>556.0</c:v>
                </c:pt>
                <c:pt idx="140">
                  <c:v>560.0</c:v>
                </c:pt>
                <c:pt idx="141">
                  <c:v>564.0</c:v>
                </c:pt>
                <c:pt idx="142">
                  <c:v>568.0</c:v>
                </c:pt>
                <c:pt idx="143">
                  <c:v>572.0</c:v>
                </c:pt>
                <c:pt idx="144">
                  <c:v>576.0</c:v>
                </c:pt>
                <c:pt idx="145">
                  <c:v>580.0</c:v>
                </c:pt>
                <c:pt idx="146">
                  <c:v>584.0</c:v>
                </c:pt>
                <c:pt idx="147">
                  <c:v>588.0</c:v>
                </c:pt>
                <c:pt idx="148">
                  <c:v>592.0</c:v>
                </c:pt>
                <c:pt idx="149">
                  <c:v>596.0</c:v>
                </c:pt>
                <c:pt idx="150">
                  <c:v>600.0</c:v>
                </c:pt>
                <c:pt idx="151">
                  <c:v>604.0</c:v>
                </c:pt>
                <c:pt idx="152">
                  <c:v>608.0</c:v>
                </c:pt>
                <c:pt idx="153">
                  <c:v>612.0</c:v>
                </c:pt>
                <c:pt idx="154">
                  <c:v>616.0</c:v>
                </c:pt>
                <c:pt idx="155">
                  <c:v>620.0</c:v>
                </c:pt>
                <c:pt idx="156">
                  <c:v>624.0</c:v>
                </c:pt>
                <c:pt idx="157">
                  <c:v>628.0</c:v>
                </c:pt>
                <c:pt idx="158">
                  <c:v>632.0</c:v>
                </c:pt>
                <c:pt idx="159">
                  <c:v>636.0</c:v>
                </c:pt>
                <c:pt idx="160">
                  <c:v>640.0</c:v>
                </c:pt>
                <c:pt idx="161">
                  <c:v>644.0</c:v>
                </c:pt>
                <c:pt idx="162">
                  <c:v>648.0</c:v>
                </c:pt>
                <c:pt idx="163">
                  <c:v>652.0</c:v>
                </c:pt>
                <c:pt idx="164">
                  <c:v>656.0</c:v>
                </c:pt>
                <c:pt idx="165">
                  <c:v>660.0</c:v>
                </c:pt>
                <c:pt idx="166">
                  <c:v>664.0</c:v>
                </c:pt>
                <c:pt idx="167">
                  <c:v>668.0</c:v>
                </c:pt>
                <c:pt idx="168">
                  <c:v>672.0</c:v>
                </c:pt>
                <c:pt idx="169">
                  <c:v>676.0</c:v>
                </c:pt>
                <c:pt idx="170">
                  <c:v>680.0</c:v>
                </c:pt>
                <c:pt idx="171">
                  <c:v>684.0</c:v>
                </c:pt>
                <c:pt idx="172">
                  <c:v>688.0</c:v>
                </c:pt>
                <c:pt idx="173">
                  <c:v>692.0</c:v>
                </c:pt>
                <c:pt idx="174">
                  <c:v>696.0</c:v>
                </c:pt>
                <c:pt idx="175">
                  <c:v>700.0</c:v>
                </c:pt>
                <c:pt idx="176">
                  <c:v>704.0</c:v>
                </c:pt>
                <c:pt idx="177">
                  <c:v>708.0</c:v>
                </c:pt>
                <c:pt idx="178">
                  <c:v>712.0</c:v>
                </c:pt>
                <c:pt idx="179">
                  <c:v>716.0</c:v>
                </c:pt>
                <c:pt idx="180">
                  <c:v>720.0</c:v>
                </c:pt>
                <c:pt idx="181">
                  <c:v>724.0</c:v>
                </c:pt>
                <c:pt idx="182">
                  <c:v>728.0</c:v>
                </c:pt>
                <c:pt idx="183">
                  <c:v>732.0</c:v>
                </c:pt>
                <c:pt idx="184">
                  <c:v>736.0</c:v>
                </c:pt>
                <c:pt idx="185">
                  <c:v>740.0</c:v>
                </c:pt>
                <c:pt idx="186">
                  <c:v>744.0</c:v>
                </c:pt>
                <c:pt idx="187">
                  <c:v>748.0</c:v>
                </c:pt>
                <c:pt idx="188">
                  <c:v>752.0</c:v>
                </c:pt>
                <c:pt idx="189">
                  <c:v>756.0</c:v>
                </c:pt>
                <c:pt idx="190">
                  <c:v>760.0</c:v>
                </c:pt>
                <c:pt idx="191">
                  <c:v>764.0</c:v>
                </c:pt>
                <c:pt idx="192">
                  <c:v>768.0</c:v>
                </c:pt>
                <c:pt idx="193">
                  <c:v>772.0</c:v>
                </c:pt>
                <c:pt idx="194">
                  <c:v>776.0</c:v>
                </c:pt>
                <c:pt idx="195">
                  <c:v>780.0</c:v>
                </c:pt>
                <c:pt idx="196">
                  <c:v>784.0</c:v>
                </c:pt>
                <c:pt idx="197">
                  <c:v>788.0</c:v>
                </c:pt>
                <c:pt idx="198">
                  <c:v>792.0</c:v>
                </c:pt>
                <c:pt idx="199">
                  <c:v>796.0</c:v>
                </c:pt>
                <c:pt idx="200">
                  <c:v>800.0</c:v>
                </c:pt>
              </c:numCache>
            </c:numRef>
          </c:cat>
          <c:val>
            <c:numRef>
              <c:f>Sheet1!$B$1:$B$201</c:f>
              <c:numCache>
                <c:formatCode>0.00E+00</c:formatCode>
                <c:ptCount val="201"/>
                <c:pt idx="0">
                  <c:v>1.01309293842091E-8</c:v>
                </c:pt>
                <c:pt idx="1">
                  <c:v>0.000345102251204707</c:v>
                </c:pt>
                <c:pt idx="2">
                  <c:v>0.0003053877537371</c:v>
                </c:pt>
                <c:pt idx="3">
                  <c:v>0.000241925070716994</c:v>
                </c:pt>
                <c:pt idx="4">
                  <c:v>0.000434697193923064</c:v>
                </c:pt>
                <c:pt idx="5">
                  <c:v>0.000433305888095245</c:v>
                </c:pt>
                <c:pt idx="6">
                  <c:v>0.00045678088333784</c:v>
                </c:pt>
                <c:pt idx="7">
                  <c:v>0.000476339321275525</c:v>
                </c:pt>
                <c:pt idx="8">
                  <c:v>0.00054172045072246</c:v>
                </c:pt>
                <c:pt idx="9">
                  <c:v>0.000548780994947498</c:v>
                </c:pt>
                <c:pt idx="10">
                  <c:v>0.000532085990572242</c:v>
                </c:pt>
                <c:pt idx="11">
                  <c:v>0.000570393991436754</c:v>
                </c:pt>
                <c:pt idx="12">
                  <c:v>0.000659685989155306</c:v>
                </c:pt>
                <c:pt idx="13">
                  <c:v>0.000814140319302391</c:v>
                </c:pt>
                <c:pt idx="14">
                  <c:v>0.00082429272887714</c:v>
                </c:pt>
                <c:pt idx="15">
                  <c:v>0.000818211387937559</c:v>
                </c:pt>
                <c:pt idx="16">
                  <c:v>0.000972919317283793</c:v>
                </c:pt>
                <c:pt idx="17" formatCode="General">
                  <c:v>0.00109998425540902</c:v>
                </c:pt>
                <c:pt idx="18" formatCode="General">
                  <c:v>0.00131366927617806</c:v>
                </c:pt>
                <c:pt idx="19" formatCode="General">
                  <c:v>0.00129610818007623</c:v>
                </c:pt>
                <c:pt idx="20" formatCode="General">
                  <c:v>0.00167343988415717</c:v>
                </c:pt>
                <c:pt idx="21" formatCode="General">
                  <c:v>0.00135580792582286</c:v>
                </c:pt>
                <c:pt idx="22" formatCode="General">
                  <c:v>0.00203230498293569</c:v>
                </c:pt>
                <c:pt idx="23" formatCode="General">
                  <c:v>0.00206940922283161</c:v>
                </c:pt>
                <c:pt idx="24" formatCode="General">
                  <c:v>0.00274373898464537</c:v>
                </c:pt>
                <c:pt idx="25" formatCode="General">
                  <c:v>0.00288925931950456</c:v>
                </c:pt>
                <c:pt idx="26" formatCode="General">
                  <c:v>0.00400343914915994</c:v>
                </c:pt>
                <c:pt idx="27" formatCode="General">
                  <c:v>0.005111744344109</c:v>
                </c:pt>
                <c:pt idx="28" formatCode="General">
                  <c:v>0.00692800762805594</c:v>
                </c:pt>
                <c:pt idx="29" formatCode="General">
                  <c:v>0.0116373297406841</c:v>
                </c:pt>
                <c:pt idx="30" formatCode="General">
                  <c:v>0.023951592437777</c:v>
                </c:pt>
                <c:pt idx="31" formatCode="General">
                  <c:v>1.0</c:v>
                </c:pt>
                <c:pt idx="32" formatCode="General">
                  <c:v>0.0240655865396437</c:v>
                </c:pt>
                <c:pt idx="33" formatCode="General">
                  <c:v>0.0122441360557106</c:v>
                </c:pt>
                <c:pt idx="34" formatCode="General">
                  <c:v>0.00856029240006463</c:v>
                </c:pt>
                <c:pt idx="35" formatCode="General">
                  <c:v>0.00684266589192464</c:v>
                </c:pt>
                <c:pt idx="36" formatCode="General">
                  <c:v>0.00524732876880713</c:v>
                </c:pt>
                <c:pt idx="37" formatCode="General">
                  <c:v>0.00693819700128626</c:v>
                </c:pt>
                <c:pt idx="38" formatCode="General">
                  <c:v>0.0052130028551199</c:v>
                </c:pt>
                <c:pt idx="39" formatCode="General">
                  <c:v>0.00431445097979268</c:v>
                </c:pt>
                <c:pt idx="40" formatCode="General">
                  <c:v>0.00498784165294576</c:v>
                </c:pt>
                <c:pt idx="41" formatCode="General">
                  <c:v>0.00330291981199237</c:v>
                </c:pt>
                <c:pt idx="42" formatCode="General">
                  <c:v>0.00774992899880618</c:v>
                </c:pt>
                <c:pt idx="43" formatCode="General">
                  <c:v>0.00322696260921855</c:v>
                </c:pt>
                <c:pt idx="44" formatCode="General">
                  <c:v>0.0037998036515751</c:v>
                </c:pt>
                <c:pt idx="45" formatCode="General">
                  <c:v>0.00271322333432905</c:v>
                </c:pt>
                <c:pt idx="46" formatCode="General">
                  <c:v>0.0030905851390035</c:v>
                </c:pt>
                <c:pt idx="47" formatCode="General">
                  <c:v>0.00365957477604112</c:v>
                </c:pt>
                <c:pt idx="48" formatCode="General">
                  <c:v>0.00246414161349864</c:v>
                </c:pt>
                <c:pt idx="49" formatCode="General">
                  <c:v>0.00214495162498765</c:v>
                </c:pt>
                <c:pt idx="50" formatCode="General">
                  <c:v>0.00225343772322885</c:v>
                </c:pt>
                <c:pt idx="51" formatCode="General">
                  <c:v>0.00269128365160546</c:v>
                </c:pt>
                <c:pt idx="52" formatCode="General">
                  <c:v>0.00393001155267052</c:v>
                </c:pt>
                <c:pt idx="53" formatCode="General">
                  <c:v>0.00372279944648135</c:v>
                </c:pt>
                <c:pt idx="54" formatCode="General">
                  <c:v>0.00444934223948879</c:v>
                </c:pt>
                <c:pt idx="55" formatCode="General">
                  <c:v>0.00561923667339455</c:v>
                </c:pt>
                <c:pt idx="56" formatCode="General">
                  <c:v>0.00581906900039152</c:v>
                </c:pt>
                <c:pt idx="57" formatCode="General">
                  <c:v>0.00647744867672508</c:v>
                </c:pt>
                <c:pt idx="58" formatCode="General">
                  <c:v>0.00774146521310499</c:v>
                </c:pt>
                <c:pt idx="59" formatCode="General">
                  <c:v>0.0107550163680758</c:v>
                </c:pt>
                <c:pt idx="60" formatCode="General">
                  <c:v>0.0156971397208367</c:v>
                </c:pt>
                <c:pt idx="61" formatCode="General">
                  <c:v>0.0301046864307623</c:v>
                </c:pt>
                <c:pt idx="62" formatCode="General">
                  <c:v>0.514824219001723</c:v>
                </c:pt>
                <c:pt idx="63" formatCode="General">
                  <c:v>0.0278527396749778</c:v>
                </c:pt>
                <c:pt idx="64" formatCode="General">
                  <c:v>0.0155075407049897</c:v>
                </c:pt>
                <c:pt idx="65" formatCode="General">
                  <c:v>0.0108836532074125</c:v>
                </c:pt>
                <c:pt idx="66" formatCode="General">
                  <c:v>0.00772697557600286</c:v>
                </c:pt>
                <c:pt idx="67" formatCode="General">
                  <c:v>0.00708418182210108</c:v>
                </c:pt>
                <c:pt idx="68" formatCode="General">
                  <c:v>0.00573545457033553</c:v>
                </c:pt>
                <c:pt idx="69" formatCode="General">
                  <c:v>0.00496605568062691</c:v>
                </c:pt>
                <c:pt idx="70" formatCode="General">
                  <c:v>0.00438512899803023</c:v>
                </c:pt>
                <c:pt idx="71" formatCode="General">
                  <c:v>0.00299170252117733</c:v>
                </c:pt>
                <c:pt idx="72" formatCode="General">
                  <c:v>0.00373213549746944</c:v>
                </c:pt>
                <c:pt idx="73" formatCode="General">
                  <c:v>0.00344025027837723</c:v>
                </c:pt>
                <c:pt idx="74" formatCode="General">
                  <c:v>0.00281531006238924</c:v>
                </c:pt>
                <c:pt idx="75" formatCode="General">
                  <c:v>0.00285723375463602</c:v>
                </c:pt>
                <c:pt idx="76" formatCode="General">
                  <c:v>0.00232250185435289</c:v>
                </c:pt>
                <c:pt idx="77" formatCode="General">
                  <c:v>0.00238313248910252</c:v>
                </c:pt>
                <c:pt idx="78" formatCode="General">
                  <c:v>0.00317112205906422</c:v>
                </c:pt>
                <c:pt idx="79" formatCode="General">
                  <c:v>0.002980009742461</c:v>
                </c:pt>
                <c:pt idx="80" formatCode="General">
                  <c:v>0.00300994604965266</c:v>
                </c:pt>
                <c:pt idx="81" formatCode="General">
                  <c:v>0.00243979138058772</c:v>
                </c:pt>
                <c:pt idx="82" formatCode="General">
                  <c:v>0.00226604400909639</c:v>
                </c:pt>
                <c:pt idx="83" formatCode="General">
                  <c:v>0.00222254483910206</c:v>
                </c:pt>
                <c:pt idx="84" formatCode="General">
                  <c:v>0.00178459084450991</c:v>
                </c:pt>
                <c:pt idx="85" formatCode="General">
                  <c:v>0.00273050506100847</c:v>
                </c:pt>
                <c:pt idx="86" formatCode="General">
                  <c:v>0.00327161504100321</c:v>
                </c:pt>
                <c:pt idx="87" formatCode="General">
                  <c:v>0.00357516261250343</c:v>
                </c:pt>
                <c:pt idx="88" formatCode="General">
                  <c:v>0.00361798101076958</c:v>
                </c:pt>
                <c:pt idx="89" formatCode="General">
                  <c:v>0.00551309080269128</c:v>
                </c:pt>
                <c:pt idx="90" formatCode="General">
                  <c:v>0.00592906263665058</c:v>
                </c:pt>
                <c:pt idx="91" formatCode="General">
                  <c:v>0.00833556093089838</c:v>
                </c:pt>
                <c:pt idx="92" formatCode="General">
                  <c:v>0.0165705931605672</c:v>
                </c:pt>
                <c:pt idx="93" formatCode="General">
                  <c:v>0.1734545460279</c:v>
                </c:pt>
                <c:pt idx="94" formatCode="General">
                  <c:v>0.0125527315436347</c:v>
                </c:pt>
                <c:pt idx="95" formatCode="General">
                  <c:v>0.00651310452284609</c:v>
                </c:pt>
                <c:pt idx="96" formatCode="General">
                  <c:v>0.0039472379518766</c:v>
                </c:pt>
                <c:pt idx="97" formatCode="General">
                  <c:v>0.00299802993996332</c:v>
                </c:pt>
                <c:pt idx="98" formatCode="General">
                  <c:v>0.00248121010609371</c:v>
                </c:pt>
                <c:pt idx="99">
                  <c:v>0.00192128831098509</c:v>
                </c:pt>
                <c:pt idx="100" formatCode="General">
                  <c:v>0.00161125381207576</c:v>
                </c:pt>
                <c:pt idx="101" formatCode="General">
                  <c:v>0.00120354826029118</c:v>
                </c:pt>
                <c:pt idx="102">
                  <c:v>0.000865237287144983</c:v>
                </c:pt>
                <c:pt idx="103">
                  <c:v>0.000976254461356422</c:v>
                </c:pt>
                <c:pt idx="104">
                  <c:v>0.000752846831153679</c:v>
                </c:pt>
                <c:pt idx="105">
                  <c:v>0.000489277098079453</c:v>
                </c:pt>
                <c:pt idx="106">
                  <c:v>0.000831579264872207</c:v>
                </c:pt>
                <c:pt idx="107">
                  <c:v>0.000892621579746397</c:v>
                </c:pt>
                <c:pt idx="108">
                  <c:v>0.000496453245749812</c:v>
                </c:pt>
                <c:pt idx="109">
                  <c:v>0.000620682108919686</c:v>
                </c:pt>
                <c:pt idx="110">
                  <c:v>0.000298904386124388</c:v>
                </c:pt>
                <c:pt idx="111">
                  <c:v>0.000253179020326161</c:v>
                </c:pt>
                <c:pt idx="112">
                  <c:v>0.000365621410430599</c:v>
                </c:pt>
                <c:pt idx="113">
                  <c:v>0.000217446480741628</c:v>
                </c:pt>
                <c:pt idx="114">
                  <c:v>0.000286687795035436</c:v>
                </c:pt>
                <c:pt idx="115">
                  <c:v>0.00012144925257289</c:v>
                </c:pt>
                <c:pt idx="116">
                  <c:v>0.000193361273877584</c:v>
                </c:pt>
                <c:pt idx="117">
                  <c:v>0.000171006711813351</c:v>
                </c:pt>
                <c:pt idx="118">
                  <c:v>0.000338646767421193</c:v>
                </c:pt>
                <c:pt idx="119">
                  <c:v>0.000295236540198412</c:v>
                </c:pt>
                <c:pt idx="120">
                  <c:v>0.000273055037168008</c:v>
                </c:pt>
                <c:pt idx="121">
                  <c:v>0.000308184290258946</c:v>
                </c:pt>
                <c:pt idx="122">
                  <c:v>0.000156350856675589</c:v>
                </c:pt>
                <c:pt idx="123">
                  <c:v>0.000337248573747522</c:v>
                </c:pt>
                <c:pt idx="124" formatCode="General">
                  <c:v>0.00505552982573261</c:v>
                </c:pt>
                <c:pt idx="125" formatCode="General">
                  <c:v>0.00101881103998476</c:v>
                </c:pt>
                <c:pt idx="126">
                  <c:v>0.000218315630078111</c:v>
                </c:pt>
                <c:pt idx="127">
                  <c:v>0.000174761325568566</c:v>
                </c:pt>
                <c:pt idx="128">
                  <c:v>0.000361897390323287</c:v>
                </c:pt>
                <c:pt idx="129">
                  <c:v>0.000290321498681991</c:v>
                </c:pt>
                <c:pt idx="130">
                  <c:v>0.000168197953386607</c:v>
                </c:pt>
                <c:pt idx="131">
                  <c:v>8.06091020448657E-5</c:v>
                </c:pt>
                <c:pt idx="132">
                  <c:v>0.000318491092143927</c:v>
                </c:pt>
                <c:pt idx="133">
                  <c:v>0.000211239301128367</c:v>
                </c:pt>
                <c:pt idx="134">
                  <c:v>4.97722782747716E-5</c:v>
                </c:pt>
                <c:pt idx="135">
                  <c:v>0.000102950223658293</c:v>
                </c:pt>
                <c:pt idx="136">
                  <c:v>0.000119747742550873</c:v>
                </c:pt>
                <c:pt idx="137">
                  <c:v>0.000181636591456411</c:v>
                </c:pt>
                <c:pt idx="138">
                  <c:v>0.000172910616571838</c:v>
                </c:pt>
                <c:pt idx="139">
                  <c:v>0.000417216537806112</c:v>
                </c:pt>
                <c:pt idx="140">
                  <c:v>0.000363933276360643</c:v>
                </c:pt>
                <c:pt idx="141">
                  <c:v>0.000182167774430471</c:v>
                </c:pt>
                <c:pt idx="142">
                  <c:v>7.16517930453047E-5</c:v>
                </c:pt>
                <c:pt idx="143">
                  <c:v>0.000151963214706521</c:v>
                </c:pt>
                <c:pt idx="144">
                  <c:v>0.000196372370277072</c:v>
                </c:pt>
                <c:pt idx="145">
                  <c:v>0.000261309837398884</c:v>
                </c:pt>
                <c:pt idx="146">
                  <c:v>0.000202071227736533</c:v>
                </c:pt>
                <c:pt idx="147">
                  <c:v>0.000266800270284566</c:v>
                </c:pt>
                <c:pt idx="148">
                  <c:v>7.211732438813E-5</c:v>
                </c:pt>
                <c:pt idx="149">
                  <c:v>8.13399766912087E-5</c:v>
                </c:pt>
                <c:pt idx="150" formatCode="General">
                  <c:v>0.001217539047285</c:v>
                </c:pt>
                <c:pt idx="151">
                  <c:v>0.00010075600005122</c:v>
                </c:pt>
                <c:pt idx="152">
                  <c:v>0.00024539058872079</c:v>
                </c:pt>
                <c:pt idx="153">
                  <c:v>0.000216837948475566</c:v>
                </c:pt>
                <c:pt idx="154">
                  <c:v>0.000296501719787299</c:v>
                </c:pt>
                <c:pt idx="155" formatCode="General">
                  <c:v>0.00142277696758861</c:v>
                </c:pt>
                <c:pt idx="156">
                  <c:v>0.000104905145218669</c:v>
                </c:pt>
                <c:pt idx="157">
                  <c:v>0.000236589266555059</c:v>
                </c:pt>
                <c:pt idx="158">
                  <c:v>0.000121421253476602</c:v>
                </c:pt>
                <c:pt idx="159">
                  <c:v>0.000174573760641545</c:v>
                </c:pt>
                <c:pt idx="160">
                  <c:v>0.000353774218218604</c:v>
                </c:pt>
                <c:pt idx="161">
                  <c:v>0.000179481613108467</c:v>
                </c:pt>
                <c:pt idx="162">
                  <c:v>2.40027016005706E-5</c:v>
                </c:pt>
                <c:pt idx="163">
                  <c:v>4.10496417147504E-5</c:v>
                </c:pt>
                <c:pt idx="164">
                  <c:v>0.000116518448273504</c:v>
                </c:pt>
                <c:pt idx="165">
                  <c:v>0.000213248958219608</c:v>
                </c:pt>
                <c:pt idx="166">
                  <c:v>8.88578864575409E-5</c:v>
                </c:pt>
                <c:pt idx="167">
                  <c:v>7.43790496787465E-5</c:v>
                </c:pt>
                <c:pt idx="168">
                  <c:v>0.000165548185278314</c:v>
                </c:pt>
                <c:pt idx="169">
                  <c:v>0.000307209125159526</c:v>
                </c:pt>
                <c:pt idx="170">
                  <c:v>5.78002622187601E-5</c:v>
                </c:pt>
                <c:pt idx="171">
                  <c:v>6.84642392594053E-5</c:v>
                </c:pt>
                <c:pt idx="172">
                  <c:v>6.46589628200357E-5</c:v>
                </c:pt>
                <c:pt idx="173">
                  <c:v>4.50610872797778E-5</c:v>
                </c:pt>
                <c:pt idx="174">
                  <c:v>0.0001044920822077</c:v>
                </c:pt>
                <c:pt idx="175">
                  <c:v>0.000168236450755055</c:v>
                </c:pt>
                <c:pt idx="176">
                  <c:v>0.000107429188885549</c:v>
                </c:pt>
                <c:pt idx="177">
                  <c:v>0.0001077496026733</c:v>
                </c:pt>
                <c:pt idx="178">
                  <c:v>0.000339565781907846</c:v>
                </c:pt>
                <c:pt idx="179">
                  <c:v>0.000273985401488379</c:v>
                </c:pt>
                <c:pt idx="180">
                  <c:v>6.23228982631345E-5</c:v>
                </c:pt>
                <c:pt idx="181">
                  <c:v>0.00019944547053572</c:v>
                </c:pt>
                <c:pt idx="182">
                  <c:v>0.000125786806875392</c:v>
                </c:pt>
                <c:pt idx="183">
                  <c:v>0.000165856589143252</c:v>
                </c:pt>
                <c:pt idx="184">
                  <c:v>0.00016866588247717</c:v>
                </c:pt>
                <c:pt idx="185">
                  <c:v>0.000203115368509735</c:v>
                </c:pt>
                <c:pt idx="186" formatCode="General">
                  <c:v>0.00164637356676608</c:v>
                </c:pt>
                <c:pt idx="187">
                  <c:v>0.000487941715427029</c:v>
                </c:pt>
                <c:pt idx="188">
                  <c:v>0.000217750680174344</c:v>
                </c:pt>
                <c:pt idx="189">
                  <c:v>0.000117143117128689</c:v>
                </c:pt>
                <c:pt idx="190">
                  <c:v>0.000169969769554702</c:v>
                </c:pt>
                <c:pt idx="191">
                  <c:v>0.000112343932740718</c:v>
                </c:pt>
                <c:pt idx="192">
                  <c:v>3.74839767179482E-5</c:v>
                </c:pt>
                <c:pt idx="193">
                  <c:v>0.000155024495393414</c:v>
                </c:pt>
                <c:pt idx="194">
                  <c:v>0.000115473255568604</c:v>
                </c:pt>
                <c:pt idx="195">
                  <c:v>9.06972087689945E-5</c:v>
                </c:pt>
                <c:pt idx="196">
                  <c:v>7.87938253348999E-5</c:v>
                </c:pt>
                <c:pt idx="197">
                  <c:v>0.000130383419380071</c:v>
                </c:pt>
                <c:pt idx="198">
                  <c:v>0.000125023334960263</c:v>
                </c:pt>
                <c:pt idx="199">
                  <c:v>0.000118005888407625</c:v>
                </c:pt>
                <c:pt idx="200" formatCode="General">
                  <c:v>0.00154508921913565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hiLowLines>
        <c:smooth val="0"/>
        <c:axId val="-419228096"/>
        <c:axId val="-419224704"/>
      </c:lineChart>
      <c:catAx>
        <c:axId val="-41922809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dirty="0">
                    <a:solidFill>
                      <a:schemeClr val="tx1"/>
                    </a:solidFill>
                  </a:rPr>
                  <a:t>Frequency [Hz]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224704"/>
        <c:crosses val="autoZero"/>
        <c:auto val="1"/>
        <c:lblAlgn val="ctr"/>
        <c:lblOffset val="100"/>
        <c:noMultiLvlLbl val="0"/>
      </c:catAx>
      <c:valAx>
        <c:axId val="-419224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>
                    <a:solidFill>
                      <a:schemeClr val="tx1"/>
                    </a:solidFill>
                  </a:rPr>
                  <a:t>relative amplitude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19228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9A84A-95E5-0F45-A639-0EAF128A54A3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55A370-A74A-D74F-AEE6-7EA78E09B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25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5F39BC-5638-AF4E-AD6C-8B2F856CF4FB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089332-FBD9-4448-9EF2-D7169CC72F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0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Highest pressure difference at </a:t>
            </a:r>
            <a:r>
              <a:rPr lang="en-US" b="1" dirty="0" smtClean="0"/>
              <a:t>antinodes</a:t>
            </a:r>
            <a:r>
              <a:rPr lang="en-US" b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7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5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</a:t>
            </a:r>
            <a:r>
              <a:rPr lang="en-US" baseline="0" dirty="0" smtClean="0"/>
              <a:t> are the relevant parameters that I thought of, </a:t>
            </a:r>
            <a:r>
              <a:rPr lang="en-US" baseline="0" smtClean="0"/>
              <a:t>I investigated the bold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4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Frequency as function of tube length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57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19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Horizontal</a:t>
            </a:r>
            <a:r>
              <a:rPr lang="en-US" baseline="0" dirty="0" smtClean="0"/>
              <a:t> shift in omega 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064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Alternative</a:t>
            </a:r>
            <a:r>
              <a:rPr lang="en-US" b="1" baseline="0" dirty="0" smtClean="0"/>
              <a:t> position a</a:t>
            </a:r>
            <a:r>
              <a:rPr lang="en-US" b="1" dirty="0" smtClean="0"/>
              <a:t>t 75% not good: the gauze would increase the pressure of the cold air after the pressure maximum in the </a:t>
            </a:r>
            <a:r>
              <a:rPr lang="en-US" b="1" dirty="0" err="1" smtClean="0"/>
              <a:t>centre</a:t>
            </a:r>
            <a:r>
              <a:rPr lang="en-US" b="1" dirty="0" smtClean="0"/>
              <a:t> of the tube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089332-FBD9-4448-9EF2-D7169CC72F9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63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82762"/>
            <a:ext cx="10222992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2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smtClean="0"/>
              <a:t>7/3/17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folie copy">
    <p:bg>
      <p:bgPr>
        <a:gradFill flip="none" rotWithShape="1">
          <a:gsLst>
            <a:gs pos="0">
              <a:srgbClr val="23529D"/>
            </a:gs>
            <a:gs pos="46000">
              <a:srgbClr val="2756A6"/>
            </a:gs>
            <a:gs pos="73000">
              <a:srgbClr val="2A5AAA"/>
            </a:gs>
            <a:gs pos="100000">
              <a:srgbClr val="2D5DAE"/>
            </a:gs>
          </a:gsLst>
          <a:lin ang="2136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0" y="1"/>
            <a:ext cx="12192000" cy="156891"/>
          </a:xfrm>
          <a:prstGeom prst="rect">
            <a:avLst/>
          </a:prstGeom>
          <a:solidFill>
            <a:srgbClr val="D32829"/>
          </a:solidFill>
          <a:ln w="25400">
            <a:solidFill>
              <a:srgbClr val="D22A29"/>
            </a:solidFill>
            <a:miter/>
          </a:ln>
          <a:effectLst>
            <a:outerShdw blurRad="101600" dist="76200" dir="5400000" rotWithShape="0">
              <a:srgbClr val="000000">
                <a:alpha val="40000"/>
              </a:srgbClr>
            </a:outerShdw>
          </a:effectLst>
        </p:spPr>
        <p:txBody>
          <a:bodyPr tIns="45720" bIns="45720" anchor="ctr"/>
          <a:lstStyle/>
          <a:p>
            <a:pPr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pic>
        <p:nvPicPr>
          <p:cNvPr id="51" name="image1.png"/>
          <p:cNvPicPr>
            <a:picLocks noChangeAspect="1"/>
          </p:cNvPicPr>
          <p:nvPr/>
        </p:nvPicPr>
        <p:blipFill>
          <a:blip r:embed="rId2">
            <a:extLst/>
          </a:blip>
          <a:srcRect t="15279"/>
          <a:stretch>
            <a:fillRect/>
          </a:stretch>
        </p:blipFill>
        <p:spPr>
          <a:xfrm>
            <a:off x="-119361" y="3266016"/>
            <a:ext cx="12430718" cy="5923866"/>
          </a:xfrm>
          <a:prstGeom prst="rect">
            <a:avLst/>
          </a:prstGeom>
          <a:ln w="3175">
            <a:miter lim="400000"/>
          </a:ln>
        </p:spPr>
      </p:pic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3810000" y="3039533"/>
            <a:ext cx="4572001" cy="778934"/>
          </a:xfrm>
          <a:prstGeom prst="rect">
            <a:avLst/>
          </a:prstGeom>
        </p:spPr>
        <p:txBody>
          <a:bodyPr lIns="91439" tIns="91439" rIns="91439" bIns="91439"/>
          <a:lstStyle>
            <a:lvl1pPr defTabSz="914377">
              <a:lnSpc>
                <a:spcPct val="90000"/>
              </a:lnSpc>
              <a:spcBef>
                <a:spcPts val="10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1pPr>
            <a:lvl2pPr indent="228595" defTabSz="914377">
              <a:lnSpc>
                <a:spcPct val="90000"/>
              </a:lnSpc>
              <a:spcBef>
                <a:spcPts val="10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2pPr>
            <a:lvl3pPr indent="457189" defTabSz="914377">
              <a:lnSpc>
                <a:spcPct val="90000"/>
              </a:lnSpc>
              <a:spcBef>
                <a:spcPts val="10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3pPr>
            <a:lvl4pPr indent="685783" defTabSz="914377">
              <a:lnSpc>
                <a:spcPct val="90000"/>
              </a:lnSpc>
              <a:spcBef>
                <a:spcPts val="10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4pPr>
            <a:lvl5pPr indent="914377" defTabSz="914377">
              <a:lnSpc>
                <a:spcPct val="90000"/>
              </a:lnSpc>
              <a:spcBef>
                <a:spcPts val="1000"/>
              </a:spcBef>
              <a:defRPr sz="2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title"/>
          </p:nvPr>
        </p:nvSpPr>
        <p:spPr>
          <a:xfrm>
            <a:off x="4368213" y="2397389"/>
            <a:ext cx="3455575" cy="575205"/>
          </a:xfrm>
          <a:prstGeom prst="rect">
            <a:avLst/>
          </a:prstGeom>
        </p:spPr>
        <p:txBody>
          <a:bodyPr lIns="91439" tIns="91439" rIns="91439" bIns="91439"/>
          <a:lstStyle>
            <a:lvl1pPr defTabSz="914377">
              <a:lnSpc>
                <a:spcPct val="90000"/>
              </a:lnSpc>
              <a:defRPr sz="60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4" name="Shape 54"/>
          <p:cNvSpPr/>
          <p:nvPr/>
        </p:nvSpPr>
        <p:spPr>
          <a:xfrm>
            <a:off x="11925025" y="17764"/>
            <a:ext cx="121366" cy="121366"/>
          </a:xfrm>
          <a:prstGeom prst="plus">
            <a:avLst>
              <a:gd name="adj" fmla="val 29412"/>
            </a:avLst>
          </a:prstGeom>
          <a:solidFill>
            <a:srgbClr val="FFFFFF"/>
          </a:solidFill>
          <a:ln w="3175">
            <a:miter lim="400000"/>
          </a:ln>
        </p:spPr>
        <p:txBody>
          <a:bodyPr tIns="45720" bIns="45720"/>
          <a:lstStyle/>
          <a:p>
            <a:pPr algn="l" defTabSz="914400">
              <a:defRPr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1800"/>
          </a:p>
        </p:txBody>
      </p:sp>
      <p:sp>
        <p:nvSpPr>
          <p:cNvPr id="55" name="Shape 55"/>
          <p:cNvSpPr/>
          <p:nvPr/>
        </p:nvSpPr>
        <p:spPr>
          <a:xfrm>
            <a:off x="5169371" y="6616627"/>
            <a:ext cx="1913585" cy="22337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r>
              <a:rPr sz="1100"/>
              <a:t>IYNT 2017-Team Switzerland</a:t>
            </a:r>
          </a:p>
        </p:txBody>
      </p:sp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xfrm>
            <a:off x="11786583" y="6565121"/>
            <a:ext cx="398251" cy="326391"/>
          </a:xfrm>
          <a:prstGeom prst="rect">
            <a:avLst/>
          </a:prstGeom>
        </p:spPr>
        <p:txBody>
          <a:bodyPr wrap="square" lIns="91439" tIns="91439" rIns="91439" bIns="91439" anchor="ctr"/>
          <a:lstStyle>
            <a:lvl1pPr algn="r" defTabSz="914400">
              <a:defRPr sz="1600">
                <a:solidFill>
                  <a:srgbClr val="FEFD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27701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7/3/17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F5D45603-E68D-BF47-9EC3-958ABD572FA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11460001" y="102633"/>
            <a:ext cx="621268" cy="621268"/>
            <a:chOff x="11255241" y="5851137"/>
            <a:chExt cx="843293" cy="843293"/>
          </a:xfrm>
        </p:grpSpPr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11255241" y="5851137"/>
              <a:ext cx="843293" cy="843293"/>
              <a:chOff x="11361456" y="6195813"/>
              <a:chExt cx="548640" cy="54864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1361456" y="6195813"/>
                <a:ext cx="548640" cy="548640"/>
              </a:xfrm>
              <a:prstGeom prst="ellipse">
                <a:avLst/>
              </a:prstGeom>
              <a:blipFill dpi="0" rotWithShape="1">
                <a:blip r:embed="rId2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saturation sat="95000"/>
                          </a14:imgEffect>
                          <a14:imgEffect>
                            <a14:brightnessContrast bright="-40000" contrast="20000"/>
                          </a14:imgEffect>
                        </a14:imgLayer>
                      </a14:imgProps>
                    </a:ext>
                  </a:extLst>
                </a:blip>
                <a:srcRect/>
                <a:tile tx="50800" ty="0" sx="85000" sy="85000" flip="none" algn="tl"/>
              </a:blipFill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ckwell Extra Bold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1396488" y="6230844"/>
                <a:ext cx="478576" cy="478578"/>
              </a:xfrm>
              <a:prstGeom prst="ellipse">
                <a:avLst/>
              </a:prstGeom>
              <a:noFill/>
              <a:ln w="12700" cap="flat" cmpd="sng" algn="ctr">
                <a:solidFill>
                  <a:srgbClr val="FFFF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09775" y="6014815"/>
              <a:ext cx="515937" cy="515937"/>
            </a:xfrm>
            <a:prstGeom prst="rect">
              <a:avLst/>
            </a:prstGeom>
          </p:spPr>
        </p:pic>
      </p:grp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C6F822A4-8DA6-4447-9B1F-C5DB58435268}" type="datetimeFigureOut">
              <a:rPr lang="en-US" smtClean="0"/>
              <a:t>7/3/17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13" y="2476802"/>
            <a:ext cx="719860" cy="719860"/>
          </a:xfrm>
          <a:prstGeom prst="rect">
            <a:avLst/>
          </a:prstGeom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7/3/17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7/3/17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7/3/17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7/3/17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69848" y="6311023"/>
            <a:ext cx="632764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3772C379-9A7C-4C87-A116-CBE9F58B04C5}" type="datetimeFigureOut">
              <a:rPr lang="en-US" smtClean="0"/>
              <a:t>7/3/17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NUL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7/3/17</a:t>
            </a:fld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0"/>
            <a:ext cx="495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BEBCCB24-55E0-8C44-A7A0-600CC2F011E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410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SzPct val="85000"/>
        <a:buFontTx/>
        <a:buBlip>
          <a:blip r:embed="rId1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Tx/>
        <a:buBlip>
          <a:blip r:embed="rId14"/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NULL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NUL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NUL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video" Target="../media/media1.mp4"/><Relationship Id="rId5" Type="http://schemas.openxmlformats.org/officeDocument/2006/relationships/slideLayout" Target="../slideLayouts/slideLayout2.xml"/><Relationship Id="rId6" Type="http://schemas.openxmlformats.org/officeDocument/2006/relationships/image" Target="NULL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Waves/standw.html" TargetMode="External"/><Relationship Id="rId4" Type="http://schemas.openxmlformats.org/officeDocument/2006/relationships/hyperlink" Target="https://www.youtube.com/watch?v=BhQUW9s-R8M" TargetMode="External"/><Relationship Id="rId5" Type="http://schemas.openxmlformats.org/officeDocument/2006/relationships/hyperlink" Target="http://www.sciencedirect.com/science/article/pii/S1877705814028963" TargetMode="External"/><Relationship Id="rId6" Type="http://schemas.openxmlformats.org/officeDocument/2006/relationships/hyperlink" Target="http://ilyam.org/proc2006/11_Singing_tube_Australia_Kathryn_Zealand_98-115_Proc_19th_IYPT_2006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physicsclassroom.com/class/waves/Lesson-4/Formation-of-Standing-Wav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00.png"/><Relationship Id="rId5" Type="http://schemas.openxmlformats.org/officeDocument/2006/relationships/image" Target="../media/image110.png"/><Relationship Id="rId6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Relationship Id="rId3" Type="http://schemas.microsoft.com/office/2007/relationships/hdphoto" Target="NUL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../media/image260.png"/><Relationship Id="rId5" Type="http://schemas.openxmlformats.org/officeDocument/2006/relationships/image" Target="../media/image270.png"/><Relationship Id="rId6" Type="http://schemas.openxmlformats.org/officeDocument/2006/relationships/image" Target="../media/image280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NULL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NULL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3810000" y="2248207"/>
            <a:ext cx="4572000" cy="77893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sz="3500"/>
            </a:pPr>
            <a:r>
              <a:rPr sz="2800" dirty="0">
                <a:solidFill>
                  <a:schemeClr val="bg1"/>
                </a:solidFill>
              </a:rPr>
              <a:t>Team Switzerland</a:t>
            </a:r>
          </a:p>
          <a:p>
            <a:pPr marL="0" indent="0">
              <a:buNone/>
              <a:defRPr sz="3500"/>
            </a:pPr>
            <a:r>
              <a:rPr sz="2800" dirty="0">
                <a:solidFill>
                  <a:schemeClr val="bg1"/>
                </a:solidFill>
              </a:rPr>
              <a:t>Reporter: </a:t>
            </a:r>
            <a:r>
              <a:rPr lang="de-CH" sz="2800" dirty="0" smtClean="0">
                <a:solidFill>
                  <a:schemeClr val="bg1"/>
                </a:solidFill>
              </a:rPr>
              <a:t>Michael Klein</a:t>
            </a:r>
            <a:endParaRPr sz="2800" dirty="0">
              <a:solidFill>
                <a:schemeClr val="bg1"/>
              </a:solidFill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xfrm>
            <a:off x="1503874" y="1035124"/>
            <a:ext cx="9184252" cy="1339960"/>
          </a:xfrm>
          <a:prstGeom prst="rect">
            <a:avLst/>
          </a:prstGeom>
        </p:spPr>
        <p:txBody>
          <a:bodyPr>
            <a:noAutofit/>
          </a:bodyPr>
          <a:lstStyle>
            <a:lvl1pPr defTabSz="1152115">
              <a:defRPr sz="10080"/>
            </a:lvl1pPr>
          </a:lstStyle>
          <a:p>
            <a:pPr algn="ctr"/>
            <a:r>
              <a:rPr lang="en-US" sz="7200" b="0" dirty="0">
                <a:solidFill>
                  <a:schemeClr val="bg1"/>
                </a:solidFill>
              </a:rPr>
              <a:t>Problem </a:t>
            </a:r>
            <a:r>
              <a:rPr lang="en-US" sz="7200" b="0" dirty="0" smtClean="0">
                <a:solidFill>
                  <a:schemeClr val="bg1"/>
                </a:solidFill>
              </a:rPr>
              <a:t>10: Rijke’s </a:t>
            </a:r>
            <a:r>
              <a:rPr lang="en-US" sz="7200" b="0" dirty="0">
                <a:solidFill>
                  <a:schemeClr val="bg1"/>
                </a:solidFill>
              </a:rPr>
              <a:t>Tube</a:t>
            </a:r>
            <a:endParaRPr sz="36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1" name="Shape 131"/>
          <p:cNvSpPr>
            <a:spLocks noGrp="1"/>
          </p:cNvSpPr>
          <p:nvPr>
            <p:ph type="sldNum" sz="quarter" idx="2"/>
          </p:nvPr>
        </p:nvSpPr>
        <p:spPr>
          <a:xfrm>
            <a:off x="11786583" y="6565121"/>
            <a:ext cx="398251" cy="32639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33063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Experiments: Parameters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Tube		</a:t>
            </a:r>
          </a:p>
          <a:p>
            <a:r>
              <a:rPr lang="en-US" sz="1800" b="1" dirty="0" smtClean="0"/>
              <a:t>Orientation</a:t>
            </a:r>
          </a:p>
          <a:p>
            <a:r>
              <a:rPr lang="en-US" sz="1800" b="1" dirty="0" smtClean="0"/>
              <a:t>Length</a:t>
            </a:r>
          </a:p>
          <a:p>
            <a:r>
              <a:rPr lang="en-US" sz="1800" dirty="0" smtClean="0"/>
              <a:t>Diameter</a:t>
            </a:r>
          </a:p>
          <a:p>
            <a:r>
              <a:rPr lang="en-US" sz="1800" dirty="0" smtClean="0"/>
              <a:t>Material</a:t>
            </a:r>
          </a:p>
          <a:p>
            <a:endParaRPr lang="en-US" sz="1000" dirty="0"/>
          </a:p>
          <a:p>
            <a:pPr marL="0" indent="0">
              <a:buNone/>
            </a:pPr>
            <a:r>
              <a:rPr lang="en-US" sz="1800" dirty="0" smtClean="0"/>
              <a:t>Gauze</a:t>
            </a:r>
            <a:endParaRPr lang="en-US" sz="1800" dirty="0"/>
          </a:p>
          <a:p>
            <a:r>
              <a:rPr lang="en-US" sz="1800" b="1" dirty="0" smtClean="0"/>
              <a:t>Temperature</a:t>
            </a:r>
            <a:endParaRPr lang="en-US" sz="1800" b="1" dirty="0"/>
          </a:p>
          <a:p>
            <a:r>
              <a:rPr lang="en-US" sz="1800" dirty="0" smtClean="0"/>
              <a:t>Position</a:t>
            </a:r>
            <a:endParaRPr lang="en-US" sz="1800" dirty="0"/>
          </a:p>
          <a:p>
            <a:r>
              <a:rPr lang="en-US" sz="1800" dirty="0" smtClean="0"/>
              <a:t>Material							</a:t>
            </a:r>
            <a:r>
              <a:rPr lang="en-US" sz="1800" b="1" dirty="0" smtClean="0"/>
              <a:t>investigated</a:t>
            </a:r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12942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2" r="1334" b="21391"/>
          <a:stretch/>
        </p:blipFill>
        <p:spPr>
          <a:xfrm rot="5400000">
            <a:off x="1787515" y="2089801"/>
            <a:ext cx="6869796" cy="269019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18879" y="1148629"/>
            <a:ext cx="6858000" cy="45607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848" y="1906437"/>
            <a:ext cx="22685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3 tubes made of steel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Clamps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Stand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Bunsen burner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Lighter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Aluminum gauze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Frame 3"/>
          <p:cNvSpPr/>
          <p:nvPr/>
        </p:nvSpPr>
        <p:spPr>
          <a:xfrm>
            <a:off x="5094514" y="0"/>
            <a:ext cx="1306286" cy="5573486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/>
          <p:cNvSpPr/>
          <p:nvPr/>
        </p:nvSpPr>
        <p:spPr>
          <a:xfrm>
            <a:off x="4102480" y="70678"/>
            <a:ext cx="1394805" cy="3565300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/>
          <p:cNvSpPr/>
          <p:nvPr/>
        </p:nvSpPr>
        <p:spPr>
          <a:xfrm>
            <a:off x="4539343" y="5373832"/>
            <a:ext cx="413657" cy="743940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/>
          <p:cNvSpPr/>
          <p:nvPr/>
        </p:nvSpPr>
        <p:spPr>
          <a:xfrm>
            <a:off x="3985831" y="3663411"/>
            <a:ext cx="1139578" cy="1710420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/>
          <p:cNvSpPr/>
          <p:nvPr/>
        </p:nvSpPr>
        <p:spPr>
          <a:xfrm>
            <a:off x="4963886" y="5600919"/>
            <a:ext cx="1894114" cy="1257080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/>
          <p:cNvSpPr/>
          <p:nvPr/>
        </p:nvSpPr>
        <p:spPr>
          <a:xfrm>
            <a:off x="4330457" y="5573486"/>
            <a:ext cx="342937" cy="359228"/>
          </a:xfrm>
          <a:prstGeom prst="frame">
            <a:avLst>
              <a:gd name="adj1" fmla="val 4348"/>
            </a:avLst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4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Tube Orientation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5300292" cy="4050792"/>
          </a:xfrm>
        </p:spPr>
        <p:txBody>
          <a:bodyPr/>
          <a:lstStyle/>
          <a:p>
            <a:r>
              <a:rPr lang="en-US" dirty="0"/>
              <a:t>According to the theory, the tube only works when upright.</a:t>
            </a:r>
          </a:p>
          <a:p>
            <a:endParaRPr lang="en-US" dirty="0"/>
          </a:p>
        </p:txBody>
      </p:sp>
      <p:pic>
        <p:nvPicPr>
          <p:cNvPr id="5" name="fli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9152" t="-46" r="27365"/>
          <a:stretch/>
        </p:blipFill>
        <p:spPr>
          <a:xfrm>
            <a:off x="6946915" y="-3175"/>
            <a:ext cx="4082156" cy="686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Experiments: Tube L</a:t>
            </a:r>
            <a:r>
              <a:rPr lang="en-US" dirty="0" smtClean="0"/>
              <a:t>ength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9848" y="2121408"/>
                <a:ext cx="4460797" cy="405079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2800" dirty="0"/>
                  <a:t>Model for frequency: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𝒇</m:t>
                    </m:r>
                    <m:r>
                      <a:rPr lang="de-CH" sz="2800" b="1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𝒏𝒗</m:t>
                        </m:r>
                      </m:num>
                      <m:den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.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𝟖</m:t>
                        </m:r>
                        <m:r>
                          <a:rPr lang="de-CH" sz="2800" b="1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𝒅</m:t>
                        </m:r>
                      </m:den>
                    </m:f>
                  </m:oMath>
                </a14:m>
                <a:r>
                  <a:rPr lang="en-US" sz="2800" dirty="0" smtClean="0"/>
                  <a:t>			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8" y="2121408"/>
                <a:ext cx="4460797" cy="4050792"/>
              </a:xfrm>
              <a:blipFill rotWithShape="0">
                <a:blip r:embed="rId2"/>
                <a:stretch>
                  <a:fillRect l="-2873" t="-2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/>
          <p:cNvSpPr/>
          <p:nvPr/>
        </p:nvSpPr>
        <p:spPr>
          <a:xfrm rot="5400000">
            <a:off x="6886386" y="4274008"/>
            <a:ext cx="3446584" cy="72683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Decreasing frequency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745087" y="2133797"/>
            <a:ext cx="4660490" cy="40507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SzPct val="85000"/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en-US" sz="2800" dirty="0" smtClean="0"/>
              <a:t>Investigated </a:t>
            </a:r>
            <a:r>
              <a:rPr lang="en-US" sz="2800" dirty="0"/>
              <a:t>lengths:</a:t>
            </a:r>
          </a:p>
          <a:p>
            <a:pPr marL="0" indent="0">
              <a:buFontTx/>
              <a:buNone/>
            </a:pPr>
            <a:endParaRPr lang="en-US" sz="2800" dirty="0"/>
          </a:p>
          <a:p>
            <a:pPr marL="0" indent="0">
              <a:buFontTx/>
              <a:buNone/>
            </a:pPr>
            <a:r>
              <a:rPr lang="en-US" sz="2800" dirty="0" smtClean="0"/>
              <a:t>0.83m</a:t>
            </a:r>
          </a:p>
          <a:p>
            <a:pPr marL="0" indent="0">
              <a:buFontTx/>
              <a:buNone/>
            </a:pPr>
            <a:endParaRPr lang="en-US" sz="2800" dirty="0"/>
          </a:p>
          <a:p>
            <a:pPr marL="0" indent="0">
              <a:buFontTx/>
              <a:buNone/>
            </a:pPr>
            <a:r>
              <a:rPr lang="en-US" sz="2800" dirty="0" smtClean="0"/>
              <a:t>1.16m</a:t>
            </a:r>
          </a:p>
          <a:p>
            <a:pPr marL="0" indent="0">
              <a:buFontTx/>
              <a:buNone/>
            </a:pPr>
            <a:endParaRPr lang="en-US" sz="2800" dirty="0"/>
          </a:p>
          <a:p>
            <a:pPr marL="0" indent="0">
              <a:buFontTx/>
              <a:buNone/>
            </a:pPr>
            <a:r>
              <a:rPr lang="en-US" sz="2800" dirty="0" smtClean="0"/>
              <a:t>1.46m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332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07995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887187" y="113159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212 Hz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67103" y="4783039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424 Hz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011561" y="762258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Fundamental harmonic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096000" y="4418554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harmonic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9868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6024400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12570" y="106627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152 Hz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08713" y="4517047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304 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9027" y="5420562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456 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948622" y="696944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Fundamental harmonic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980213" y="3945734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harmonic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6985819" y="4982521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2</a:t>
            </a:r>
            <a:r>
              <a:rPr lang="en-US" sz="2000" baseline="30000" smtClean="0"/>
              <a:t>nd</a:t>
            </a:r>
            <a:r>
              <a:rPr lang="en-US" sz="2000" smtClean="0"/>
              <a:t> </a:t>
            </a:r>
            <a:r>
              <a:rPr lang="en-US" sz="2000" dirty="0" smtClean="0"/>
              <a:t>harmonic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862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9262658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20685" y="113028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124 Hz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304314" y="5553686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496 Hz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24500" y="486408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372 Hz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42657" y="3244334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248 </a:t>
            </a:r>
            <a:r>
              <a:rPr lang="en-US" dirty="0" smtClean="0"/>
              <a:t>Hz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9633" y="744627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Fundamental harmonic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414157" y="2709627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harmonic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4418554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harmonic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7535196" y="5229239"/>
            <a:ext cx="5206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</a:t>
            </a:r>
            <a:r>
              <a:rPr lang="en-US" sz="2000" baseline="30000" dirty="0" smtClean="0"/>
              <a:t>rd</a:t>
            </a:r>
            <a:r>
              <a:rPr lang="en-US" sz="2000" dirty="0" smtClean="0"/>
              <a:t> harmonic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167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48" y="0"/>
            <a:ext cx="10668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4100" y="484632"/>
            <a:ext cx="7534148" cy="1609344"/>
          </a:xfrm>
        </p:spPr>
        <p:txBody>
          <a:bodyPr/>
          <a:lstStyle/>
          <a:p>
            <a:r>
              <a:rPr lang="en-US" dirty="0" smtClean="0"/>
              <a:t>Experiments vs. Theory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753600" y="5022334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944B"/>
                </a:solidFill>
              </a:rPr>
              <a:t>Theory</a:t>
            </a:r>
            <a:endParaRPr lang="en-US" dirty="0">
              <a:solidFill>
                <a:srgbClr val="FF944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39000" y="4291322"/>
            <a:ext cx="1611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70C0"/>
                </a:solidFill>
              </a:rPr>
              <a:t>Experiments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01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of gauze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/>
              <a:t>Heating gauze vs. cooling gauze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4715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8136" y="2108156"/>
            <a:ext cx="10395303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 smtClean="0"/>
              <a:t>Rijke’s tube</a:t>
            </a:r>
          </a:p>
          <a:p>
            <a:pPr marL="0" indent="0">
              <a:buNone/>
            </a:pPr>
            <a:r>
              <a:rPr lang="en-US" sz="3600" dirty="0" smtClean="0"/>
              <a:t>If </a:t>
            </a:r>
            <a:r>
              <a:rPr lang="en-US" sz="3600" dirty="0"/>
              <a:t>air inside a </a:t>
            </a:r>
            <a:r>
              <a:rPr lang="en-US" sz="3600" dirty="0">
                <a:solidFill>
                  <a:srgbClr val="FF0000"/>
                </a:solidFill>
              </a:rPr>
              <a:t>vertical</a:t>
            </a:r>
            <a:r>
              <a:rPr lang="en-US" sz="3600" dirty="0"/>
              <a:t> cylindrical tube open at both ends is </a:t>
            </a:r>
            <a:r>
              <a:rPr lang="en-US" sz="3600" dirty="0">
                <a:solidFill>
                  <a:srgbClr val="FF0000"/>
                </a:solidFill>
              </a:rPr>
              <a:t>heated</a:t>
            </a:r>
            <a:r>
              <a:rPr lang="en-US" sz="3600" dirty="0"/>
              <a:t>, the tube produces sound. </a:t>
            </a:r>
            <a:r>
              <a:rPr lang="en-US" sz="3600" dirty="0">
                <a:solidFill>
                  <a:srgbClr val="FF0000"/>
                </a:solidFill>
              </a:rPr>
              <a:t>Study this effect</a:t>
            </a:r>
            <a:r>
              <a:rPr lang="en-US" sz="3600" dirty="0" smtClean="0">
                <a:solidFill>
                  <a:srgbClr val="FF0000"/>
                </a:solidFill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Build a Rijke’s tube 	     Find out why it makes a sound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		     and what relevant parameters affect it.</a:t>
            </a:r>
            <a:endParaRPr lang="en-US" sz="2400" dirty="0"/>
          </a:p>
        </p:txBody>
      </p:sp>
      <p:cxnSp>
        <p:nvCxnSpPr>
          <p:cNvPr id="5" name="Straight Arrow Connector 4"/>
          <p:cNvCxnSpPr/>
          <p:nvPr/>
        </p:nvCxnSpPr>
        <p:spPr>
          <a:xfrm rot="60000" flipV="1">
            <a:off x="4319419" y="5221357"/>
            <a:ext cx="744633" cy="92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0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nitrog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4022" r="34565"/>
          <a:stretch/>
        </p:blipFill>
        <p:spPr>
          <a:xfrm>
            <a:off x="6672397" y="16083"/>
            <a:ext cx="38119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8250" y="2799471"/>
            <a:ext cx="18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Heating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484303" y="3091858"/>
            <a:ext cx="18856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/>
              <a:t>Cooling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henomenon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6"/>
          <a:srcRect l="28152" t="-3" r="40959" b="1"/>
          <a:stretch/>
        </p:blipFill>
        <p:spPr>
          <a:xfrm>
            <a:off x="1988192" y="16083"/>
            <a:ext cx="3765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9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7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8223" y="667990"/>
            <a:ext cx="4142057" cy="5432961"/>
            <a:chOff x="8540788" y="667991"/>
            <a:chExt cx="4142057" cy="5432961"/>
          </a:xfrm>
        </p:grpSpPr>
        <p:grpSp>
          <p:nvGrpSpPr>
            <p:cNvPr id="22" name="Group 21"/>
            <p:cNvGrpSpPr/>
            <p:nvPr/>
          </p:nvGrpSpPr>
          <p:grpSpPr>
            <a:xfrm>
              <a:off x="8540788" y="667991"/>
              <a:ext cx="4142057" cy="5432961"/>
              <a:chOff x="6153848" y="-65124"/>
              <a:chExt cx="5256272" cy="6923123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53848" y="-65124"/>
                <a:ext cx="5137003" cy="6923123"/>
              </a:xfrm>
              <a:prstGeom prst="rect">
                <a:avLst/>
              </a:prstGeom>
            </p:spPr>
          </p:pic>
          <p:sp>
            <p:nvSpPr>
              <p:cNvPr id="25" name="Oval 24"/>
              <p:cNvSpPr/>
              <p:nvPr/>
            </p:nvSpPr>
            <p:spPr>
              <a:xfrm>
                <a:off x="8534399" y="1934817"/>
                <a:ext cx="1512000" cy="237214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6427304" y="450574"/>
                <a:ext cx="4982816" cy="5499652"/>
                <a:chOff x="6427305" y="450574"/>
                <a:chExt cx="4982816" cy="5499652"/>
              </a:xfrm>
            </p:grpSpPr>
            <p:sp>
              <p:nvSpPr>
                <p:cNvPr id="27" name="Block Arc 26"/>
                <p:cNvSpPr/>
                <p:nvPr/>
              </p:nvSpPr>
              <p:spPr>
                <a:xfrm rot="5400000">
                  <a:off x="5528274" y="1349605"/>
                  <a:ext cx="5468914" cy="3670852"/>
                </a:xfrm>
                <a:prstGeom prst="blockArc">
                  <a:avLst>
                    <a:gd name="adj1" fmla="val 11705299"/>
                    <a:gd name="adj2" fmla="val 20772149"/>
                    <a:gd name="adj3" fmla="val 1949"/>
                  </a:avLst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8" name="Block Arc 27"/>
                <p:cNvSpPr/>
                <p:nvPr/>
              </p:nvSpPr>
              <p:spPr>
                <a:xfrm rot="16200000">
                  <a:off x="6840238" y="1380343"/>
                  <a:ext cx="5468914" cy="3670852"/>
                </a:xfrm>
                <a:prstGeom prst="blockArc">
                  <a:avLst>
                    <a:gd name="adj1" fmla="val 11690738"/>
                    <a:gd name="adj2" fmla="val 20767876"/>
                    <a:gd name="adj3" fmla="val 2290"/>
                  </a:avLst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23" name="Oval 22"/>
            <p:cNvSpPr/>
            <p:nvPr/>
          </p:nvSpPr>
          <p:spPr>
            <a:xfrm>
              <a:off x="8756276" y="4061593"/>
              <a:ext cx="977677" cy="460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69849" y="2050159"/>
                <a:ext cx="6010330" cy="4398141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 smtClean="0"/>
                  <a:t>Sound creation:</a:t>
                </a:r>
              </a:p>
              <a:p>
                <a:r>
                  <a:rPr lang="en-US" dirty="0"/>
                  <a:t>P</a:t>
                </a:r>
                <a:r>
                  <a:rPr lang="en-US" dirty="0" smtClean="0"/>
                  <a:t>roduced by standing wave vertical tube, driven by temperature difference of the gauze.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Relevant Parameters:</a:t>
                </a:r>
              </a:p>
              <a:p>
                <a:r>
                  <a:rPr lang="en-US" dirty="0" smtClean="0"/>
                  <a:t>Tube in upright position.</a:t>
                </a:r>
              </a:p>
              <a:p>
                <a:r>
                  <a:rPr lang="en-US" dirty="0"/>
                  <a:t>Works with positive or negative temperature difference between gauze and air</a:t>
                </a:r>
                <a:r>
                  <a:rPr lang="en-US" dirty="0" smtClean="0"/>
                  <a:t>.</a:t>
                </a:r>
                <a:endParaRPr lang="en-US" dirty="0"/>
              </a:p>
              <a:p>
                <a:r>
                  <a:rPr lang="en-US" dirty="0" smtClean="0"/>
                  <a:t>Frequency inversely </a:t>
                </a:r>
                <a:r>
                  <a:rPr lang="en-US" dirty="0"/>
                  <a:t>proportional </a:t>
                </a:r>
                <a:r>
                  <a:rPr lang="en-US" dirty="0" smtClean="0"/>
                  <a:t>to </a:t>
                </a:r>
                <a:r>
                  <a:rPr lang="en-US" dirty="0"/>
                  <a:t>tube </a:t>
                </a:r>
                <a:r>
                  <a:rPr lang="en-US" dirty="0" smtClean="0"/>
                  <a:t>length.</a:t>
                </a:r>
                <a:br>
                  <a:rPr lang="en-US" dirty="0" smtClean="0"/>
                </a:br>
                <a:r>
                  <a:rPr lang="en-US" dirty="0" smtClean="0"/>
                  <a:t>(high pitch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↔ </m:t>
                    </m:r>
                  </m:oMath>
                </a14:m>
                <a:r>
                  <a:rPr lang="en-US" dirty="0" smtClean="0"/>
                  <a:t>high frequency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charset="0"/>
                        <a:ea typeface="Cambria Math" charset="0"/>
                        <a:cs typeface="Cambria Math" charset="0"/>
                      </a:rPr>
                      <m:t>↔ </m:t>
                    </m:r>
                  </m:oMath>
                </a14:m>
                <a:r>
                  <a:rPr lang="en-US" dirty="0" smtClean="0"/>
                  <a:t>short tube)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69849" y="2050159"/>
                <a:ext cx="6010330" cy="4398141"/>
              </a:xfrm>
              <a:blipFill rotWithShape="0">
                <a:blip r:embed="rId4"/>
                <a:stretch>
                  <a:fillRect l="-1117" t="-1385" b="-9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77240" y="739700"/>
            <a:ext cx="4048070" cy="54329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 rot="16200000">
            <a:off x="8887267" y="2053054"/>
            <a:ext cx="1191489" cy="186155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16200000">
            <a:off x="7582126" y="1118785"/>
            <a:ext cx="3926567" cy="4315884"/>
            <a:chOff x="6427305" y="450574"/>
            <a:chExt cx="4982816" cy="5499652"/>
          </a:xfrm>
        </p:grpSpPr>
        <p:sp>
          <p:nvSpPr>
            <p:cNvPr id="8" name="Block Arc 7"/>
            <p:cNvSpPr/>
            <p:nvPr/>
          </p:nvSpPr>
          <p:spPr>
            <a:xfrm rot="5400000">
              <a:off x="5528274" y="1349605"/>
              <a:ext cx="5468914" cy="3670852"/>
            </a:xfrm>
            <a:prstGeom prst="blockArc">
              <a:avLst>
                <a:gd name="adj1" fmla="val 11705299"/>
                <a:gd name="adj2" fmla="val 20772149"/>
                <a:gd name="adj3" fmla="val 1949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9" name="Block Arc 8"/>
            <p:cNvSpPr/>
            <p:nvPr/>
          </p:nvSpPr>
          <p:spPr>
            <a:xfrm rot="16200000">
              <a:off x="6840238" y="1380343"/>
              <a:ext cx="5468914" cy="3670852"/>
            </a:xfrm>
            <a:prstGeom prst="blockArc">
              <a:avLst>
                <a:gd name="adj1" fmla="val 11690738"/>
                <a:gd name="adj2" fmla="val 20767876"/>
                <a:gd name="adj3" fmla="val 2290"/>
              </a:avLst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19" name="Oval 18"/>
          <p:cNvSpPr/>
          <p:nvPr/>
        </p:nvSpPr>
        <p:spPr>
          <a:xfrm rot="16200000">
            <a:off x="10117645" y="4521062"/>
            <a:ext cx="977677" cy="46022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702165" y="4116664"/>
            <a:ext cx="2148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Hot or </a:t>
            </a:r>
            <a:r>
              <a:rPr lang="en-US" smtClean="0"/>
              <a:t>cold gauze</a:t>
            </a:r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6" r="45274" b="50418"/>
          <a:stretch/>
        </p:blipFill>
        <p:spPr>
          <a:xfrm>
            <a:off x="8355993" y="1096808"/>
            <a:ext cx="2928476" cy="151878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321" y="4319428"/>
            <a:ext cx="2677147" cy="1251653"/>
          </a:xfrm>
          <a:prstGeom prst="rect">
            <a:avLst/>
          </a:prstGeom>
        </p:spPr>
      </p:pic>
      <p:sp>
        <p:nvSpPr>
          <p:cNvPr id="4" name="Can 3"/>
          <p:cNvSpPr/>
          <p:nvPr/>
        </p:nvSpPr>
        <p:spPr>
          <a:xfrm>
            <a:off x="7530643" y="1542119"/>
            <a:ext cx="318849" cy="121385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an 47"/>
          <p:cNvSpPr/>
          <p:nvPr/>
        </p:nvSpPr>
        <p:spPr>
          <a:xfrm>
            <a:off x="7530643" y="3665450"/>
            <a:ext cx="318849" cy="2976433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8" dur="1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9" grpId="0"/>
      <p:bldP spid="29" grpId="1"/>
      <p:bldP spid="4" grpId="0" animBg="1"/>
      <p:bldP spid="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smtClean="0"/>
              <a:t>Thank you for listening</a:t>
            </a:r>
            <a:endParaRPr lang="en-US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6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www.physicsclassroom.com/class/waves/Lesson-4/Formation-of-Standing-Waves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hyperphysics.phy-astr.gsu.edu/hbase/Waves/standw.html</a:t>
            </a:r>
            <a:endParaRPr lang="en-US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www.youtube.com/watch?v=BhQUW9s-R8M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www.sciencedirect.com/science/article/pii/S1877705814028963</a:t>
            </a:r>
            <a:endParaRPr lang="en-US" dirty="0" smtClean="0"/>
          </a:p>
          <a:p>
            <a:r>
              <a:rPr lang="en-US" dirty="0">
                <a:hlinkClick r:id="rId6"/>
              </a:rPr>
              <a:t>http://ilyam.org/proc2006/11_Singing_tube_Australia_Kathryn_Zealand_98-115_Proc_19th_IYPT_2006.pdf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9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259" y="0"/>
            <a:ext cx="9854988" cy="1609344"/>
          </a:xfrm>
        </p:spPr>
        <p:txBody>
          <a:bodyPr/>
          <a:lstStyle/>
          <a:p>
            <a:r>
              <a:rPr lang="en-US" dirty="0" smtClean="0"/>
              <a:t>Sine Wave or Harmonic Wave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463330" y="4605847"/>
            <a:ext cx="1906437" cy="241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8429470" y="2353525"/>
                <a:ext cx="3872753" cy="2683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x = location</a:t>
                </a:r>
              </a:p>
              <a:p>
                <a:r>
                  <a:rPr lang="en-US" sz="2000" dirty="0" smtClean="0"/>
                  <a:t>y = elongation</a:t>
                </a:r>
              </a:p>
              <a:p>
                <a:r>
                  <a:rPr lang="en-US" sz="2000" dirty="0" err="1" smtClean="0"/>
                  <a:t>y</a:t>
                </a:r>
                <a:r>
                  <a:rPr lang="en-US" sz="2000" baseline="-25000" dirty="0" err="1" smtClean="0"/>
                  <a:t>max</a:t>
                </a:r>
                <a:r>
                  <a:rPr lang="en-US" sz="2000" dirty="0" smtClean="0"/>
                  <a:t> = amplitude</a:t>
                </a:r>
              </a:p>
              <a:p>
                <a14:m>
                  <m:oMath xmlns:m="http://schemas.openxmlformats.org/officeDocument/2006/math"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sz="2000" dirty="0"/>
                  <a:t>= wavelength</a:t>
                </a:r>
                <a:endParaRPr lang="en-US" sz="2000" dirty="0" smtClean="0"/>
              </a:p>
              <a:p>
                <a:r>
                  <a:rPr lang="en-US" sz="2000" dirty="0" smtClean="0"/>
                  <a:t>k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sz="2000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de-CH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de-CH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</m:num>
                      <m:den>
                        <m:r>
                          <a:rPr lang="mr-IN" sz="200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den>
                    </m:f>
                  </m:oMath>
                </a14:m>
                <a:r>
                  <a:rPr lang="en-US" sz="2000" dirty="0" smtClean="0"/>
                  <a:t> = wave number</a:t>
                </a:r>
              </a:p>
              <a:p>
                <a:r>
                  <a:rPr lang="en-US" sz="2000" dirty="0" smtClean="0"/>
                  <a:t>t = time</a:t>
                </a:r>
              </a:p>
              <a:p>
                <a:r>
                  <a:rPr lang="en-US" sz="2000" dirty="0" err="1" smtClean="0"/>
                  <a:t>ƒ</a:t>
                </a:r>
                <a:r>
                  <a:rPr lang="en-US" sz="2000" dirty="0" smtClean="0"/>
                  <a:t> = frequency</a:t>
                </a:r>
              </a:p>
              <a:p>
                <a14:m>
                  <m:oMath xmlns:m="http://schemas.openxmlformats.org/officeDocument/2006/math"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=2</m:t>
                    </m:r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𝜋</m:t>
                    </m:r>
                    <m:r>
                      <a:rPr lang="de-CH" sz="2000" i="1">
                        <a:latin typeface="Cambria Math" charset="0"/>
                        <a:ea typeface="Cambria Math" charset="0"/>
                        <a:cs typeface="Cambria Math" charset="0"/>
                      </a:rPr>
                      <m:t>𝑓</m:t>
                    </m:r>
                  </m:oMath>
                </a14:m>
                <a:r>
                  <a:rPr lang="en-US" sz="2000" dirty="0"/>
                  <a:t> = circular </a:t>
                </a:r>
                <a:r>
                  <a:rPr lang="en-US" sz="2000" dirty="0" smtClean="0"/>
                  <a:t>frequency</a:t>
                </a:r>
                <a:endParaRPr lang="en-US" sz="200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470" y="2353525"/>
                <a:ext cx="3872753" cy="2683683"/>
              </a:xfrm>
              <a:prstGeom prst="rect">
                <a:avLst/>
              </a:prstGeom>
              <a:blipFill rotWithShape="0">
                <a:blip r:embed="rId3"/>
                <a:stretch>
                  <a:fillRect l="-1732" t="-1136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476563" y="3270397"/>
                <a:ext cx="987997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b="0" dirty="0" smtClean="0"/>
                  <a:t>Wave at a </a:t>
                </a:r>
                <a:r>
                  <a:rPr lang="de-CH" sz="2400" b="0" dirty="0" err="1" smtClean="0"/>
                  <a:t>specif</a:t>
                </a:r>
                <a:r>
                  <a:rPr lang="de-CH" sz="2400" dirty="0" err="1" smtClean="0"/>
                  <a:t>ic</a:t>
                </a:r>
                <a:r>
                  <a:rPr lang="de-CH" sz="2400" dirty="0" smtClean="0"/>
                  <a:t> </a:t>
                </a:r>
                <a:r>
                  <a:rPr lang="de-CH" sz="2400" dirty="0"/>
                  <a:t>time</a:t>
                </a:r>
                <a14:m>
                  <m:oMath xmlns:m="http://schemas.openxmlformats.org/officeDocument/2006/math">
                    <m:r>
                      <a:rPr lang="de-CH" sz="2400">
                        <a:latin typeface="Cambria Math" charset="0"/>
                      </a:rPr>
                      <m:t> </m:t>
                    </m:r>
                    <m:r>
                      <a:rPr lang="de-CH" sz="2400" i="1">
                        <a:latin typeface="Cambria Math" charset="0"/>
                      </a:rPr>
                      <m:t>: </m:t>
                    </m:r>
                  </m:oMath>
                </a14:m>
                <a:r>
                  <a:rPr lang="de-CH" sz="2400" b="0" dirty="0" smtClean="0"/>
                  <a:t>	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latin typeface="Cambria Math" charset="0"/>
                      </a:rPr>
                      <m:t> </m:t>
                    </m:r>
                    <m:r>
                      <a:rPr lang="de-CH" sz="2400" b="0" i="1" smtClean="0">
                        <a:latin typeface="Cambria Math" charset="0"/>
                      </a:rPr>
                      <m:t>𝑦</m:t>
                    </m:r>
                    <m:d>
                      <m:dPr>
                        <m:ctrlPr>
                          <a:rPr lang="de-CH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de-CH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CH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de-CH" sz="24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de-CH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m:rPr>
                        <m:sty m:val="p"/>
                      </m:rPr>
                      <a:rPr lang="de-CH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sin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⁡(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𝑘𝑥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6563" y="3270397"/>
                <a:ext cx="9879970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1851" t="-139344" b="-177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480105" y="6240358"/>
                <a:ext cx="9879970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de-CH" sz="2400" b="0" dirty="0" smtClean="0"/>
                  <a:t>Family </a:t>
                </a:r>
                <a:r>
                  <a:rPr lang="de-CH" sz="2400" b="0" dirty="0" err="1" smtClean="0"/>
                  <a:t>of</a:t>
                </a:r>
                <a:r>
                  <a:rPr lang="de-CH" sz="2400" b="0" dirty="0" smtClean="0"/>
                  <a:t> </a:t>
                </a:r>
                <a:r>
                  <a:rPr lang="de-CH" sz="2400" b="0" dirty="0" err="1" smtClean="0"/>
                  <a:t>waves</a:t>
                </a:r>
                <a:r>
                  <a:rPr lang="de-CH" sz="2400" b="0" dirty="0" smtClean="0"/>
                  <a:t> at different </a:t>
                </a:r>
                <a:r>
                  <a:rPr lang="de-CH" sz="2400" b="0" dirty="0" err="1" smtClean="0"/>
                  <a:t>times</a:t>
                </a:r>
                <a:r>
                  <a:rPr lang="de-CH" sz="2400" b="0" dirty="0" smtClean="0"/>
                  <a:t>:	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latin typeface="Cambria Math" charset="0"/>
                      </a:rPr>
                      <m:t>𝑦</m:t>
                    </m:r>
                    <m:d>
                      <m:dPr>
                        <m:ctrlPr>
                          <a:rPr lang="de-CH" sz="2400" b="0" i="1" smtClean="0">
                            <a:latin typeface="Cambria Math" charset="0"/>
                          </a:rPr>
                        </m:ctrlPr>
                      </m:dPr>
                      <m:e>
                        <m:r>
                          <a:rPr lang="de-CH" sz="2400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de-CH" sz="2400" b="0" i="1" smtClean="0">
                            <a:latin typeface="Cambria Math" charset="0"/>
                          </a:rPr>
                          <m:t>,</m:t>
                        </m:r>
                        <m:r>
                          <a:rPr lang="de-CH" sz="2400" b="0" i="1" smtClean="0">
                            <a:latin typeface="Cambria Math" charset="0"/>
                          </a:rPr>
                          <m:t>𝑡</m:t>
                        </m:r>
                      </m:e>
                    </m:d>
                    <m:r>
                      <a:rPr lang="de-CH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de-CH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de-CH" sz="2400" b="0" i="1" smtClean="0">
                            <a:latin typeface="Cambria Math" charset="0"/>
                          </a:rPr>
                          <m:t>𝑚𝑎𝑥</m:t>
                        </m:r>
                      </m:sub>
                    </m:sSub>
                    <m:r>
                      <a:rPr lang="de-CH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∙</m:t>
                    </m:r>
                    <m:r>
                      <m:rPr>
                        <m:sty m:val="p"/>
                      </m:rPr>
                      <a:rPr lang="de-CH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sin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⁡(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𝑘𝑥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−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𝜔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𝑡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105" y="6240358"/>
                <a:ext cx="9879970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912" t="-141667" b="-18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21" y="4032085"/>
            <a:ext cx="6400929" cy="21711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021" y="1056562"/>
            <a:ext cx="6440451" cy="21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1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08" t="-430" r="308" b="22880"/>
          <a:stretch/>
        </p:blipFill>
        <p:spPr>
          <a:xfrm>
            <a:off x="1873451" y="-47243"/>
            <a:ext cx="8451194" cy="6905243"/>
          </a:xfrm>
        </p:spPr>
      </p:pic>
    </p:spTree>
    <p:extLst>
      <p:ext uri="{BB962C8B-B14F-4D97-AF65-F5344CB8AC3E}">
        <p14:creationId xmlns:p14="http://schemas.microsoft.com/office/powerpoint/2010/main" val="213046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257" y="484632"/>
            <a:ext cx="11459688" cy="96415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Gauze Position explained with Rayleigh index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098" y="3002771"/>
            <a:ext cx="10058400" cy="1594719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2366" y="5469532"/>
                <a:ext cx="1080654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   Contradiction!</a:t>
                </a:r>
              </a:p>
              <a:p>
                <a:endParaRPr lang="en-US" dirty="0"/>
              </a:p>
              <a:p>
                <a:r>
                  <a:rPr lang="en-US" b="1" dirty="0" smtClean="0"/>
                  <a:t>Rayleigh Index </a:t>
                </a:r>
                <a:r>
                  <a:rPr lang="en-US" dirty="0" smtClean="0"/>
                  <a:t>(= function of pressure and velocity) shows ideal placement of gauze at 25%,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r>
                  <a:rPr lang="en-US" dirty="0" smtClean="0"/>
                  <a:t>p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r>
                  <a:rPr lang="en-US" dirty="0" smtClean="0"/>
                  <a:t>v are maximized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366" y="5469532"/>
                <a:ext cx="10806548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451" t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Up Arrow 5"/>
          <p:cNvSpPr/>
          <p:nvPr/>
        </p:nvSpPr>
        <p:spPr>
          <a:xfrm rot="2234727">
            <a:off x="209091" y="3751006"/>
            <a:ext cx="1609051" cy="177385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Most cool air heated</a:t>
            </a:r>
            <a:endParaRPr lang="en-US" sz="1400" dirty="0"/>
          </a:p>
        </p:txBody>
      </p:sp>
      <p:sp>
        <p:nvSpPr>
          <p:cNvPr id="7" name="Up Arrow 6"/>
          <p:cNvSpPr/>
          <p:nvPr/>
        </p:nvSpPr>
        <p:spPr>
          <a:xfrm rot="2234727">
            <a:off x="2709858" y="3606975"/>
            <a:ext cx="1951438" cy="20619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Highest impact on pressure change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69848" y="1770810"/>
                <a:ext cx="935668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Acoustic Wave: caused by pressure difference due to the rising heat</a:t>
                </a:r>
                <a:endParaRPr lang="en-US" dirty="0"/>
              </a:p>
              <a:p>
                <a:endParaRPr lang="en-US" dirty="0" smtClean="0"/>
              </a:p>
              <a:p>
                <a:r>
                  <a:rPr lang="en-US" dirty="0" smtClean="0"/>
                  <a:t>Velocity of particles: high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de-CH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pressure results in low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  <m:r>
                      <a:rPr lang="de-CH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velocity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9848" y="1770810"/>
                <a:ext cx="9356687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587" t="-2538" b="-14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/>
          <p:cNvCxnSpPr/>
          <p:nvPr/>
        </p:nvCxnSpPr>
        <p:spPr>
          <a:xfrm flipV="1">
            <a:off x="1888169" y="3444971"/>
            <a:ext cx="1116281" cy="2604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817154" y="3037828"/>
                <a:ext cx="4427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∆</m:t>
                    </m:r>
                  </m:oMath>
                </a14:m>
                <a:r>
                  <a:rPr lang="en-US" dirty="0"/>
                  <a:t>v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154" y="3037828"/>
                <a:ext cx="442750" cy="369332"/>
              </a:xfrm>
              <a:prstGeom prst="rect">
                <a:avLst/>
              </a:prstGeom>
              <a:blipFill rotWithShape="0">
                <a:blip r:embed="rId6"/>
                <a:stretch>
                  <a:fillRect t="-8197" r="-10959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710166" y="3473849"/>
                <a:ext cx="5245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∆</m:t>
                      </m:r>
                      <m:r>
                        <m:rPr>
                          <m:sty m:val="p"/>
                        </m:rPr>
                        <a:rPr lang="de-CH" b="0" i="0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p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166" y="3473849"/>
                <a:ext cx="524503" cy="369332"/>
              </a:xfrm>
              <a:prstGeom prst="rect">
                <a:avLst/>
              </a:prstGeom>
              <a:blipFill rotWithShape="0">
                <a:blip r:embed="rId7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2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634" y="0"/>
            <a:ext cx="4784459" cy="6861048"/>
          </a:xfrm>
        </p:spPr>
      </p:pic>
    </p:spTree>
    <p:extLst>
      <p:ext uri="{BB962C8B-B14F-4D97-AF65-F5344CB8AC3E}">
        <p14:creationId xmlns:p14="http://schemas.microsoft.com/office/powerpoint/2010/main" val="69092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FFT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12" y="2120900"/>
            <a:ext cx="7537525" cy="4051300"/>
          </a:xfrm>
        </p:spPr>
      </p:pic>
    </p:spTree>
    <p:extLst>
      <p:ext uri="{BB962C8B-B14F-4D97-AF65-F5344CB8AC3E}">
        <p14:creationId xmlns:p14="http://schemas.microsoft.com/office/powerpoint/2010/main" val="352407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</a:t>
            </a:r>
            <a:r>
              <a:rPr lang="en-US" dirty="0" err="1" smtClean="0"/>
              <a:t>Rijke’s</a:t>
            </a:r>
            <a:r>
              <a:rPr lang="en-US" dirty="0" smtClean="0"/>
              <a:t> Tube?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917" y="2093976"/>
            <a:ext cx="10058400" cy="4050792"/>
          </a:xfrm>
        </p:spPr>
        <p:txBody>
          <a:bodyPr/>
          <a:lstStyle/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Bunsen burner heats up mesh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Bunsen burner is removed</a:t>
            </a:r>
          </a:p>
          <a:p>
            <a:pPr marL="457200" indent="-457200">
              <a:buClrTx/>
              <a:buFont typeface="+mj-lt"/>
              <a:buAutoNum type="arabicPeriod"/>
            </a:pPr>
            <a:endParaRPr lang="en-US" dirty="0"/>
          </a:p>
          <a:p>
            <a:pPr marL="457200" indent="-457200">
              <a:buClrTx/>
              <a:buFont typeface="+mj-lt"/>
              <a:buAutoNum type="arabicPeriod"/>
            </a:pPr>
            <a:r>
              <a:rPr lang="en-US" dirty="0" smtClean="0"/>
              <a:t>Sound is produced</a:t>
            </a:r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10" y="1558171"/>
            <a:ext cx="2686136" cy="5036506"/>
          </a:xfrm>
          <a:prstGeom prst="rect">
            <a:avLst/>
          </a:prstGeom>
        </p:spPr>
      </p:pic>
      <p:pic>
        <p:nvPicPr>
          <p:cNvPr id="6" name="phenomen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8152" t="-3" r="40959" b="1"/>
          <a:stretch/>
        </p:blipFill>
        <p:spPr>
          <a:xfrm>
            <a:off x="7742582" y="0"/>
            <a:ext cx="3765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04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9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290578" cy="1609344"/>
          </a:xfrm>
        </p:spPr>
        <p:txBody>
          <a:bodyPr/>
          <a:lstStyle/>
          <a:p>
            <a:r>
              <a:rPr lang="en-US" dirty="0"/>
              <a:t>Theory: Standing </a:t>
            </a:r>
            <a:r>
              <a:rPr lang="en-US" dirty="0" smtClean="0"/>
              <a:t>Waves on Strings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927118" y="2332438"/>
            <a:ext cx="4064000" cy="3302000"/>
          </a:xfrm>
        </p:spPr>
      </p:pic>
      <p:pic>
        <p:nvPicPr>
          <p:cNvPr id="3" name="giph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3259" y="2823984"/>
            <a:ext cx="6083300" cy="203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3330" y="4605847"/>
            <a:ext cx="1906437" cy="241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607333" y="2213597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node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8117" y="1837479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antinode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890052" y="2206811"/>
            <a:ext cx="159930" cy="157548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87736" y="2808351"/>
            <a:ext cx="145904" cy="9739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480105" y="2356412"/>
            <a:ext cx="0" cy="290912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56559" y="3626306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439407" y="1987080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85158" y="6029534"/>
            <a:ext cx="9743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= location</a:t>
            </a:r>
            <a:r>
              <a:rPr lang="en-US" dirty="0"/>
              <a:t> </a:t>
            </a:r>
            <a:r>
              <a:rPr lang="en-US" dirty="0" smtClean="0"/>
              <a:t>         y = displacement          n = mode          L = length of the string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415829" y="1788944"/>
            <a:ext cx="2561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Different Modes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755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00728" y="1644929"/>
            <a:ext cx="43467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standing wave causes a continual tone:</a:t>
            </a:r>
          </a:p>
          <a:p>
            <a:endParaRPr lang="en-US" sz="2000" dirty="0"/>
          </a:p>
          <a:p>
            <a:r>
              <a:rPr lang="en-US" sz="2000" dirty="0" smtClean="0"/>
              <a:t>Fundamental Harmonic Tone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First Harmonic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 smtClean="0"/>
              <a:t>Second Harmonic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Theory: Standing W</a:t>
            </a:r>
            <a:r>
              <a:rPr lang="en-US" dirty="0" smtClean="0"/>
              <a:t>aves in Tubes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4" t="6427" r="76" b="57924"/>
          <a:stretch/>
        </p:blipFill>
        <p:spPr>
          <a:xfrm>
            <a:off x="1860784" y="1823091"/>
            <a:ext cx="4278021" cy="1924569"/>
          </a:xfr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6" t="42018" r="514" b="4912"/>
          <a:stretch/>
        </p:blipFill>
        <p:spPr>
          <a:xfrm>
            <a:off x="543074" y="3747660"/>
            <a:ext cx="5555974" cy="289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52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093728" y="716912"/>
            <a:ext cx="1760549" cy="4320000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093727" y="716912"/>
            <a:ext cx="1760549" cy="3226800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206" y="5142118"/>
            <a:ext cx="981972" cy="1569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</a:t>
            </a:r>
            <a:r>
              <a:rPr lang="en-US" dirty="0" err="1" smtClean="0"/>
              <a:t>Rijke’s</a:t>
            </a:r>
            <a:r>
              <a:rPr lang="en-US" dirty="0" smtClean="0"/>
              <a:t> Tube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8113618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854277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133509" y="3943712"/>
            <a:ext cx="17207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123563" y="3943712"/>
            <a:ext cx="1720768" cy="1382625"/>
          </a:xfrm>
          <a:prstGeom prst="rect">
            <a:avLst/>
          </a:prstGeom>
          <a:solidFill>
            <a:srgbClr val="0070C0">
              <a:alpha val="51000"/>
            </a:srgbClr>
          </a:solidFill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9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4" grpId="0" animBg="1"/>
      <p:bldP spid="34" grpId="1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Rijke’s Tube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113618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854277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133509" y="3943712"/>
            <a:ext cx="17207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069848" y="49834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23564" y="3943712"/>
            <a:ext cx="1730712" cy="1114243"/>
          </a:xfrm>
          <a:prstGeom prst="rect">
            <a:avLst/>
          </a:prstGeom>
          <a:solidFill>
            <a:srgbClr val="0070C0">
              <a:alpha val="51000"/>
            </a:srgbClr>
          </a:solidFill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33508" y="3654287"/>
            <a:ext cx="1720769" cy="289425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Rijke’s Tube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8113618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9854277" y="716912"/>
            <a:ext cx="0" cy="4320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8133509" y="3943712"/>
            <a:ext cx="172076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1069848" y="498348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none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8113620" y="4311458"/>
            <a:ext cx="1730712" cy="1114243"/>
          </a:xfrm>
          <a:prstGeom prst="rect">
            <a:avLst/>
          </a:prstGeom>
          <a:solidFill>
            <a:srgbClr val="0070C0">
              <a:alpha val="51000"/>
            </a:srgbClr>
          </a:solidFill>
          <a:ln>
            <a:solidFill>
              <a:srgbClr val="0070C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8123563" y="3180522"/>
            <a:ext cx="1720769" cy="1130937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solidFill>
              <a:srgbClr val="FF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4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 smtClean="0"/>
              <a:t>Theory: Frequency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64377" y="2561734"/>
                <a:ext cx="3970384" cy="5865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2400" b="0" dirty="0" smtClean="0">
                    <a:ea typeface="Cambria Math" charset="0"/>
                    <a:cs typeface="Cambria Math" charset="0"/>
                  </a:rPr>
                  <a:t>Frequency      </a:t>
                </a:r>
                <a14:m>
                  <m:oMath xmlns:m="http://schemas.openxmlformats.org/officeDocument/2006/math"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𝑓</m:t>
                    </m:r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de-CH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𝑐</m:t>
                        </m:r>
                      </m:num>
                      <m:den>
                        <m:r>
                          <a:rPr lang="de-CH" sz="2400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𝜆</m:t>
                        </m:r>
                      </m:den>
                    </m:f>
                    <m:r>
                      <a:rPr lang="de-CH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de-CH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𝑛𝑐</m:t>
                        </m:r>
                      </m:num>
                      <m:den>
                        <m:r>
                          <a:rPr lang="de-CH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2</m:t>
                        </m:r>
                        <m:r>
                          <a:rPr lang="de-CH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377" y="2561734"/>
                <a:ext cx="3970384" cy="586571"/>
              </a:xfrm>
              <a:prstGeom prst="rect">
                <a:avLst/>
              </a:prstGeom>
              <a:blipFill rotWithShape="0">
                <a:blip r:embed="rId2"/>
                <a:stretch>
                  <a:fillRect l="-2301" t="-1042"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59458" y="1891232"/>
                <a:ext cx="3781245" cy="6168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>
                    <a:ea typeface="Cambria Math" charset="0"/>
                    <a:cs typeface="Cambria Math" charset="0"/>
                  </a:rPr>
                  <a:t>Tube length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     </m:t>
                    </m:r>
                    <m:r>
                      <a:rPr lang="en-US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2</m:t>
                    </m:r>
                    <m:f>
                      <m:fPr>
                        <m:ctrlP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𝐿</m:t>
                        </m:r>
                      </m:num>
                      <m:den>
                        <m:r>
                          <a:rPr lang="de-CH" sz="24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𝑛</m:t>
                        </m:r>
                      </m:den>
                    </m:f>
                    <m:r>
                      <a:rPr lang="en-US" sz="2400" b="0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de-CH" sz="2400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58" y="1891232"/>
                <a:ext cx="3781245" cy="616836"/>
              </a:xfrm>
              <a:prstGeom prst="rect">
                <a:avLst/>
              </a:prstGeom>
              <a:blipFill rotWithShape="0">
                <a:blip r:embed="rId3"/>
                <a:stretch>
                  <a:fillRect l="-2415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9458" y="3889528"/>
                <a:ext cx="11139776" cy="74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>
                    <a:ea typeface="Cambria Math" charset="0"/>
                    <a:cs typeface="Cambria Math" charset="0"/>
                  </a:rPr>
                  <a:t>Correction due to wave reflection outside of the tube</a:t>
                </a:r>
                <a:r>
                  <a:rPr lang="en-US" sz="2400" dirty="0">
                    <a:ea typeface="Cambria Math" charset="0"/>
                    <a:cs typeface="Cambria Math" charset="0"/>
                  </a:rPr>
                  <a:t> </a:t>
                </a:r>
                <a:r>
                  <a:rPr lang="en-US" sz="2400" dirty="0" smtClean="0">
                    <a:ea typeface="Cambria Math" charset="0"/>
                    <a:cs typeface="Cambria Math" charset="0"/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𝒇</m:t>
                    </m:r>
                    <m:r>
                      <a:rPr lang="en-US" sz="3200" b="1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𝒏𝒗</m:t>
                        </m:r>
                      </m:num>
                      <m:den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𝟐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𝑳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+ 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𝟎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.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𝟖</m:t>
                        </m:r>
                        <m:r>
                          <a:rPr lang="en-US" sz="3200" b="1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𝒅</m:t>
                        </m:r>
                      </m:den>
                    </m:f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58" y="3889528"/>
                <a:ext cx="11139776" cy="749308"/>
              </a:xfrm>
              <a:prstGeom prst="rect">
                <a:avLst/>
              </a:prstGeom>
              <a:blipFill rotWithShape="0">
                <a:blip r:embed="rId4"/>
                <a:stretch>
                  <a:fillRect l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185410" y="1823070"/>
                <a:ext cx="2687874" cy="147732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Wave Parameters:</a:t>
                </a:r>
              </a:p>
              <a:p>
                <a:r>
                  <a:rPr lang="en-US" dirty="0" smtClean="0"/>
                  <a:t>f = frequency</a:t>
                </a:r>
              </a:p>
              <a:p>
                <a14:m>
                  <m:oMath xmlns:m="http://schemas.openxmlformats.org/officeDocument/2006/math">
                    <m:r>
                      <a:rPr lang="de-CH" i="1">
                        <a:latin typeface="Cambria Math" charset="0"/>
                        <a:ea typeface="Cambria Math" charset="0"/>
                        <a:cs typeface="Cambria Math" charset="0"/>
                      </a:rPr>
                      <m:t>𝜆</m:t>
                    </m:r>
                    <m:r>
                      <a:rPr lang="de-CH" i="1">
                        <a:latin typeface="Cambria Math" charset="0"/>
                        <a:ea typeface="Cambria Math" charset="0"/>
                        <a:cs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= wavelength</a:t>
                </a:r>
              </a:p>
              <a:p>
                <a:r>
                  <a:rPr lang="en-US" i="1" dirty="0"/>
                  <a:t>c</a:t>
                </a:r>
                <a:r>
                  <a:rPr lang="en-US" dirty="0" smtClean="0"/>
                  <a:t> </a:t>
                </a:r>
                <a:r>
                  <a:rPr lang="en-US" dirty="0"/>
                  <a:t>= </a:t>
                </a:r>
                <a:r>
                  <a:rPr lang="en-US" dirty="0" smtClean="0"/>
                  <a:t>propagation speed</a:t>
                </a:r>
              </a:p>
              <a:p>
                <a:r>
                  <a:rPr lang="en-US" i="1" dirty="0" smtClean="0"/>
                  <a:t>n</a:t>
                </a:r>
                <a:r>
                  <a:rPr lang="en-US" dirty="0" smtClean="0"/>
                  <a:t> = mode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5410" y="1823070"/>
                <a:ext cx="2687874" cy="1477328"/>
              </a:xfrm>
              <a:prstGeom prst="rect">
                <a:avLst/>
              </a:prstGeom>
              <a:blipFill rotWithShape="0">
                <a:blip r:embed="rId5"/>
                <a:stretch>
                  <a:fillRect l="-1806" t="-1639" b="-532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8123933" y="2114450"/>
            <a:ext cx="324499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Tube Parameters:</a:t>
            </a:r>
          </a:p>
          <a:p>
            <a:r>
              <a:rPr lang="en-US" i="1" dirty="0" smtClean="0"/>
              <a:t>L</a:t>
            </a:r>
            <a:r>
              <a:rPr lang="en-US" dirty="0" smtClean="0"/>
              <a:t> = length of the tube</a:t>
            </a:r>
          </a:p>
          <a:p>
            <a:r>
              <a:rPr lang="en-US" i="1" dirty="0" smtClean="0"/>
              <a:t>d</a:t>
            </a:r>
            <a:r>
              <a:rPr lang="en-US" dirty="0" smtClean="0"/>
              <a:t> = diameter of tube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9458" y="5255518"/>
            <a:ext cx="9494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The theory suggests that the frequency (pitch of sound) is</a:t>
            </a:r>
          </a:p>
          <a:p>
            <a:r>
              <a:rPr lang="en-US" sz="2400" b="1" dirty="0" smtClean="0"/>
              <a:t>inversely proportional to the length of the tube.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5733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7" grpId="0" animBg="1"/>
      <p:bldP spid="10" grpId="0" animBg="1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 panose="02050604050505020204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2592</TotalTime>
  <Words>620</Words>
  <Application>Microsoft Macintosh PowerPoint</Application>
  <PresentationFormat>Widescreen</PresentationFormat>
  <Paragraphs>176</Paragraphs>
  <Slides>28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Bookman Old Style</vt:lpstr>
      <vt:lpstr>Calibri</vt:lpstr>
      <vt:lpstr>Calibri Light</vt:lpstr>
      <vt:lpstr>Cambria Math</vt:lpstr>
      <vt:lpstr>Century Gothic</vt:lpstr>
      <vt:lpstr>Mangal</vt:lpstr>
      <vt:lpstr>Rockwell Extra Bold</vt:lpstr>
      <vt:lpstr>Wingdings</vt:lpstr>
      <vt:lpstr>Arial</vt:lpstr>
      <vt:lpstr>Wood Type</vt:lpstr>
      <vt:lpstr>Problem 10: Rijke’s Tube</vt:lpstr>
      <vt:lpstr>The Problem</vt:lpstr>
      <vt:lpstr>What is a Rijke’s Tube?</vt:lpstr>
      <vt:lpstr>Theory: Standing Waves on Strings</vt:lpstr>
      <vt:lpstr>Theory: Standing Waves in Tubes</vt:lpstr>
      <vt:lpstr>Theory: Rijke’s Tube</vt:lpstr>
      <vt:lpstr>Theory: Rijke’s Tube</vt:lpstr>
      <vt:lpstr>Theory: Rijke’s Tube</vt:lpstr>
      <vt:lpstr>Theory: Frequency</vt:lpstr>
      <vt:lpstr>Experiments: Parameters</vt:lpstr>
      <vt:lpstr>Set Up</vt:lpstr>
      <vt:lpstr>Experiments</vt:lpstr>
      <vt:lpstr>Tube Orientation</vt:lpstr>
      <vt:lpstr>Experiments: Tube Length</vt:lpstr>
      <vt:lpstr>PowerPoint Presentation</vt:lpstr>
      <vt:lpstr>PowerPoint Presentation</vt:lpstr>
      <vt:lpstr>PowerPoint Presentation</vt:lpstr>
      <vt:lpstr>Experiments vs. Theory</vt:lpstr>
      <vt:lpstr>Temperature of gauze</vt:lpstr>
      <vt:lpstr>PowerPoint Presentation</vt:lpstr>
      <vt:lpstr>Conclusion</vt:lpstr>
      <vt:lpstr>Thank you for listening</vt:lpstr>
      <vt:lpstr>Sources</vt:lpstr>
      <vt:lpstr>Sine Wave or Harmonic Wave</vt:lpstr>
      <vt:lpstr>PowerPoint Presentation</vt:lpstr>
      <vt:lpstr>Gauze Position explained with Rayleigh index</vt:lpstr>
      <vt:lpstr>PowerPoint Presentation</vt:lpstr>
      <vt:lpstr>FFT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 e. Rijke’s tube</dc:title>
  <dc:creator>Microsoft Office User</dc:creator>
  <cp:lastModifiedBy>Microsoft Office User</cp:lastModifiedBy>
  <cp:revision>181</cp:revision>
  <cp:lastPrinted>2017-06-27T20:09:17Z</cp:lastPrinted>
  <dcterms:created xsi:type="dcterms:W3CDTF">2017-04-20T12:17:22Z</dcterms:created>
  <dcterms:modified xsi:type="dcterms:W3CDTF">2017-07-03T08:38:07Z</dcterms:modified>
</cp:coreProperties>
</file>