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6"/>
    <p:restoredTop sz="72567"/>
  </p:normalViewPr>
  <p:slideViewPr>
    <p:cSldViewPr snapToGrid="0" snapToObjects="1">
      <p:cViewPr varScale="1">
        <p:scale>
          <a:sx n="72" d="100"/>
          <a:sy n="72" d="100"/>
        </p:scale>
        <p:origin x="70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E77D11-D683-4E82-ACDA-DC9709C7CD6F}" type="doc">
      <dgm:prSet loTypeId="urn:microsoft.com/office/officeart/2005/8/layout/process5" loCatId="process" qsTypeId="urn:microsoft.com/office/officeart/2005/8/quickstyle/simple1" qsCatId="simple" csTypeId="urn:microsoft.com/office/officeart/2005/8/colors/accent0_1" csCatId="mainScheme" phldr="1"/>
      <dgm:spPr/>
      <dgm:t>
        <a:bodyPr/>
        <a:lstStyle/>
        <a:p>
          <a:endParaRPr lang="en-US"/>
        </a:p>
      </dgm:t>
    </dgm:pt>
    <dgm:pt modelId="{B0103186-CF4E-4ACB-9576-31E8803A3617}">
      <dgm:prSet phldrT="[Text]"/>
      <dgm:spPr>
        <a:solidFill>
          <a:srgbClr val="92D050"/>
        </a:solidFill>
      </dgm:spPr>
      <dgm:t>
        <a:bodyPr/>
        <a:lstStyle/>
        <a:p>
          <a:r>
            <a:rPr lang="en-US" dirty="0" err="1" smtClean="0"/>
            <a:t>Rijke’s</a:t>
          </a:r>
          <a:r>
            <a:rPr lang="en-US" dirty="0" smtClean="0"/>
            <a:t> tube phenomenon</a:t>
          </a:r>
          <a:endParaRPr lang="en-US" dirty="0"/>
        </a:p>
      </dgm:t>
    </dgm:pt>
    <dgm:pt modelId="{F3FD0A12-A2C0-4A4E-B037-AFA132848FC2}" type="parTrans" cxnId="{96638AA6-1CB7-4DE3-9628-0E88CCDC2AB6}">
      <dgm:prSet/>
      <dgm:spPr/>
      <dgm:t>
        <a:bodyPr/>
        <a:lstStyle/>
        <a:p>
          <a:endParaRPr lang="en-US"/>
        </a:p>
      </dgm:t>
    </dgm:pt>
    <dgm:pt modelId="{0796F4AF-D6AA-4EFD-85A7-E995BD48C7BA}" type="sibTrans" cxnId="{96638AA6-1CB7-4DE3-9628-0E88CCDC2AB6}">
      <dgm:prSet/>
      <dgm:spPr/>
      <dgm:t>
        <a:bodyPr/>
        <a:lstStyle/>
        <a:p>
          <a:endParaRPr lang="en-US"/>
        </a:p>
      </dgm:t>
    </dgm:pt>
    <dgm:pt modelId="{12887369-8CC1-4CF6-AEA4-8BA7DD976516}">
      <dgm:prSet phldrT="[Text]"/>
      <dgm:spPr>
        <a:solidFill>
          <a:srgbClr val="FFC000"/>
        </a:solidFill>
      </dgm:spPr>
      <dgm:t>
        <a:bodyPr/>
        <a:lstStyle/>
        <a:p>
          <a:r>
            <a:rPr lang="en-US" dirty="0" smtClean="0"/>
            <a:t>Theory: standings waves</a:t>
          </a:r>
          <a:endParaRPr lang="en-US" dirty="0"/>
        </a:p>
      </dgm:t>
    </dgm:pt>
    <dgm:pt modelId="{FCE9A1C9-4440-4BA1-A941-07936F725FAE}" type="parTrans" cxnId="{7ABDA1D8-FBBD-4330-98B5-DE19F6F15937}">
      <dgm:prSet/>
      <dgm:spPr/>
      <dgm:t>
        <a:bodyPr/>
        <a:lstStyle/>
        <a:p>
          <a:endParaRPr lang="en-US"/>
        </a:p>
      </dgm:t>
    </dgm:pt>
    <dgm:pt modelId="{C437294F-04D2-4695-B49B-3C3E898D55BC}" type="sibTrans" cxnId="{7ABDA1D8-FBBD-4330-98B5-DE19F6F15937}">
      <dgm:prSet/>
      <dgm:spPr/>
      <dgm:t>
        <a:bodyPr/>
        <a:lstStyle/>
        <a:p>
          <a:endParaRPr lang="en-US"/>
        </a:p>
      </dgm:t>
    </dgm:pt>
    <dgm:pt modelId="{17780DDE-E04A-41ED-8175-DE099720907B}">
      <dgm:prSet phldrT="[Text]"/>
      <dgm:spPr>
        <a:solidFill>
          <a:srgbClr val="FFC000"/>
        </a:solidFill>
      </dgm:spPr>
      <dgm:t>
        <a:bodyPr/>
        <a:lstStyle/>
        <a:p>
          <a:r>
            <a:rPr lang="en-US" dirty="0" smtClean="0"/>
            <a:t>Theory: </a:t>
          </a:r>
          <a:r>
            <a:rPr lang="en-US" dirty="0" err="1" smtClean="0"/>
            <a:t>Rijke’s</a:t>
          </a:r>
          <a:r>
            <a:rPr lang="en-US" dirty="0" smtClean="0"/>
            <a:t> tube</a:t>
          </a:r>
          <a:endParaRPr lang="en-US" dirty="0"/>
        </a:p>
      </dgm:t>
    </dgm:pt>
    <dgm:pt modelId="{1ACA4765-A2DF-4D83-B19B-8742166A0585}" type="parTrans" cxnId="{A204E345-DB5A-49DC-9C67-103487E68A3B}">
      <dgm:prSet/>
      <dgm:spPr/>
      <dgm:t>
        <a:bodyPr/>
        <a:lstStyle/>
        <a:p>
          <a:endParaRPr lang="en-US"/>
        </a:p>
      </dgm:t>
    </dgm:pt>
    <dgm:pt modelId="{CD8F79D9-2E3E-4ECA-B255-D058096795B2}" type="sibTrans" cxnId="{A204E345-DB5A-49DC-9C67-103487E68A3B}">
      <dgm:prSet/>
      <dgm:spPr/>
      <dgm:t>
        <a:bodyPr/>
        <a:lstStyle/>
        <a:p>
          <a:endParaRPr lang="en-US"/>
        </a:p>
      </dgm:t>
    </dgm:pt>
    <dgm:pt modelId="{251BB012-9273-445A-B8F4-E81BCA5C5211}">
      <dgm:prSet phldrT="[Text]"/>
      <dgm:spPr>
        <a:solidFill>
          <a:srgbClr val="FF0000"/>
        </a:solidFill>
      </dgm:spPr>
      <dgm:t>
        <a:bodyPr/>
        <a:lstStyle/>
        <a:p>
          <a:r>
            <a:rPr lang="en-US" dirty="0" smtClean="0"/>
            <a:t>Parameters</a:t>
          </a:r>
          <a:endParaRPr lang="en-US" dirty="0"/>
        </a:p>
      </dgm:t>
    </dgm:pt>
    <dgm:pt modelId="{ACD3A2B8-C9A3-4D86-B9B6-9C1D82D4655C}" type="parTrans" cxnId="{A03A0295-54A8-4036-8F42-6DD3F78EC607}">
      <dgm:prSet/>
      <dgm:spPr/>
      <dgm:t>
        <a:bodyPr/>
        <a:lstStyle/>
        <a:p>
          <a:endParaRPr lang="en-US"/>
        </a:p>
      </dgm:t>
    </dgm:pt>
    <dgm:pt modelId="{182FCAF3-E177-43D8-93F7-15F688E9030D}" type="sibTrans" cxnId="{A03A0295-54A8-4036-8F42-6DD3F78EC607}">
      <dgm:prSet/>
      <dgm:spPr/>
      <dgm:t>
        <a:bodyPr/>
        <a:lstStyle/>
        <a:p>
          <a:endParaRPr lang="en-US"/>
        </a:p>
      </dgm:t>
    </dgm:pt>
    <dgm:pt modelId="{107CB4BD-9418-45D3-A9C2-5FB5BAD56E8E}">
      <dgm:prSet phldrT="[Text]"/>
      <dgm:spPr>
        <a:solidFill>
          <a:srgbClr val="FF0000"/>
        </a:solidFill>
      </dgm:spPr>
      <dgm:t>
        <a:bodyPr/>
        <a:lstStyle/>
        <a:p>
          <a:r>
            <a:rPr lang="en-US" dirty="0" smtClean="0"/>
            <a:t>Experiments</a:t>
          </a:r>
          <a:endParaRPr lang="en-US" dirty="0"/>
        </a:p>
      </dgm:t>
    </dgm:pt>
    <dgm:pt modelId="{6634B232-801E-4BFA-9420-F0E9EA07ECD4}" type="parTrans" cxnId="{2A03C1FE-B7A0-41FA-826F-00C09CB46398}">
      <dgm:prSet/>
      <dgm:spPr/>
      <dgm:t>
        <a:bodyPr/>
        <a:lstStyle/>
        <a:p>
          <a:endParaRPr lang="en-US"/>
        </a:p>
      </dgm:t>
    </dgm:pt>
    <dgm:pt modelId="{876A95A3-081E-42BA-BEED-D919A858EA2D}" type="sibTrans" cxnId="{2A03C1FE-B7A0-41FA-826F-00C09CB46398}">
      <dgm:prSet/>
      <dgm:spPr/>
      <dgm:t>
        <a:bodyPr/>
        <a:lstStyle/>
        <a:p>
          <a:endParaRPr lang="en-US"/>
        </a:p>
      </dgm:t>
    </dgm:pt>
    <dgm:pt modelId="{AA7C6C96-5AD4-4860-B07C-A0FFD6E7A47C}">
      <dgm:prSet phldrT="[Text]"/>
      <dgm:spPr>
        <a:solidFill>
          <a:srgbClr val="FFC000"/>
        </a:solidFill>
      </dgm:spPr>
      <dgm:t>
        <a:bodyPr/>
        <a:lstStyle/>
        <a:p>
          <a:r>
            <a:rPr lang="en-US" smtClean="0"/>
            <a:t>Analysis</a:t>
          </a:r>
          <a:endParaRPr lang="en-US" dirty="0"/>
        </a:p>
      </dgm:t>
    </dgm:pt>
    <dgm:pt modelId="{A1B99837-752A-4311-817E-DDF32864FB0A}" type="parTrans" cxnId="{ED4F5309-66AC-49A3-B445-5E552AF2EB21}">
      <dgm:prSet/>
      <dgm:spPr/>
      <dgm:t>
        <a:bodyPr/>
        <a:lstStyle/>
        <a:p>
          <a:endParaRPr lang="en-US"/>
        </a:p>
      </dgm:t>
    </dgm:pt>
    <dgm:pt modelId="{7A76F5F4-ACF6-45D1-A676-74ABD0F13786}" type="sibTrans" cxnId="{ED4F5309-66AC-49A3-B445-5E552AF2EB21}">
      <dgm:prSet/>
      <dgm:spPr/>
      <dgm:t>
        <a:bodyPr/>
        <a:lstStyle/>
        <a:p>
          <a:endParaRPr lang="en-US"/>
        </a:p>
      </dgm:t>
    </dgm:pt>
    <dgm:pt modelId="{3C4EC62A-1EB8-7C46-B4DC-4D375F1694ED}">
      <dgm:prSet/>
      <dgm:spPr>
        <a:solidFill>
          <a:srgbClr val="FFC000"/>
        </a:solidFill>
      </dgm:spPr>
      <dgm:t>
        <a:bodyPr/>
        <a:lstStyle/>
        <a:p>
          <a:r>
            <a:rPr lang="en-US" smtClean="0"/>
            <a:t>Conclusion</a:t>
          </a:r>
          <a:endParaRPr lang="en-US"/>
        </a:p>
      </dgm:t>
    </dgm:pt>
    <dgm:pt modelId="{6E177AD6-B11F-D24C-9E53-F2135B102B97}" type="parTrans" cxnId="{479482F1-2413-4547-AE12-8288E67D972F}">
      <dgm:prSet/>
      <dgm:spPr/>
    </dgm:pt>
    <dgm:pt modelId="{AE9D7FE5-ED22-0B46-8F31-DA56104E5F7E}" type="sibTrans" cxnId="{479482F1-2413-4547-AE12-8288E67D972F}">
      <dgm:prSet/>
      <dgm:spPr/>
    </dgm:pt>
    <dgm:pt modelId="{6132E45B-D293-4323-95C6-4CE8A93437FE}" type="pres">
      <dgm:prSet presAssocID="{B3E77D11-D683-4E82-ACDA-DC9709C7CD6F}" presName="diagram" presStyleCnt="0">
        <dgm:presLayoutVars>
          <dgm:dir/>
          <dgm:resizeHandles val="exact"/>
        </dgm:presLayoutVars>
      </dgm:prSet>
      <dgm:spPr/>
      <dgm:t>
        <a:bodyPr/>
        <a:lstStyle/>
        <a:p>
          <a:endParaRPr lang="en-US"/>
        </a:p>
      </dgm:t>
    </dgm:pt>
    <dgm:pt modelId="{DBAE5525-1632-4933-88C3-17DEF9FC529C}" type="pres">
      <dgm:prSet presAssocID="{B0103186-CF4E-4ACB-9576-31E8803A3617}" presName="node" presStyleLbl="node1" presStyleIdx="0" presStyleCnt="7">
        <dgm:presLayoutVars>
          <dgm:bulletEnabled val="1"/>
        </dgm:presLayoutVars>
      </dgm:prSet>
      <dgm:spPr/>
      <dgm:t>
        <a:bodyPr/>
        <a:lstStyle/>
        <a:p>
          <a:endParaRPr lang="en-US"/>
        </a:p>
      </dgm:t>
    </dgm:pt>
    <dgm:pt modelId="{78500228-B122-403F-B372-123555F00BF0}" type="pres">
      <dgm:prSet presAssocID="{0796F4AF-D6AA-4EFD-85A7-E995BD48C7BA}" presName="sibTrans" presStyleLbl="sibTrans2D1" presStyleIdx="0" presStyleCnt="6"/>
      <dgm:spPr/>
      <dgm:t>
        <a:bodyPr/>
        <a:lstStyle/>
        <a:p>
          <a:endParaRPr lang="en-US"/>
        </a:p>
      </dgm:t>
    </dgm:pt>
    <dgm:pt modelId="{EA996C4C-651C-4900-AF5C-5509F1E4762F}" type="pres">
      <dgm:prSet presAssocID="{0796F4AF-D6AA-4EFD-85A7-E995BD48C7BA}" presName="connectorText" presStyleLbl="sibTrans2D1" presStyleIdx="0" presStyleCnt="6"/>
      <dgm:spPr/>
      <dgm:t>
        <a:bodyPr/>
        <a:lstStyle/>
        <a:p>
          <a:endParaRPr lang="en-US"/>
        </a:p>
      </dgm:t>
    </dgm:pt>
    <dgm:pt modelId="{A6EC08E4-972B-4030-8CA3-16E2B2EACD9D}" type="pres">
      <dgm:prSet presAssocID="{12887369-8CC1-4CF6-AEA4-8BA7DD976516}" presName="node" presStyleLbl="node1" presStyleIdx="1" presStyleCnt="7">
        <dgm:presLayoutVars>
          <dgm:bulletEnabled val="1"/>
        </dgm:presLayoutVars>
      </dgm:prSet>
      <dgm:spPr/>
      <dgm:t>
        <a:bodyPr/>
        <a:lstStyle/>
        <a:p>
          <a:endParaRPr lang="en-US"/>
        </a:p>
      </dgm:t>
    </dgm:pt>
    <dgm:pt modelId="{99F46C35-5A46-421F-A639-87DB6227D548}" type="pres">
      <dgm:prSet presAssocID="{C437294F-04D2-4695-B49B-3C3E898D55BC}" presName="sibTrans" presStyleLbl="sibTrans2D1" presStyleIdx="1" presStyleCnt="6"/>
      <dgm:spPr/>
      <dgm:t>
        <a:bodyPr/>
        <a:lstStyle/>
        <a:p>
          <a:endParaRPr lang="en-US"/>
        </a:p>
      </dgm:t>
    </dgm:pt>
    <dgm:pt modelId="{98B6A1DC-F07D-49EF-B654-9EE9D2A7591C}" type="pres">
      <dgm:prSet presAssocID="{C437294F-04D2-4695-B49B-3C3E898D55BC}" presName="connectorText" presStyleLbl="sibTrans2D1" presStyleIdx="1" presStyleCnt="6"/>
      <dgm:spPr/>
      <dgm:t>
        <a:bodyPr/>
        <a:lstStyle/>
        <a:p>
          <a:endParaRPr lang="en-US"/>
        </a:p>
      </dgm:t>
    </dgm:pt>
    <dgm:pt modelId="{2B0A6B50-265D-4018-BD84-F1B82844EC96}" type="pres">
      <dgm:prSet presAssocID="{17780DDE-E04A-41ED-8175-DE099720907B}" presName="node" presStyleLbl="node1" presStyleIdx="2" presStyleCnt="7">
        <dgm:presLayoutVars>
          <dgm:bulletEnabled val="1"/>
        </dgm:presLayoutVars>
      </dgm:prSet>
      <dgm:spPr/>
      <dgm:t>
        <a:bodyPr/>
        <a:lstStyle/>
        <a:p>
          <a:endParaRPr lang="en-US"/>
        </a:p>
      </dgm:t>
    </dgm:pt>
    <dgm:pt modelId="{E1019A93-D08E-4946-95CE-54E7B68FB61E}" type="pres">
      <dgm:prSet presAssocID="{CD8F79D9-2E3E-4ECA-B255-D058096795B2}" presName="sibTrans" presStyleLbl="sibTrans2D1" presStyleIdx="2" presStyleCnt="6"/>
      <dgm:spPr/>
      <dgm:t>
        <a:bodyPr/>
        <a:lstStyle/>
        <a:p>
          <a:endParaRPr lang="en-US"/>
        </a:p>
      </dgm:t>
    </dgm:pt>
    <dgm:pt modelId="{C660D32C-A32E-4626-AA4A-6E4DFE0DCC7E}" type="pres">
      <dgm:prSet presAssocID="{CD8F79D9-2E3E-4ECA-B255-D058096795B2}" presName="connectorText" presStyleLbl="sibTrans2D1" presStyleIdx="2" presStyleCnt="6"/>
      <dgm:spPr/>
      <dgm:t>
        <a:bodyPr/>
        <a:lstStyle/>
        <a:p>
          <a:endParaRPr lang="en-US"/>
        </a:p>
      </dgm:t>
    </dgm:pt>
    <dgm:pt modelId="{84029100-C3B3-4AD2-8DCB-2B5D18F62ED8}" type="pres">
      <dgm:prSet presAssocID="{251BB012-9273-445A-B8F4-E81BCA5C5211}" presName="node" presStyleLbl="node1" presStyleIdx="3" presStyleCnt="7">
        <dgm:presLayoutVars>
          <dgm:bulletEnabled val="1"/>
        </dgm:presLayoutVars>
      </dgm:prSet>
      <dgm:spPr/>
      <dgm:t>
        <a:bodyPr/>
        <a:lstStyle/>
        <a:p>
          <a:endParaRPr lang="en-US"/>
        </a:p>
      </dgm:t>
    </dgm:pt>
    <dgm:pt modelId="{05A309E5-5A09-4DF6-9079-D1CB25485A18}" type="pres">
      <dgm:prSet presAssocID="{182FCAF3-E177-43D8-93F7-15F688E9030D}" presName="sibTrans" presStyleLbl="sibTrans2D1" presStyleIdx="3" presStyleCnt="6"/>
      <dgm:spPr/>
      <dgm:t>
        <a:bodyPr/>
        <a:lstStyle/>
        <a:p>
          <a:endParaRPr lang="en-US"/>
        </a:p>
      </dgm:t>
    </dgm:pt>
    <dgm:pt modelId="{95B72C6D-20BE-4EA4-9E3B-D56D5DE043FA}" type="pres">
      <dgm:prSet presAssocID="{182FCAF3-E177-43D8-93F7-15F688E9030D}" presName="connectorText" presStyleLbl="sibTrans2D1" presStyleIdx="3" presStyleCnt="6"/>
      <dgm:spPr/>
      <dgm:t>
        <a:bodyPr/>
        <a:lstStyle/>
        <a:p>
          <a:endParaRPr lang="en-US"/>
        </a:p>
      </dgm:t>
    </dgm:pt>
    <dgm:pt modelId="{90CD48B9-462C-4B74-908C-709417E519B2}" type="pres">
      <dgm:prSet presAssocID="{107CB4BD-9418-45D3-A9C2-5FB5BAD56E8E}" presName="node" presStyleLbl="node1" presStyleIdx="4" presStyleCnt="7">
        <dgm:presLayoutVars>
          <dgm:bulletEnabled val="1"/>
        </dgm:presLayoutVars>
      </dgm:prSet>
      <dgm:spPr/>
      <dgm:t>
        <a:bodyPr/>
        <a:lstStyle/>
        <a:p>
          <a:endParaRPr lang="en-US"/>
        </a:p>
      </dgm:t>
    </dgm:pt>
    <dgm:pt modelId="{601172D2-350E-479B-B4AB-6FDC927607E2}" type="pres">
      <dgm:prSet presAssocID="{876A95A3-081E-42BA-BEED-D919A858EA2D}" presName="sibTrans" presStyleLbl="sibTrans2D1" presStyleIdx="4" presStyleCnt="6"/>
      <dgm:spPr/>
      <dgm:t>
        <a:bodyPr/>
        <a:lstStyle/>
        <a:p>
          <a:endParaRPr lang="en-US"/>
        </a:p>
      </dgm:t>
    </dgm:pt>
    <dgm:pt modelId="{FD324D49-0CC8-425B-B59B-0A5853A1720A}" type="pres">
      <dgm:prSet presAssocID="{876A95A3-081E-42BA-BEED-D919A858EA2D}" presName="connectorText" presStyleLbl="sibTrans2D1" presStyleIdx="4" presStyleCnt="6"/>
      <dgm:spPr/>
      <dgm:t>
        <a:bodyPr/>
        <a:lstStyle/>
        <a:p>
          <a:endParaRPr lang="en-US"/>
        </a:p>
      </dgm:t>
    </dgm:pt>
    <dgm:pt modelId="{94D83EE6-C88C-4F74-8436-176943DD55E6}" type="pres">
      <dgm:prSet presAssocID="{AA7C6C96-5AD4-4860-B07C-A0FFD6E7A47C}" presName="node" presStyleLbl="node1" presStyleIdx="5" presStyleCnt="7">
        <dgm:presLayoutVars>
          <dgm:bulletEnabled val="1"/>
        </dgm:presLayoutVars>
      </dgm:prSet>
      <dgm:spPr/>
      <dgm:t>
        <a:bodyPr/>
        <a:lstStyle/>
        <a:p>
          <a:endParaRPr lang="en-US"/>
        </a:p>
      </dgm:t>
    </dgm:pt>
    <dgm:pt modelId="{D9B8C883-8E46-BD4E-9292-F6F3AB15041B}" type="pres">
      <dgm:prSet presAssocID="{7A76F5F4-ACF6-45D1-A676-74ABD0F13786}" presName="sibTrans" presStyleLbl="sibTrans2D1" presStyleIdx="5" presStyleCnt="6"/>
      <dgm:spPr/>
      <dgm:t>
        <a:bodyPr/>
        <a:lstStyle/>
        <a:p>
          <a:endParaRPr lang="en-US"/>
        </a:p>
      </dgm:t>
    </dgm:pt>
    <dgm:pt modelId="{135A95DB-19A0-A947-8B75-D69E77EBC539}" type="pres">
      <dgm:prSet presAssocID="{7A76F5F4-ACF6-45D1-A676-74ABD0F13786}" presName="connectorText" presStyleLbl="sibTrans2D1" presStyleIdx="5" presStyleCnt="6"/>
      <dgm:spPr/>
      <dgm:t>
        <a:bodyPr/>
        <a:lstStyle/>
        <a:p>
          <a:endParaRPr lang="en-US"/>
        </a:p>
      </dgm:t>
    </dgm:pt>
    <dgm:pt modelId="{C526AB91-8835-5245-82C1-1B57340EA2F2}" type="pres">
      <dgm:prSet presAssocID="{3C4EC62A-1EB8-7C46-B4DC-4D375F1694ED}" presName="node" presStyleLbl="node1" presStyleIdx="6" presStyleCnt="7">
        <dgm:presLayoutVars>
          <dgm:bulletEnabled val="1"/>
        </dgm:presLayoutVars>
      </dgm:prSet>
      <dgm:spPr/>
      <dgm:t>
        <a:bodyPr/>
        <a:lstStyle/>
        <a:p>
          <a:endParaRPr lang="en-US"/>
        </a:p>
      </dgm:t>
    </dgm:pt>
  </dgm:ptLst>
  <dgm:cxnLst>
    <dgm:cxn modelId="{A03A0295-54A8-4036-8F42-6DD3F78EC607}" srcId="{B3E77D11-D683-4E82-ACDA-DC9709C7CD6F}" destId="{251BB012-9273-445A-B8F4-E81BCA5C5211}" srcOrd="3" destOrd="0" parTransId="{ACD3A2B8-C9A3-4D86-B9B6-9C1D82D4655C}" sibTransId="{182FCAF3-E177-43D8-93F7-15F688E9030D}"/>
    <dgm:cxn modelId="{A08B2570-CB2D-DD45-9455-D374D5DCFF3A}" type="presOf" srcId="{3C4EC62A-1EB8-7C46-B4DC-4D375F1694ED}" destId="{C526AB91-8835-5245-82C1-1B57340EA2F2}" srcOrd="0" destOrd="0" presId="urn:microsoft.com/office/officeart/2005/8/layout/process5"/>
    <dgm:cxn modelId="{52B838A5-5382-C246-A496-5DE6B4700784}" type="presOf" srcId="{0796F4AF-D6AA-4EFD-85A7-E995BD48C7BA}" destId="{78500228-B122-403F-B372-123555F00BF0}" srcOrd="0" destOrd="0" presId="urn:microsoft.com/office/officeart/2005/8/layout/process5"/>
    <dgm:cxn modelId="{479482F1-2413-4547-AE12-8288E67D972F}" srcId="{B3E77D11-D683-4E82-ACDA-DC9709C7CD6F}" destId="{3C4EC62A-1EB8-7C46-B4DC-4D375F1694ED}" srcOrd="6" destOrd="0" parTransId="{6E177AD6-B11F-D24C-9E53-F2135B102B97}" sibTransId="{AE9D7FE5-ED22-0B46-8F31-DA56104E5F7E}"/>
    <dgm:cxn modelId="{FB661B73-AB76-054C-AD97-F3266A698636}" type="presOf" srcId="{182FCAF3-E177-43D8-93F7-15F688E9030D}" destId="{05A309E5-5A09-4DF6-9079-D1CB25485A18}" srcOrd="0" destOrd="0" presId="urn:microsoft.com/office/officeart/2005/8/layout/process5"/>
    <dgm:cxn modelId="{05283ADE-71E1-A04E-9D93-BA25D7645498}" type="presOf" srcId="{876A95A3-081E-42BA-BEED-D919A858EA2D}" destId="{601172D2-350E-479B-B4AB-6FDC927607E2}" srcOrd="0" destOrd="0" presId="urn:microsoft.com/office/officeart/2005/8/layout/process5"/>
    <dgm:cxn modelId="{A204E345-DB5A-49DC-9C67-103487E68A3B}" srcId="{B3E77D11-D683-4E82-ACDA-DC9709C7CD6F}" destId="{17780DDE-E04A-41ED-8175-DE099720907B}" srcOrd="2" destOrd="0" parTransId="{1ACA4765-A2DF-4D83-B19B-8742166A0585}" sibTransId="{CD8F79D9-2E3E-4ECA-B255-D058096795B2}"/>
    <dgm:cxn modelId="{25BFCCFE-EA46-2644-B0E0-ECB42E292C2E}" type="presOf" srcId="{107CB4BD-9418-45D3-A9C2-5FB5BAD56E8E}" destId="{90CD48B9-462C-4B74-908C-709417E519B2}" srcOrd="0" destOrd="0" presId="urn:microsoft.com/office/officeart/2005/8/layout/process5"/>
    <dgm:cxn modelId="{EF3B502C-8DA5-A04B-A22C-F8E9492935B7}" type="presOf" srcId="{17780DDE-E04A-41ED-8175-DE099720907B}" destId="{2B0A6B50-265D-4018-BD84-F1B82844EC96}" srcOrd="0" destOrd="0" presId="urn:microsoft.com/office/officeart/2005/8/layout/process5"/>
    <dgm:cxn modelId="{22DC81E0-226E-394C-975D-547CA82F4A00}" type="presOf" srcId="{251BB012-9273-445A-B8F4-E81BCA5C5211}" destId="{84029100-C3B3-4AD2-8DCB-2B5D18F62ED8}" srcOrd="0" destOrd="0" presId="urn:microsoft.com/office/officeart/2005/8/layout/process5"/>
    <dgm:cxn modelId="{929266F5-31FD-5747-B1B6-FFEACC771F16}" type="presOf" srcId="{B0103186-CF4E-4ACB-9576-31E8803A3617}" destId="{DBAE5525-1632-4933-88C3-17DEF9FC529C}" srcOrd="0" destOrd="0" presId="urn:microsoft.com/office/officeart/2005/8/layout/process5"/>
    <dgm:cxn modelId="{87F7AF1C-3666-BA48-89F7-AB52D2ADA4F3}" type="presOf" srcId="{AA7C6C96-5AD4-4860-B07C-A0FFD6E7A47C}" destId="{94D83EE6-C88C-4F74-8436-176943DD55E6}" srcOrd="0" destOrd="0" presId="urn:microsoft.com/office/officeart/2005/8/layout/process5"/>
    <dgm:cxn modelId="{2A03C1FE-B7A0-41FA-826F-00C09CB46398}" srcId="{B3E77D11-D683-4E82-ACDA-DC9709C7CD6F}" destId="{107CB4BD-9418-45D3-A9C2-5FB5BAD56E8E}" srcOrd="4" destOrd="0" parTransId="{6634B232-801E-4BFA-9420-F0E9EA07ECD4}" sibTransId="{876A95A3-081E-42BA-BEED-D919A858EA2D}"/>
    <dgm:cxn modelId="{7ABDA1D8-FBBD-4330-98B5-DE19F6F15937}" srcId="{B3E77D11-D683-4E82-ACDA-DC9709C7CD6F}" destId="{12887369-8CC1-4CF6-AEA4-8BA7DD976516}" srcOrd="1" destOrd="0" parTransId="{FCE9A1C9-4440-4BA1-A941-07936F725FAE}" sibTransId="{C437294F-04D2-4695-B49B-3C3E898D55BC}"/>
    <dgm:cxn modelId="{4E95E725-D95A-1F45-9E02-B1F94E1BFA55}" type="presOf" srcId="{CD8F79D9-2E3E-4ECA-B255-D058096795B2}" destId="{C660D32C-A32E-4626-AA4A-6E4DFE0DCC7E}" srcOrd="1" destOrd="0" presId="urn:microsoft.com/office/officeart/2005/8/layout/process5"/>
    <dgm:cxn modelId="{A55D120F-69DB-6D49-A471-85F21A49BB1A}" type="presOf" srcId="{182FCAF3-E177-43D8-93F7-15F688E9030D}" destId="{95B72C6D-20BE-4EA4-9E3B-D56D5DE043FA}" srcOrd="1" destOrd="0" presId="urn:microsoft.com/office/officeart/2005/8/layout/process5"/>
    <dgm:cxn modelId="{1FBEC928-B0A8-6B4A-A9EC-25CDB7D98979}" type="presOf" srcId="{876A95A3-081E-42BA-BEED-D919A858EA2D}" destId="{FD324D49-0CC8-425B-B59B-0A5853A1720A}" srcOrd="1" destOrd="0" presId="urn:microsoft.com/office/officeart/2005/8/layout/process5"/>
    <dgm:cxn modelId="{8D8FA028-C741-694D-9BA5-F4A9321192AD}" type="presOf" srcId="{7A76F5F4-ACF6-45D1-A676-74ABD0F13786}" destId="{D9B8C883-8E46-BD4E-9292-F6F3AB15041B}" srcOrd="0" destOrd="0" presId="urn:microsoft.com/office/officeart/2005/8/layout/process5"/>
    <dgm:cxn modelId="{D71C6AD3-639B-904B-A7A5-E164F98B962D}" type="presOf" srcId="{7A76F5F4-ACF6-45D1-A676-74ABD0F13786}" destId="{135A95DB-19A0-A947-8B75-D69E77EBC539}" srcOrd="1" destOrd="0" presId="urn:microsoft.com/office/officeart/2005/8/layout/process5"/>
    <dgm:cxn modelId="{ED4F5309-66AC-49A3-B445-5E552AF2EB21}" srcId="{B3E77D11-D683-4E82-ACDA-DC9709C7CD6F}" destId="{AA7C6C96-5AD4-4860-B07C-A0FFD6E7A47C}" srcOrd="5" destOrd="0" parTransId="{A1B99837-752A-4311-817E-DDF32864FB0A}" sibTransId="{7A76F5F4-ACF6-45D1-A676-74ABD0F13786}"/>
    <dgm:cxn modelId="{D9B81174-ECC6-344D-B2BD-41D8657A70E4}" type="presOf" srcId="{B3E77D11-D683-4E82-ACDA-DC9709C7CD6F}" destId="{6132E45B-D293-4323-95C6-4CE8A93437FE}" srcOrd="0" destOrd="0" presId="urn:microsoft.com/office/officeart/2005/8/layout/process5"/>
    <dgm:cxn modelId="{08FF362A-5081-2144-A840-B64803004EFE}" type="presOf" srcId="{CD8F79D9-2E3E-4ECA-B255-D058096795B2}" destId="{E1019A93-D08E-4946-95CE-54E7B68FB61E}" srcOrd="0" destOrd="0" presId="urn:microsoft.com/office/officeart/2005/8/layout/process5"/>
    <dgm:cxn modelId="{7D51C0E7-7CD3-D54E-A970-D9D1E20D733E}" type="presOf" srcId="{12887369-8CC1-4CF6-AEA4-8BA7DD976516}" destId="{A6EC08E4-972B-4030-8CA3-16E2B2EACD9D}" srcOrd="0" destOrd="0" presId="urn:microsoft.com/office/officeart/2005/8/layout/process5"/>
    <dgm:cxn modelId="{96638AA6-1CB7-4DE3-9628-0E88CCDC2AB6}" srcId="{B3E77D11-D683-4E82-ACDA-DC9709C7CD6F}" destId="{B0103186-CF4E-4ACB-9576-31E8803A3617}" srcOrd="0" destOrd="0" parTransId="{F3FD0A12-A2C0-4A4E-B037-AFA132848FC2}" sibTransId="{0796F4AF-D6AA-4EFD-85A7-E995BD48C7BA}"/>
    <dgm:cxn modelId="{7D4BCA18-3662-E943-B36E-8066794D101A}" type="presOf" srcId="{C437294F-04D2-4695-B49B-3C3E898D55BC}" destId="{99F46C35-5A46-421F-A639-87DB6227D548}" srcOrd="0" destOrd="0" presId="urn:microsoft.com/office/officeart/2005/8/layout/process5"/>
    <dgm:cxn modelId="{EF77F06A-A354-6A4B-88CB-44B21BA52DB7}" type="presOf" srcId="{0796F4AF-D6AA-4EFD-85A7-E995BD48C7BA}" destId="{EA996C4C-651C-4900-AF5C-5509F1E4762F}" srcOrd="1" destOrd="0" presId="urn:microsoft.com/office/officeart/2005/8/layout/process5"/>
    <dgm:cxn modelId="{BD6517F7-E3FA-5D47-AE21-B0D3785A0F12}" type="presOf" srcId="{C437294F-04D2-4695-B49B-3C3E898D55BC}" destId="{98B6A1DC-F07D-49EF-B654-9EE9D2A7591C}" srcOrd="1" destOrd="0" presId="urn:microsoft.com/office/officeart/2005/8/layout/process5"/>
    <dgm:cxn modelId="{EBA72585-4CB1-8543-888B-47EEED1E0550}" type="presParOf" srcId="{6132E45B-D293-4323-95C6-4CE8A93437FE}" destId="{DBAE5525-1632-4933-88C3-17DEF9FC529C}" srcOrd="0" destOrd="0" presId="urn:microsoft.com/office/officeart/2005/8/layout/process5"/>
    <dgm:cxn modelId="{8766D997-D8CD-B84B-AA49-60F5B2806B8B}" type="presParOf" srcId="{6132E45B-D293-4323-95C6-4CE8A93437FE}" destId="{78500228-B122-403F-B372-123555F00BF0}" srcOrd="1" destOrd="0" presId="urn:microsoft.com/office/officeart/2005/8/layout/process5"/>
    <dgm:cxn modelId="{7E49A40C-49BB-E748-B6AF-A0106BAB90E1}" type="presParOf" srcId="{78500228-B122-403F-B372-123555F00BF0}" destId="{EA996C4C-651C-4900-AF5C-5509F1E4762F}" srcOrd="0" destOrd="0" presId="urn:microsoft.com/office/officeart/2005/8/layout/process5"/>
    <dgm:cxn modelId="{F160D350-8679-6E47-8D17-676A2827BD6C}" type="presParOf" srcId="{6132E45B-D293-4323-95C6-4CE8A93437FE}" destId="{A6EC08E4-972B-4030-8CA3-16E2B2EACD9D}" srcOrd="2" destOrd="0" presId="urn:microsoft.com/office/officeart/2005/8/layout/process5"/>
    <dgm:cxn modelId="{B2173E52-53AA-8940-A790-B0AC94FAC431}" type="presParOf" srcId="{6132E45B-D293-4323-95C6-4CE8A93437FE}" destId="{99F46C35-5A46-421F-A639-87DB6227D548}" srcOrd="3" destOrd="0" presId="urn:microsoft.com/office/officeart/2005/8/layout/process5"/>
    <dgm:cxn modelId="{663BDC75-5424-F345-AE2C-C2CB0542F7CA}" type="presParOf" srcId="{99F46C35-5A46-421F-A639-87DB6227D548}" destId="{98B6A1DC-F07D-49EF-B654-9EE9D2A7591C}" srcOrd="0" destOrd="0" presId="urn:microsoft.com/office/officeart/2005/8/layout/process5"/>
    <dgm:cxn modelId="{98AB3064-A25F-C447-B61C-CA62449A9B90}" type="presParOf" srcId="{6132E45B-D293-4323-95C6-4CE8A93437FE}" destId="{2B0A6B50-265D-4018-BD84-F1B82844EC96}" srcOrd="4" destOrd="0" presId="urn:microsoft.com/office/officeart/2005/8/layout/process5"/>
    <dgm:cxn modelId="{AD6559D5-AC19-8B4E-AED6-BBAF36804897}" type="presParOf" srcId="{6132E45B-D293-4323-95C6-4CE8A93437FE}" destId="{E1019A93-D08E-4946-95CE-54E7B68FB61E}" srcOrd="5" destOrd="0" presId="urn:microsoft.com/office/officeart/2005/8/layout/process5"/>
    <dgm:cxn modelId="{9E283481-9D7A-C74E-857A-6B8CD987D4E6}" type="presParOf" srcId="{E1019A93-D08E-4946-95CE-54E7B68FB61E}" destId="{C660D32C-A32E-4626-AA4A-6E4DFE0DCC7E}" srcOrd="0" destOrd="0" presId="urn:microsoft.com/office/officeart/2005/8/layout/process5"/>
    <dgm:cxn modelId="{D460CC35-0AEB-634B-B4C2-17C4741EDAEC}" type="presParOf" srcId="{6132E45B-D293-4323-95C6-4CE8A93437FE}" destId="{84029100-C3B3-4AD2-8DCB-2B5D18F62ED8}" srcOrd="6" destOrd="0" presId="urn:microsoft.com/office/officeart/2005/8/layout/process5"/>
    <dgm:cxn modelId="{10DBF464-2B22-0E42-9EDF-C9A3B8086036}" type="presParOf" srcId="{6132E45B-D293-4323-95C6-4CE8A93437FE}" destId="{05A309E5-5A09-4DF6-9079-D1CB25485A18}" srcOrd="7" destOrd="0" presId="urn:microsoft.com/office/officeart/2005/8/layout/process5"/>
    <dgm:cxn modelId="{4245991B-FA84-2846-8EE2-913DE53B50D6}" type="presParOf" srcId="{05A309E5-5A09-4DF6-9079-D1CB25485A18}" destId="{95B72C6D-20BE-4EA4-9E3B-D56D5DE043FA}" srcOrd="0" destOrd="0" presId="urn:microsoft.com/office/officeart/2005/8/layout/process5"/>
    <dgm:cxn modelId="{C578A620-A950-824E-89CC-FDDD4995957B}" type="presParOf" srcId="{6132E45B-D293-4323-95C6-4CE8A93437FE}" destId="{90CD48B9-462C-4B74-908C-709417E519B2}" srcOrd="8" destOrd="0" presId="urn:microsoft.com/office/officeart/2005/8/layout/process5"/>
    <dgm:cxn modelId="{E27CFC67-718E-214A-93A1-40D7C6A8A70C}" type="presParOf" srcId="{6132E45B-D293-4323-95C6-4CE8A93437FE}" destId="{601172D2-350E-479B-B4AB-6FDC927607E2}" srcOrd="9" destOrd="0" presId="urn:microsoft.com/office/officeart/2005/8/layout/process5"/>
    <dgm:cxn modelId="{C6406B34-22A9-FD40-8078-CDB4A5235DC3}" type="presParOf" srcId="{601172D2-350E-479B-B4AB-6FDC927607E2}" destId="{FD324D49-0CC8-425B-B59B-0A5853A1720A}" srcOrd="0" destOrd="0" presId="urn:microsoft.com/office/officeart/2005/8/layout/process5"/>
    <dgm:cxn modelId="{D8339694-3C13-F646-A98F-997F017D1042}" type="presParOf" srcId="{6132E45B-D293-4323-95C6-4CE8A93437FE}" destId="{94D83EE6-C88C-4F74-8436-176943DD55E6}" srcOrd="10" destOrd="0" presId="urn:microsoft.com/office/officeart/2005/8/layout/process5"/>
    <dgm:cxn modelId="{40296D9F-6DD0-F744-9A2F-9D170B0D330D}" type="presParOf" srcId="{6132E45B-D293-4323-95C6-4CE8A93437FE}" destId="{D9B8C883-8E46-BD4E-9292-F6F3AB15041B}" srcOrd="11" destOrd="0" presId="urn:microsoft.com/office/officeart/2005/8/layout/process5"/>
    <dgm:cxn modelId="{5B34B377-5397-AC40-A087-BB75099A2869}" type="presParOf" srcId="{D9B8C883-8E46-BD4E-9292-F6F3AB15041B}" destId="{135A95DB-19A0-A947-8B75-D69E77EBC539}" srcOrd="0" destOrd="0" presId="urn:microsoft.com/office/officeart/2005/8/layout/process5"/>
    <dgm:cxn modelId="{FAC4AB15-D9EC-5D4B-ABC9-7881F748CA44}" type="presParOf" srcId="{6132E45B-D293-4323-95C6-4CE8A93437FE}" destId="{C526AB91-8835-5245-82C1-1B57340EA2F2}" srcOrd="1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E5525-1632-4933-88C3-17DEF9FC529C}">
      <dsp:nvSpPr>
        <dsp:cNvPr id="0" name=""/>
        <dsp:cNvSpPr/>
      </dsp:nvSpPr>
      <dsp:spPr>
        <a:xfrm>
          <a:off x="4621" y="559306"/>
          <a:ext cx="2020453" cy="1212272"/>
        </a:xfrm>
        <a:prstGeom prst="roundRect">
          <a:avLst>
            <a:gd name="adj" fmla="val 10000"/>
          </a:avLst>
        </a:prstGeom>
        <a:solidFill>
          <a:srgbClr val="92D05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err="1" smtClean="0"/>
            <a:t>Rijke’s</a:t>
          </a:r>
          <a:r>
            <a:rPr lang="en-US" sz="2300" kern="1200" dirty="0" smtClean="0"/>
            <a:t> tube phenomenon</a:t>
          </a:r>
          <a:endParaRPr lang="en-US" sz="2300" kern="1200" dirty="0"/>
        </a:p>
      </dsp:txBody>
      <dsp:txXfrm>
        <a:off x="40127" y="594812"/>
        <a:ext cx="1949441" cy="1141260"/>
      </dsp:txXfrm>
    </dsp:sp>
    <dsp:sp modelId="{78500228-B122-403F-B372-123555F00BF0}">
      <dsp:nvSpPr>
        <dsp:cNvPr id="0" name=""/>
        <dsp:cNvSpPr/>
      </dsp:nvSpPr>
      <dsp:spPr>
        <a:xfrm>
          <a:off x="2202874" y="914906"/>
          <a:ext cx="428336" cy="50107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2202874" y="1015120"/>
        <a:ext cx="299835" cy="300644"/>
      </dsp:txXfrm>
    </dsp:sp>
    <dsp:sp modelId="{A6EC08E4-972B-4030-8CA3-16E2B2EACD9D}">
      <dsp:nvSpPr>
        <dsp:cNvPr id="0" name=""/>
        <dsp:cNvSpPr/>
      </dsp:nvSpPr>
      <dsp:spPr>
        <a:xfrm>
          <a:off x="2833255" y="559306"/>
          <a:ext cx="2020453" cy="1212272"/>
        </a:xfrm>
        <a:prstGeom prst="roundRect">
          <a:avLst>
            <a:gd name="adj" fmla="val 10000"/>
          </a:avLst>
        </a:prstGeom>
        <a:solidFill>
          <a:srgbClr val="FFC0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Theory: standings waves</a:t>
          </a:r>
          <a:endParaRPr lang="en-US" sz="2300" kern="1200" dirty="0"/>
        </a:p>
      </dsp:txBody>
      <dsp:txXfrm>
        <a:off x="2868761" y="594812"/>
        <a:ext cx="1949441" cy="1141260"/>
      </dsp:txXfrm>
    </dsp:sp>
    <dsp:sp modelId="{99F46C35-5A46-421F-A639-87DB6227D548}">
      <dsp:nvSpPr>
        <dsp:cNvPr id="0" name=""/>
        <dsp:cNvSpPr/>
      </dsp:nvSpPr>
      <dsp:spPr>
        <a:xfrm>
          <a:off x="5031509" y="914906"/>
          <a:ext cx="428336" cy="50107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5031509" y="1015120"/>
        <a:ext cx="299835" cy="300644"/>
      </dsp:txXfrm>
    </dsp:sp>
    <dsp:sp modelId="{2B0A6B50-265D-4018-BD84-F1B82844EC96}">
      <dsp:nvSpPr>
        <dsp:cNvPr id="0" name=""/>
        <dsp:cNvSpPr/>
      </dsp:nvSpPr>
      <dsp:spPr>
        <a:xfrm>
          <a:off x="5661890" y="559306"/>
          <a:ext cx="2020453" cy="1212272"/>
        </a:xfrm>
        <a:prstGeom prst="roundRect">
          <a:avLst>
            <a:gd name="adj" fmla="val 10000"/>
          </a:avLst>
        </a:prstGeom>
        <a:solidFill>
          <a:srgbClr val="FFC0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Theory: </a:t>
          </a:r>
          <a:r>
            <a:rPr lang="en-US" sz="2300" kern="1200" dirty="0" err="1" smtClean="0"/>
            <a:t>Rijke’s</a:t>
          </a:r>
          <a:r>
            <a:rPr lang="en-US" sz="2300" kern="1200" dirty="0" smtClean="0"/>
            <a:t> tube</a:t>
          </a:r>
          <a:endParaRPr lang="en-US" sz="2300" kern="1200" dirty="0"/>
        </a:p>
      </dsp:txBody>
      <dsp:txXfrm>
        <a:off x="5697396" y="594812"/>
        <a:ext cx="1949441" cy="1141260"/>
      </dsp:txXfrm>
    </dsp:sp>
    <dsp:sp modelId="{E1019A93-D08E-4946-95CE-54E7B68FB61E}">
      <dsp:nvSpPr>
        <dsp:cNvPr id="0" name=""/>
        <dsp:cNvSpPr/>
      </dsp:nvSpPr>
      <dsp:spPr>
        <a:xfrm>
          <a:off x="7860144" y="914906"/>
          <a:ext cx="428336" cy="50107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7860144" y="1015120"/>
        <a:ext cx="299835" cy="300644"/>
      </dsp:txXfrm>
    </dsp:sp>
    <dsp:sp modelId="{84029100-C3B3-4AD2-8DCB-2B5D18F62ED8}">
      <dsp:nvSpPr>
        <dsp:cNvPr id="0" name=""/>
        <dsp:cNvSpPr/>
      </dsp:nvSpPr>
      <dsp:spPr>
        <a:xfrm>
          <a:off x="8490525" y="559306"/>
          <a:ext cx="2020453" cy="1212272"/>
        </a:xfrm>
        <a:prstGeom prst="roundRect">
          <a:avLst>
            <a:gd name="adj" fmla="val 10000"/>
          </a:avLst>
        </a:prstGeom>
        <a:solidFill>
          <a:srgbClr val="FF00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Parameters</a:t>
          </a:r>
          <a:endParaRPr lang="en-US" sz="2300" kern="1200" dirty="0"/>
        </a:p>
      </dsp:txBody>
      <dsp:txXfrm>
        <a:off x="8526031" y="594812"/>
        <a:ext cx="1949441" cy="1141260"/>
      </dsp:txXfrm>
    </dsp:sp>
    <dsp:sp modelId="{05A309E5-5A09-4DF6-9079-D1CB25485A18}">
      <dsp:nvSpPr>
        <dsp:cNvPr id="0" name=""/>
        <dsp:cNvSpPr/>
      </dsp:nvSpPr>
      <dsp:spPr>
        <a:xfrm rot="5400000">
          <a:off x="9286584" y="1913010"/>
          <a:ext cx="428336" cy="50107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9350431" y="1949378"/>
        <a:ext cx="300644" cy="299835"/>
      </dsp:txXfrm>
    </dsp:sp>
    <dsp:sp modelId="{90CD48B9-462C-4B74-908C-709417E519B2}">
      <dsp:nvSpPr>
        <dsp:cNvPr id="0" name=""/>
        <dsp:cNvSpPr/>
      </dsp:nvSpPr>
      <dsp:spPr>
        <a:xfrm>
          <a:off x="8490525" y="2579759"/>
          <a:ext cx="2020453" cy="1212272"/>
        </a:xfrm>
        <a:prstGeom prst="roundRect">
          <a:avLst>
            <a:gd name="adj" fmla="val 10000"/>
          </a:avLst>
        </a:prstGeom>
        <a:solidFill>
          <a:srgbClr val="FF00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Experiments</a:t>
          </a:r>
          <a:endParaRPr lang="en-US" sz="2300" kern="1200" dirty="0"/>
        </a:p>
      </dsp:txBody>
      <dsp:txXfrm>
        <a:off x="8526031" y="2615265"/>
        <a:ext cx="1949441" cy="1141260"/>
      </dsp:txXfrm>
    </dsp:sp>
    <dsp:sp modelId="{601172D2-350E-479B-B4AB-6FDC927607E2}">
      <dsp:nvSpPr>
        <dsp:cNvPr id="0" name=""/>
        <dsp:cNvSpPr/>
      </dsp:nvSpPr>
      <dsp:spPr>
        <a:xfrm rot="10800000">
          <a:off x="7884389" y="2935359"/>
          <a:ext cx="428336" cy="50107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8012890" y="3035573"/>
        <a:ext cx="299835" cy="300644"/>
      </dsp:txXfrm>
    </dsp:sp>
    <dsp:sp modelId="{94D83EE6-C88C-4F74-8436-176943DD55E6}">
      <dsp:nvSpPr>
        <dsp:cNvPr id="0" name=""/>
        <dsp:cNvSpPr/>
      </dsp:nvSpPr>
      <dsp:spPr>
        <a:xfrm>
          <a:off x="5661890" y="2579759"/>
          <a:ext cx="2020453" cy="1212272"/>
        </a:xfrm>
        <a:prstGeom prst="roundRect">
          <a:avLst>
            <a:gd name="adj" fmla="val 10000"/>
          </a:avLst>
        </a:prstGeom>
        <a:solidFill>
          <a:srgbClr val="FFC0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smtClean="0"/>
            <a:t>Analysis</a:t>
          </a:r>
          <a:endParaRPr lang="en-US" sz="2300" kern="1200" dirty="0"/>
        </a:p>
      </dsp:txBody>
      <dsp:txXfrm>
        <a:off x="5697396" y="2615265"/>
        <a:ext cx="1949441" cy="1141260"/>
      </dsp:txXfrm>
    </dsp:sp>
    <dsp:sp modelId="{D9B8C883-8E46-BD4E-9292-F6F3AB15041B}">
      <dsp:nvSpPr>
        <dsp:cNvPr id="0" name=""/>
        <dsp:cNvSpPr/>
      </dsp:nvSpPr>
      <dsp:spPr>
        <a:xfrm rot="10800000">
          <a:off x="5055754" y="2935359"/>
          <a:ext cx="428336" cy="50107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5184255" y="3035573"/>
        <a:ext cx="299835" cy="300644"/>
      </dsp:txXfrm>
    </dsp:sp>
    <dsp:sp modelId="{C526AB91-8835-5245-82C1-1B57340EA2F2}">
      <dsp:nvSpPr>
        <dsp:cNvPr id="0" name=""/>
        <dsp:cNvSpPr/>
      </dsp:nvSpPr>
      <dsp:spPr>
        <a:xfrm>
          <a:off x="2833255" y="2579759"/>
          <a:ext cx="2020453" cy="1212272"/>
        </a:xfrm>
        <a:prstGeom prst="roundRect">
          <a:avLst>
            <a:gd name="adj" fmla="val 10000"/>
          </a:avLst>
        </a:prstGeom>
        <a:solidFill>
          <a:srgbClr val="FFC0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smtClean="0"/>
            <a:t>Conclusion</a:t>
          </a:r>
          <a:endParaRPr lang="en-US" sz="2300" kern="1200"/>
        </a:p>
      </dsp:txBody>
      <dsp:txXfrm>
        <a:off x="2868761" y="2615265"/>
        <a:ext cx="1949441" cy="1141260"/>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1143000" y="685800"/>
            <a:ext cx="4572000" cy="3429000"/>
          </a:xfrm>
          <a:prstGeom prst="rect">
            <a:avLst/>
          </a:prstGeom>
        </p:spPr>
        <p:txBody>
          <a:bodyPr/>
          <a:lstStyle/>
          <a:p>
            <a:endParaRPr/>
          </a:p>
        </p:txBody>
      </p:sp>
      <p:sp>
        <p:nvSpPr>
          <p:cNvPr id="136" name="Shape 13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381000" y="685800"/>
            <a:ext cx="6096000" cy="3429000"/>
          </a:xfrm>
          <a:prstGeom prst="rect">
            <a:avLst/>
          </a:prstGeom>
        </p:spPr>
        <p:txBody>
          <a:bodyPr/>
          <a:lstStyle/>
          <a:p>
            <a:endParaRPr/>
          </a:p>
        </p:txBody>
      </p:sp>
      <p:sp>
        <p:nvSpPr>
          <p:cNvPr id="149" name="Shape 149"/>
          <p:cNvSpPr>
            <a:spLocks noGrp="1"/>
          </p:cNvSpPr>
          <p:nvPr>
            <p:ph type="body" sz="quarter" idx="1"/>
          </p:nvPr>
        </p:nvSpPr>
        <p:spPr>
          <a:prstGeom prst="rect">
            <a:avLst/>
          </a:prstGeom>
        </p:spPr>
        <p:txBody>
          <a:bodyPr/>
          <a:lstStyle/>
          <a:p>
            <a:r>
              <a:rPr dirty="0"/>
              <a:t> </a:t>
            </a:r>
            <a:r>
              <a:rPr b="1" dirty="0"/>
              <a:t>A) Apples </a:t>
            </a:r>
          </a:p>
          <a:p>
            <a:r>
              <a:rPr dirty="0"/>
              <a:t>Why do apple slices turn brown after being cut? Investigate the speed of this process and test methods to prevent browning of apple slices. </a:t>
            </a:r>
          </a:p>
          <a:p>
            <a:pPr>
              <a:defRPr b="1"/>
            </a:pPr>
            <a:endParaRPr dirty="0"/>
          </a:p>
          <a:p>
            <a:pPr>
              <a:defRPr b="1"/>
            </a:pPr>
            <a:r>
              <a:rPr dirty="0"/>
              <a:t>B) Growing through asphalt </a:t>
            </a:r>
          </a:p>
          <a:p>
            <a:r>
              <a:rPr dirty="0"/>
              <a:t>Can a little plant grow straight up through concrete or asphalt? </a:t>
            </a:r>
          </a:p>
          <a:p>
            <a:pPr>
              <a:defRPr b="1"/>
            </a:pPr>
            <a:endParaRPr dirty="0"/>
          </a:p>
          <a:p>
            <a:pPr>
              <a:defRPr b="1"/>
            </a:pPr>
            <a:r>
              <a:rPr dirty="0"/>
              <a:t>C) Tonic water in UV light </a:t>
            </a:r>
          </a:p>
          <a:p>
            <a:r>
              <a:rPr dirty="0"/>
              <a:t>Tonic water glows brightly when exposed to an ultraviolet black light bulb. It is however easy to quench the glow of tonic water by adding salt. Investigate this effect. What other common substances glow under UV light and how can one influence their glow? </a:t>
            </a:r>
          </a:p>
          <a:p>
            <a:pPr>
              <a:defRPr b="1"/>
            </a:pPr>
            <a:endParaRPr dirty="0"/>
          </a:p>
          <a:p>
            <a:pPr>
              <a:defRPr b="1"/>
            </a:pPr>
            <a:r>
              <a:rPr dirty="0"/>
              <a:t>D) Salt production </a:t>
            </a:r>
          </a:p>
          <a:p>
            <a:r>
              <a:rPr dirty="0"/>
              <a:t>Solar evaporation of seawater or salt mining are common methods to produce common salt (NaCl). Propose a method to extract salt from a natural source and determine both productive capacity of your method and purity of the product. Demonstrate an amount of salt produced by your method. </a:t>
            </a:r>
          </a:p>
          <a:p>
            <a:pPr>
              <a:defRPr b="1"/>
            </a:pPr>
            <a:endParaRPr dirty="0"/>
          </a:p>
          <a:p>
            <a:pPr>
              <a:defRPr b="1"/>
            </a:pPr>
            <a:r>
              <a:rPr dirty="0"/>
              <a:t>E) Rijke's tube </a:t>
            </a:r>
          </a:p>
          <a:p>
            <a:r>
              <a:rPr dirty="0"/>
              <a:t>If air inside a vertical cylindrical tube open at both ends is heated, the tube produces sound. Study this effect. </a:t>
            </a:r>
          </a:p>
          <a:p>
            <a:pPr>
              <a:defRPr b="1"/>
            </a:pPr>
            <a:endParaRPr dirty="0"/>
          </a:p>
          <a:p>
            <a:pPr>
              <a:defRPr b="1"/>
            </a:pPr>
            <a:r>
              <a:rPr dirty="0"/>
              <a:t>F) Grow light </a:t>
            </a:r>
          </a:p>
          <a:p>
            <a:r>
              <a:rPr dirty="0"/>
              <a:t>Investigate how different types of artificial lights affect plant growth. What is the role of light spectrum? </a:t>
            </a:r>
          </a:p>
          <a:p>
            <a:pPr>
              <a:defRPr b="1"/>
            </a:pPr>
            <a:endParaRPr dirty="0"/>
          </a:p>
          <a:p>
            <a:pPr>
              <a:defRPr b="1"/>
            </a:pPr>
            <a:r>
              <a:rPr dirty="0"/>
              <a:t>G) Milk </a:t>
            </a:r>
          </a:p>
          <a:p>
            <a:r>
              <a:rPr dirty="0"/>
              <a:t>Develop simple methods allowing determination of some of the important properties of milk. Suggest an investigation requiring comparison of various milk samples. </a:t>
            </a:r>
          </a:p>
          <a:p>
            <a:pPr>
              <a:defRPr b="1"/>
            </a:pPr>
            <a:endParaRPr dirty="0"/>
          </a:p>
          <a:p>
            <a:pPr>
              <a:defRPr b="1"/>
            </a:pPr>
            <a:r>
              <a:rPr dirty="0"/>
              <a:t>H) Allometry </a:t>
            </a:r>
          </a:p>
          <a:p>
            <a:r>
              <a:rPr dirty="0"/>
              <a:t>How do length and thickness of bones scale with overall size and weight of animal? </a:t>
            </a:r>
          </a:p>
          <a:p>
            <a:pPr>
              <a:defRPr b="1"/>
            </a:pPr>
            <a:endParaRPr dirty="0"/>
          </a:p>
          <a:p>
            <a:pPr>
              <a:defRPr b="1"/>
            </a:pPr>
            <a:r>
              <a:rPr dirty="0"/>
              <a:t>I) Routers and garden cress </a:t>
            </a:r>
          </a:p>
          <a:p>
            <a:r>
              <a:rPr dirty="0"/>
              <a:t>In 2013, five young students claimed a sensational discovery that garden cress (Lepidium sativum) won't germinate when placed near two Wi-Fi routers. Reproduce their experiments under controlled conditions to support or dismiss their conclusions. </a:t>
            </a:r>
          </a:p>
          <a:p>
            <a:pPr>
              <a:defRPr b="1"/>
            </a:pPr>
            <a:endParaRPr dirty="0"/>
          </a:p>
          <a:p>
            <a:pPr>
              <a:defRPr b="1"/>
            </a:pPr>
            <a:r>
              <a:rPr dirty="0"/>
              <a:t>J) Water from the air </a:t>
            </a:r>
          </a:p>
          <a:p>
            <a:r>
              <a:rPr dirty="0"/>
              <a:t>Design and construct a device allowing collection of water by condensing moisture from air. Determine if the water obtained with your device is suitable for drinking. What amount of water is possible to collect during one Science Fight? </a:t>
            </a:r>
          </a:p>
          <a:p>
            <a:pPr>
              <a:defRPr b="1"/>
            </a:pPr>
            <a:endParaRPr dirty="0"/>
          </a:p>
          <a:p>
            <a:pPr>
              <a:defRPr b="1"/>
            </a:pPr>
            <a:r>
              <a:rPr dirty="0"/>
              <a:t>K) Paper wrinkles </a:t>
            </a:r>
          </a:p>
          <a:p>
            <a:r>
              <a:rPr dirty="0"/>
              <a:t>When a piece of paper dries after being wet, it can get wrinkled. Investigate and explain this phenomenon. </a:t>
            </a:r>
          </a:p>
          <a:p>
            <a:pPr>
              <a:defRPr b="1"/>
            </a:pPr>
            <a:endParaRPr dirty="0"/>
          </a:p>
          <a:p>
            <a:pPr>
              <a:defRPr b="1"/>
            </a:pPr>
            <a:r>
              <a:rPr dirty="0"/>
              <a:t>L) Tornado machine </a:t>
            </a:r>
          </a:p>
          <a:p>
            <a:r>
              <a:rPr dirty="0"/>
              <a:t>Build a machine to produce an indoor air tornado. Investigate the properties and stability of the tornado. Is the machine portative enough to be demonstrated at a Science Fight room of the 1st SYNT?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elfolie">
    <p:bg>
      <p:bgPr>
        <a:gradFill flip="none" rotWithShape="1">
          <a:gsLst>
            <a:gs pos="0">
              <a:srgbClr val="23529D"/>
            </a:gs>
            <a:gs pos="46000">
              <a:srgbClr val="2756A6"/>
            </a:gs>
            <a:gs pos="73000">
              <a:srgbClr val="2A5AAA"/>
            </a:gs>
            <a:gs pos="100000">
              <a:srgbClr val="2D5DAE"/>
            </a:gs>
          </a:gsLst>
          <a:lin ang="21360000" scaled="0"/>
        </a:gradFill>
        <a:effectLst/>
      </p:bgPr>
    </p:bg>
    <p:spTree>
      <p:nvGrpSpPr>
        <p:cNvPr id="1" name=""/>
        <p:cNvGrpSpPr/>
        <p:nvPr/>
      </p:nvGrpSpPr>
      <p:grpSpPr>
        <a:xfrm>
          <a:off x="0" y="0"/>
          <a:ext cx="0" cy="0"/>
          <a:chOff x="0" y="0"/>
          <a:chExt cx="0" cy="0"/>
        </a:xfrm>
      </p:grpSpPr>
      <p:sp>
        <p:nvSpPr>
          <p:cNvPr id="13" name="Shape 13"/>
          <p:cNvSpPr/>
          <p:nvPr/>
        </p:nvSpPr>
        <p:spPr>
          <a:xfrm>
            <a:off x="0" y="2"/>
            <a:ext cx="12192000" cy="313267"/>
          </a:xfrm>
          <a:prstGeom prst="rect">
            <a:avLst/>
          </a:prstGeom>
          <a:solidFill>
            <a:srgbClr val="D32829"/>
          </a:solidFill>
          <a:ln w="12700">
            <a:solidFill>
              <a:srgbClr val="D22A29"/>
            </a:solidFill>
            <a:miter/>
          </a:ln>
          <a:effectLst>
            <a:outerShdw blurRad="50800" dist="38100" dir="5400000" rotWithShape="0">
              <a:srgbClr val="000000">
                <a:alpha val="40000"/>
              </a:srgbClr>
            </a:outerShdw>
          </a:effectLst>
        </p:spPr>
        <p:txBody>
          <a:bodyPr lIns="45719" rIns="45719" anchor="ctr"/>
          <a:lstStyle/>
          <a:p>
            <a:pPr algn="ctr">
              <a:defRPr>
                <a:solidFill>
                  <a:srgbClr val="FFFFFF"/>
                </a:solidFill>
              </a:defRPr>
            </a:pPr>
            <a:endParaRPr/>
          </a:p>
        </p:txBody>
      </p:sp>
      <p:sp>
        <p:nvSpPr>
          <p:cNvPr id="14" name="Shape 14"/>
          <p:cNvSpPr/>
          <p:nvPr/>
        </p:nvSpPr>
        <p:spPr>
          <a:xfrm>
            <a:off x="11152158" y="35527"/>
            <a:ext cx="242732" cy="242731"/>
          </a:xfrm>
          <a:prstGeom prst="plus">
            <a:avLst>
              <a:gd name="adj" fmla="val 29412"/>
            </a:avLst>
          </a:prstGeom>
          <a:solidFill>
            <a:srgbClr val="FFFFFF"/>
          </a:solidFill>
          <a:ln w="12700">
            <a:miter lim="400000"/>
          </a:ln>
        </p:spPr>
        <p:txBody>
          <a:bodyPr lIns="45719" rIns="45719"/>
          <a:lstStyle/>
          <a:p>
            <a:pPr>
              <a:defRPr>
                <a:solidFill>
                  <a:srgbClr val="FFFFFF"/>
                </a:solidFill>
              </a:defRPr>
            </a:pPr>
            <a:endParaRPr/>
          </a:p>
        </p:txBody>
      </p:sp>
      <p:pic>
        <p:nvPicPr>
          <p:cNvPr id="15" name="image1.png"/>
          <p:cNvPicPr>
            <a:picLocks noChangeAspect="1"/>
          </p:cNvPicPr>
          <p:nvPr/>
        </p:nvPicPr>
        <p:blipFill>
          <a:blip r:embed="rId2">
            <a:extLst/>
          </a:blip>
          <a:srcRect t="15279"/>
          <a:stretch>
            <a:fillRect/>
          </a:stretch>
        </p:blipFill>
        <p:spPr>
          <a:xfrm>
            <a:off x="0" y="3720947"/>
            <a:ext cx="12192000" cy="5810105"/>
          </a:xfrm>
          <a:prstGeom prst="rect">
            <a:avLst/>
          </a:prstGeom>
          <a:ln w="12700">
            <a:miter lim="400000"/>
          </a:ln>
        </p:spPr>
      </p:pic>
      <p:sp>
        <p:nvSpPr>
          <p:cNvPr id="16" name="Shape 16"/>
          <p:cNvSpPr>
            <a:spLocks noGrp="1"/>
          </p:cNvSpPr>
          <p:nvPr>
            <p:ph type="body" sz="quarter" idx="1"/>
          </p:nvPr>
        </p:nvSpPr>
        <p:spPr>
          <a:xfrm>
            <a:off x="1524000" y="2650066"/>
            <a:ext cx="9144000" cy="1557868"/>
          </a:xfrm>
          <a:prstGeom prst="rect">
            <a:avLst/>
          </a:prstGeom>
        </p:spPr>
        <p:txBody>
          <a:bodyPr/>
          <a:lstStyle>
            <a:lvl1pPr marL="0" indent="0" algn="ctr" defTabSz="914377">
              <a:buClrTx/>
              <a:buSzTx/>
              <a:buFontTx/>
              <a:buNone/>
              <a:defRPr sz="2200"/>
            </a:lvl1pPr>
            <a:lvl2pPr marL="0" indent="457189" algn="ctr" defTabSz="914377">
              <a:buClrTx/>
              <a:buSzTx/>
              <a:buFontTx/>
              <a:buNone/>
              <a:defRPr sz="2200"/>
            </a:lvl2pPr>
            <a:lvl3pPr marL="0" indent="914377" algn="ctr" defTabSz="914377">
              <a:buClrTx/>
              <a:buSzTx/>
              <a:buFontTx/>
              <a:buNone/>
              <a:defRPr sz="2200"/>
            </a:lvl3pPr>
            <a:lvl4pPr marL="0" indent="1371565" algn="ctr" defTabSz="914377">
              <a:buClrTx/>
              <a:buSzTx/>
              <a:buFontTx/>
              <a:buNone/>
              <a:defRPr sz="2200"/>
            </a:lvl4pPr>
            <a:lvl5pPr marL="0" indent="1828754" algn="ctr" defTabSz="914377">
              <a:buClrTx/>
              <a:buSzTx/>
              <a:buFontTx/>
              <a:buNone/>
              <a:defRPr sz="2200"/>
            </a:lvl5pPr>
          </a:lstStyle>
          <a:p>
            <a:r>
              <a:t>Body Level One</a:t>
            </a:r>
          </a:p>
          <a:p>
            <a:pPr lvl="1"/>
            <a:r>
              <a:t>Body Level Two</a:t>
            </a:r>
          </a:p>
          <a:p>
            <a:pPr lvl="2"/>
            <a:r>
              <a:t>Body Level Three</a:t>
            </a:r>
          </a:p>
          <a:p>
            <a:pPr lvl="3"/>
            <a:r>
              <a:t>Body Level Four</a:t>
            </a:r>
          </a:p>
          <a:p>
            <a:pPr lvl="4"/>
            <a:r>
              <a:t>Body Level Five</a:t>
            </a:r>
          </a:p>
        </p:txBody>
      </p:sp>
      <p:sp>
        <p:nvSpPr>
          <p:cNvPr id="17" name="Shape 17"/>
          <p:cNvSpPr/>
          <p:nvPr/>
        </p:nvSpPr>
        <p:spPr>
          <a:xfrm>
            <a:off x="0" y="2"/>
            <a:ext cx="12192000" cy="313267"/>
          </a:xfrm>
          <a:prstGeom prst="rect">
            <a:avLst/>
          </a:prstGeom>
          <a:solidFill>
            <a:srgbClr val="D32829"/>
          </a:solidFill>
          <a:ln w="12700">
            <a:solidFill>
              <a:srgbClr val="D22A29"/>
            </a:solidFill>
            <a:miter/>
          </a:ln>
          <a:effectLst>
            <a:outerShdw blurRad="50800" dist="38100" dir="5400000" rotWithShape="0">
              <a:srgbClr val="000000">
                <a:alpha val="40000"/>
              </a:srgbClr>
            </a:outerShdw>
          </a:effectLst>
        </p:spPr>
        <p:txBody>
          <a:bodyPr lIns="45719" rIns="45719" anchor="ctr"/>
          <a:lstStyle/>
          <a:p>
            <a:pPr algn="ctr">
              <a:defRPr>
                <a:solidFill>
                  <a:srgbClr val="FFFFFF"/>
                </a:solidFill>
              </a:defRPr>
            </a:pPr>
            <a:endParaRPr/>
          </a:p>
        </p:txBody>
      </p:sp>
      <p:sp>
        <p:nvSpPr>
          <p:cNvPr id="18" name="Shape 18"/>
          <p:cNvSpPr>
            <a:spLocks noGrp="1"/>
          </p:cNvSpPr>
          <p:nvPr>
            <p:ph type="title"/>
          </p:nvPr>
        </p:nvSpPr>
        <p:spPr>
          <a:xfrm>
            <a:off x="2640425" y="1445079"/>
            <a:ext cx="6911150" cy="1150409"/>
          </a:xfrm>
          <a:prstGeom prst="rect">
            <a:avLst/>
          </a:prstGeom>
        </p:spPr>
        <p:txBody>
          <a:bodyPr anchor="b"/>
          <a:lstStyle>
            <a:lvl1pPr algn="ctr" defTabSz="914377">
              <a:defRPr sz="6000"/>
            </a:lvl1pPr>
          </a:lstStyle>
          <a:p>
            <a:r>
              <a:t>Title Text</a:t>
            </a:r>
          </a:p>
        </p:txBody>
      </p:sp>
      <p:sp>
        <p:nvSpPr>
          <p:cNvPr id="19" name="Shape 19"/>
          <p:cNvSpPr/>
          <p:nvPr/>
        </p:nvSpPr>
        <p:spPr>
          <a:xfrm>
            <a:off x="11152158" y="35527"/>
            <a:ext cx="242732" cy="242731"/>
          </a:xfrm>
          <a:prstGeom prst="plus">
            <a:avLst>
              <a:gd name="adj" fmla="val 29412"/>
            </a:avLst>
          </a:prstGeom>
          <a:solidFill>
            <a:srgbClr val="FFFFFF"/>
          </a:solidFill>
          <a:ln w="12700">
            <a:miter lim="400000"/>
          </a:ln>
        </p:spPr>
        <p:txBody>
          <a:bodyPr lIns="45719" rIns="45719"/>
          <a:lstStyle/>
          <a:p>
            <a:pPr>
              <a:defRPr>
                <a:solidFill>
                  <a:srgbClr val="FFFFFF"/>
                </a:solidFill>
              </a:defRPr>
            </a:pPr>
            <a:endParaRPr/>
          </a:p>
        </p:txBody>
      </p:sp>
      <p:sp>
        <p:nvSpPr>
          <p:cNvPr id="20" name="Shape 20"/>
          <p:cNvSpPr>
            <a:spLocks noGrp="1"/>
          </p:cNvSpPr>
          <p:nvPr>
            <p:ph type="sldNum" sz="quarter" idx="2"/>
          </p:nvPr>
        </p:nvSpPr>
        <p:spPr>
          <a:xfrm>
            <a:off x="5892800" y="6172200"/>
            <a:ext cx="2844800" cy="368301"/>
          </a:xfrm>
          <a:prstGeom prst="rect">
            <a:avLst/>
          </a:prstGeom>
        </p:spPr>
        <p:txBody>
          <a:bodyPr/>
          <a:lstStyle>
            <a:lvl1pPr>
              <a:defRPr sz="1200">
                <a:solidFill>
                  <a:srgbClr val="888888"/>
                </a:solidFill>
              </a:defRPr>
            </a:lvl1pPr>
          </a:lstStyle>
          <a:p>
            <a:fld id="{86CB4B4D-7CA3-9044-876B-883B54F8677D}" type="slidenum">
              <a:t>‹#›</a:t>
            </a:fld>
            <a:endParaRPr/>
          </a:p>
        </p:txBody>
      </p:sp>
      <p:pic>
        <p:nvPicPr>
          <p:cNvPr id="10" name="image1.png"/>
          <p:cNvPicPr>
            <a:picLocks noChangeAspect="1"/>
          </p:cNvPicPr>
          <p:nvPr userDrawn="1"/>
        </p:nvPicPr>
        <p:blipFill>
          <a:blip r:embed="rId3">
            <a:extLst/>
          </a:blip>
          <a:srcRect t="15279"/>
          <a:stretch>
            <a:fillRect/>
          </a:stretch>
        </p:blipFill>
        <p:spPr>
          <a:xfrm>
            <a:off x="0" y="3720947"/>
            <a:ext cx="12192000" cy="5810105"/>
          </a:xfrm>
          <a:prstGeom prst="rect">
            <a:avLst/>
          </a:prstGeom>
          <a:ln w="12700">
            <a:miter lim="400000"/>
          </a:ln>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114" name="Shape 114"/>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115" name="Shape 115"/>
          <p:cNvSpPr>
            <a:spLocks noGrp="1"/>
          </p:cNvSpPr>
          <p:nvPr>
            <p:ph type="title"/>
          </p:nvPr>
        </p:nvSpPr>
        <p:spPr>
          <a:xfrm>
            <a:off x="838200" y="365125"/>
            <a:ext cx="9848850" cy="1325563"/>
          </a:xfrm>
          <a:prstGeom prst="rect">
            <a:avLst/>
          </a:prstGeom>
        </p:spPr>
        <p:txBody>
          <a:bodyPr/>
          <a:lstStyle/>
          <a:p>
            <a:r>
              <a:t>Title Text</a:t>
            </a:r>
          </a:p>
        </p:txBody>
      </p:sp>
      <p:sp>
        <p:nvSpPr>
          <p:cNvPr id="116" name="Shape 116"/>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7" name="Shape 117"/>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pic>
        <p:nvPicPr>
          <p:cNvPr id="118"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125" name="Shape 125"/>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126" name="Shape 126"/>
          <p:cNvSpPr>
            <a:spLocks noGrp="1"/>
          </p:cNvSpPr>
          <p:nvPr>
            <p:ph type="title"/>
          </p:nvPr>
        </p:nvSpPr>
        <p:spPr>
          <a:xfrm>
            <a:off x="8724900" y="365125"/>
            <a:ext cx="2129020" cy="5811838"/>
          </a:xfrm>
          <a:prstGeom prst="rect">
            <a:avLst/>
          </a:prstGeom>
        </p:spPr>
        <p:txBody>
          <a:bodyPr/>
          <a:lstStyle/>
          <a:p>
            <a:r>
              <a:t>Title Text</a:t>
            </a:r>
          </a:p>
        </p:txBody>
      </p:sp>
      <p:sp>
        <p:nvSpPr>
          <p:cNvPr id="127" name="Shape 127"/>
          <p:cNvSpPr>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8" name="Shape 128"/>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pic>
        <p:nvPicPr>
          <p:cNvPr id="129"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7" name="Shape 27"/>
          <p:cNvSpPr>
            <a:spLocks noGrp="1"/>
          </p:cNvSpPr>
          <p:nvPr>
            <p:ph type="title"/>
          </p:nvPr>
        </p:nvSpPr>
        <p:spPr>
          <a:prstGeom prst="rect">
            <a:avLst/>
          </a:prstGeom>
        </p:spPr>
        <p:txBody>
          <a:bodyPr/>
          <a:lstStyle/>
          <a:p>
            <a:r>
              <a:t>Title Text</a:t>
            </a:r>
          </a:p>
        </p:txBody>
      </p:sp>
      <p:sp>
        <p:nvSpPr>
          <p:cNvPr id="28" name="Shape 28"/>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9" name="Shape 2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6" name="Shape 36"/>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37" name="Shape 37"/>
          <p:cNvSpPr>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8" name="Shape 38"/>
          <p:cNvSpPr>
            <a:spLocks noGrp="1"/>
          </p:cNvSpPr>
          <p:nvPr>
            <p:ph type="body" sz="quarter" idx="1"/>
          </p:nvPr>
        </p:nvSpPr>
        <p:spPr>
          <a:xfrm>
            <a:off x="831850" y="4589462"/>
            <a:ext cx="10515600" cy="1500188"/>
          </a:xfrm>
          <a:prstGeom prst="rect">
            <a:avLst/>
          </a:prstGeom>
        </p:spPr>
        <p:txBody>
          <a:bodyPr/>
          <a:lstStyle>
            <a:lvl1pPr marL="0" indent="0">
              <a:buClrTx/>
              <a:buSzTx/>
              <a:buFontTx/>
              <a:buNone/>
              <a:defRPr sz="2400">
                <a:solidFill>
                  <a:srgbClr val="888888"/>
                </a:solidFill>
              </a:defRPr>
            </a:lvl1pPr>
            <a:lvl2pPr marL="0" indent="457200">
              <a:buClrTx/>
              <a:buSzTx/>
              <a:buFontTx/>
              <a:buNone/>
              <a:defRPr sz="2400">
                <a:solidFill>
                  <a:srgbClr val="888888"/>
                </a:solidFill>
              </a:defRPr>
            </a:lvl2pPr>
            <a:lvl3pPr marL="0" indent="914400">
              <a:buClrTx/>
              <a:buSzTx/>
              <a:buFontTx/>
              <a:buNone/>
              <a:defRPr sz="2400">
                <a:solidFill>
                  <a:srgbClr val="888888"/>
                </a:solidFill>
              </a:defRPr>
            </a:lvl3pPr>
            <a:lvl4pPr marL="0" indent="1371600">
              <a:buClrTx/>
              <a:buSzTx/>
              <a:buFontTx/>
              <a:buNone/>
              <a:defRPr sz="2400">
                <a:solidFill>
                  <a:srgbClr val="888888"/>
                </a:solidFill>
              </a:defRPr>
            </a:lvl4pPr>
            <a:lvl5pPr marL="0" indent="1828800">
              <a:buClrTx/>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9" name="Shape 39"/>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46" name="Shape 46"/>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47" name="Shape 47"/>
          <p:cNvSpPr>
            <a:spLocks noGrp="1"/>
          </p:cNvSpPr>
          <p:nvPr>
            <p:ph type="title"/>
          </p:nvPr>
        </p:nvSpPr>
        <p:spPr>
          <a:xfrm>
            <a:off x="838200" y="365125"/>
            <a:ext cx="9837420" cy="1325563"/>
          </a:xfrm>
          <a:prstGeom prst="rect">
            <a:avLst/>
          </a:prstGeom>
        </p:spPr>
        <p:txBody>
          <a:bodyPr/>
          <a:lstStyle/>
          <a:p>
            <a:r>
              <a:t>Title Text</a:t>
            </a:r>
          </a:p>
        </p:txBody>
      </p:sp>
      <p:sp>
        <p:nvSpPr>
          <p:cNvPr id="48" name="Shape 48"/>
          <p:cNvSpPr>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9" name="Shape 49"/>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sp>
        <p:nvSpPr>
          <p:cNvPr id="50" name="Shape 50"/>
          <p:cNvSpPr/>
          <p:nvPr/>
        </p:nvSpPr>
        <p:spPr>
          <a:xfrm flipH="1">
            <a:off x="6118859" y="1825625"/>
            <a:ext cx="1" cy="4351339"/>
          </a:xfrm>
          <a:prstGeom prst="line">
            <a:avLst/>
          </a:prstGeom>
          <a:ln w="22225">
            <a:solidFill>
              <a:srgbClr val="404040"/>
            </a:solidFill>
            <a:miter/>
          </a:ln>
        </p:spPr>
        <p:txBody>
          <a:bodyPr lIns="45719" rIns="45719"/>
          <a:lstStyle/>
          <a:p>
            <a:endParaRPr/>
          </a:p>
        </p:txBody>
      </p:sp>
      <p:pic>
        <p:nvPicPr>
          <p:cNvPr id="51"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58" name="Shape 58"/>
          <p:cNvSpPr/>
          <p:nvPr/>
        </p:nvSpPr>
        <p:spPr>
          <a:xfrm>
            <a:off x="0" y="143482"/>
            <a:ext cx="12192000" cy="1"/>
          </a:xfrm>
          <a:prstGeom prst="line">
            <a:avLst/>
          </a:prstGeom>
          <a:ln w="304800">
            <a:solidFill>
              <a:srgbClr val="EA402C"/>
            </a:solidFill>
            <a:miter/>
          </a:ln>
        </p:spPr>
        <p:txBody>
          <a:bodyPr lIns="45719" rIns="45719"/>
          <a:lstStyle/>
          <a:p>
            <a:endParaRPr/>
          </a:p>
        </p:txBody>
      </p:sp>
      <p:sp>
        <p:nvSpPr>
          <p:cNvPr id="59" name="Shape 59"/>
          <p:cNvSpPr>
            <a:spLocks noGrp="1"/>
          </p:cNvSpPr>
          <p:nvPr>
            <p:ph type="title"/>
          </p:nvPr>
        </p:nvSpPr>
        <p:spPr>
          <a:xfrm>
            <a:off x="839787" y="365125"/>
            <a:ext cx="9801544" cy="1325563"/>
          </a:xfrm>
          <a:prstGeom prst="rect">
            <a:avLst/>
          </a:prstGeom>
        </p:spPr>
        <p:txBody>
          <a:bodyPr/>
          <a:lstStyle/>
          <a:p>
            <a:r>
              <a:t>Title Text</a:t>
            </a:r>
          </a:p>
        </p:txBody>
      </p:sp>
      <p:sp>
        <p:nvSpPr>
          <p:cNvPr id="60" name="Shape 60"/>
          <p:cNvSpPr>
            <a:spLocks noGrp="1"/>
          </p:cNvSpPr>
          <p:nvPr>
            <p:ph type="body" sz="quarter" idx="1"/>
          </p:nvPr>
        </p:nvSpPr>
        <p:spPr>
          <a:xfrm>
            <a:off x="839787" y="1681163"/>
            <a:ext cx="5157789" cy="823913"/>
          </a:xfrm>
          <a:prstGeom prst="rect">
            <a:avLst/>
          </a:prstGeom>
        </p:spPr>
        <p:txBody>
          <a:bodyPr anchor="b"/>
          <a:lstStyle>
            <a:lvl1pPr marL="0" indent="0">
              <a:buClrTx/>
              <a:buSzTx/>
              <a:buFontTx/>
              <a:buNone/>
              <a:defRPr sz="2400" b="1"/>
            </a:lvl1pPr>
            <a:lvl2pPr marL="0" indent="457200">
              <a:buClrTx/>
              <a:buSzTx/>
              <a:buFontTx/>
              <a:buNone/>
              <a:defRPr sz="2400" b="1"/>
            </a:lvl2pPr>
            <a:lvl3pPr marL="0" indent="914400">
              <a:buClrTx/>
              <a:buSzTx/>
              <a:buFontTx/>
              <a:buNone/>
              <a:defRPr sz="2400" b="1"/>
            </a:lvl3pPr>
            <a:lvl4pPr marL="0" indent="1371600">
              <a:buClrTx/>
              <a:buSzTx/>
              <a:buFontTx/>
              <a:buNone/>
              <a:defRPr sz="2400" b="1"/>
            </a:lvl4pPr>
            <a:lvl5pPr marL="0" indent="1828800">
              <a:buClrTx/>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61" name="Shape 61"/>
          <p:cNvSpPr>
            <a:spLocks noGrp="1"/>
          </p:cNvSpPr>
          <p:nvPr>
            <p:ph type="body" sz="quarter" idx="13"/>
          </p:nvPr>
        </p:nvSpPr>
        <p:spPr>
          <a:xfrm>
            <a:off x="6172200" y="1681163"/>
            <a:ext cx="5183188" cy="823913"/>
          </a:xfrm>
          <a:prstGeom prst="rect">
            <a:avLst/>
          </a:prstGeom>
        </p:spPr>
        <p:txBody>
          <a:bodyPr anchor="b"/>
          <a:lstStyle/>
          <a:p>
            <a:pPr marL="0" indent="0">
              <a:buClrTx/>
              <a:buSzTx/>
              <a:buFontTx/>
              <a:buNone/>
              <a:defRPr sz="2400" b="1"/>
            </a:pPr>
            <a:endParaRPr/>
          </a:p>
        </p:txBody>
      </p:sp>
      <p:sp>
        <p:nvSpPr>
          <p:cNvPr id="62" name="Shape 62"/>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sp>
        <p:nvSpPr>
          <p:cNvPr id="63" name="Shape 63"/>
          <p:cNvSpPr/>
          <p:nvPr/>
        </p:nvSpPr>
        <p:spPr>
          <a:xfrm flipH="1">
            <a:off x="6107429" y="1825625"/>
            <a:ext cx="1" cy="4351339"/>
          </a:xfrm>
          <a:prstGeom prst="line">
            <a:avLst/>
          </a:prstGeom>
          <a:ln w="22225">
            <a:solidFill>
              <a:srgbClr val="404040"/>
            </a:solidFill>
            <a:miter/>
          </a:ln>
        </p:spPr>
        <p:txBody>
          <a:bodyPr lIns="45719" rIns="45719"/>
          <a:lstStyle/>
          <a:p>
            <a:endParaRPr/>
          </a:p>
        </p:txBody>
      </p:sp>
      <p:sp>
        <p:nvSpPr>
          <p:cNvPr id="64" name="Shape 64"/>
          <p:cNvSpPr/>
          <p:nvPr/>
        </p:nvSpPr>
        <p:spPr>
          <a:xfrm>
            <a:off x="11152158" y="35527"/>
            <a:ext cx="242732" cy="242731"/>
          </a:xfrm>
          <a:prstGeom prst="plus">
            <a:avLst>
              <a:gd name="adj" fmla="val 29412"/>
            </a:avLst>
          </a:prstGeom>
          <a:solidFill>
            <a:srgbClr val="FFFFFF"/>
          </a:solidFill>
          <a:ln w="12700">
            <a:miter lim="400000"/>
          </a:ln>
        </p:spPr>
        <p:txBody>
          <a:bodyPr lIns="45719" rIns="45719"/>
          <a:lstStyle/>
          <a:p>
            <a:pPr>
              <a:defRPr>
                <a:solidFill>
                  <a:srgbClr val="FFFFFF"/>
                </a:solidFill>
              </a:defRPr>
            </a:pPr>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71" name="Shape 71"/>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72" name="Shape 72"/>
          <p:cNvSpPr>
            <a:spLocks noGrp="1"/>
          </p:cNvSpPr>
          <p:nvPr>
            <p:ph type="title"/>
          </p:nvPr>
        </p:nvSpPr>
        <p:spPr>
          <a:xfrm>
            <a:off x="838200" y="365125"/>
            <a:ext cx="9780270" cy="1325563"/>
          </a:xfrm>
          <a:prstGeom prst="rect">
            <a:avLst/>
          </a:prstGeom>
        </p:spPr>
        <p:txBody>
          <a:bodyPr/>
          <a:lstStyle/>
          <a:p>
            <a:r>
              <a:t>Title Text</a:t>
            </a:r>
          </a:p>
        </p:txBody>
      </p:sp>
      <p:sp>
        <p:nvSpPr>
          <p:cNvPr id="73" name="Shape 73"/>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pic>
        <p:nvPicPr>
          <p:cNvPr id="74"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81" name="Shape 81"/>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82" name="Shape 82"/>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pic>
        <p:nvPicPr>
          <p:cNvPr id="83"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90" name="Shape 90"/>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91" name="Shape 91"/>
          <p:cNvSpPr>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92" name="Shape 92"/>
          <p:cNvSpPr>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93" name="Shape 93"/>
          <p:cNvSpPr>
            <a:spLocks noGrp="1"/>
          </p:cNvSpPr>
          <p:nvPr>
            <p:ph type="body" sz="quarter" idx="13"/>
          </p:nvPr>
        </p:nvSpPr>
        <p:spPr>
          <a:xfrm>
            <a:off x="839787" y="2057400"/>
            <a:ext cx="3932238" cy="3811588"/>
          </a:xfrm>
          <a:prstGeom prst="rect">
            <a:avLst/>
          </a:prstGeom>
        </p:spPr>
        <p:txBody>
          <a:bodyPr/>
          <a:lstStyle/>
          <a:p>
            <a:pPr marL="0" indent="0">
              <a:buClrTx/>
              <a:buSzTx/>
              <a:buFontTx/>
              <a:buNone/>
              <a:defRPr sz="1600"/>
            </a:pPr>
            <a:endParaRPr/>
          </a:p>
        </p:txBody>
      </p:sp>
      <p:sp>
        <p:nvSpPr>
          <p:cNvPr id="94" name="Shape 94"/>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pic>
        <p:nvPicPr>
          <p:cNvPr id="95"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02" name="Shape 102"/>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103" name="Shape 103"/>
          <p:cNvSpPr>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04" name="Shape 104"/>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105" name="Shape 105"/>
          <p:cNvSpPr>
            <a:spLocks noGrp="1"/>
          </p:cNvSpPr>
          <p:nvPr>
            <p:ph type="body" sz="quarter" idx="1"/>
          </p:nvPr>
        </p:nvSpPr>
        <p:spPr>
          <a:xfrm>
            <a:off x="839787" y="2057400"/>
            <a:ext cx="3932239" cy="3811588"/>
          </a:xfrm>
          <a:prstGeom prst="rect">
            <a:avLst/>
          </a:prstGeom>
        </p:spPr>
        <p:txBody>
          <a:bodyPr/>
          <a:lstStyle>
            <a:lvl1pPr marL="0" indent="0">
              <a:buClrTx/>
              <a:buSzTx/>
              <a:buFontTx/>
              <a:buNone/>
              <a:defRPr sz="1600"/>
            </a:lvl1pPr>
            <a:lvl2pPr marL="0" indent="457200">
              <a:buClrTx/>
              <a:buSzTx/>
              <a:buFontTx/>
              <a:buNone/>
              <a:defRPr sz="1600"/>
            </a:lvl2pPr>
            <a:lvl3pPr marL="0" indent="914400">
              <a:buClrTx/>
              <a:buSzTx/>
              <a:buFontTx/>
              <a:buNone/>
              <a:defRPr sz="1600"/>
            </a:lvl3pPr>
            <a:lvl4pPr marL="0" indent="1371600">
              <a:buClrTx/>
              <a:buSzTx/>
              <a:buFontTx/>
              <a:buNone/>
              <a:defRPr sz="1600"/>
            </a:lvl4pPr>
            <a:lvl5pPr marL="0" indent="1828800">
              <a:buClrTx/>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06" name="Shape 106"/>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pic>
        <p:nvPicPr>
          <p:cNvPr id="107"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0" y="143482"/>
            <a:ext cx="12192000" cy="1"/>
          </a:xfrm>
          <a:prstGeom prst="line">
            <a:avLst/>
          </a:prstGeom>
          <a:ln w="304800">
            <a:solidFill>
              <a:srgbClr val="EA402C"/>
            </a:solidFill>
            <a:miter/>
          </a:ln>
        </p:spPr>
        <p:txBody>
          <a:bodyPr lIns="45719" rIns="45719"/>
          <a:lstStyle/>
          <a:p>
            <a:endParaRPr/>
          </a:p>
        </p:txBody>
      </p:sp>
      <p:sp>
        <p:nvSpPr>
          <p:cNvPr id="3" name="Shape 3"/>
          <p:cNvSpPr>
            <a:spLocks noGrp="1"/>
          </p:cNvSpPr>
          <p:nvPr>
            <p:ph type="title"/>
          </p:nvPr>
        </p:nvSpPr>
        <p:spPr>
          <a:xfrm>
            <a:off x="838200" y="365125"/>
            <a:ext cx="989457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r>
              <a:t>Title Text</a:t>
            </a:r>
          </a:p>
        </p:txBody>
      </p:sp>
      <p:sp>
        <p:nvSpPr>
          <p:cNvPr id="4" name="Shape 4"/>
          <p:cNvSpPr>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10983257" y="6324917"/>
            <a:ext cx="370543" cy="383541"/>
          </a:xfrm>
          <a:prstGeom prst="rect">
            <a:avLst/>
          </a:prstGeom>
          <a:ln w="12700">
            <a:miter lim="400000"/>
          </a:ln>
        </p:spPr>
        <p:txBody>
          <a:bodyPr wrap="none" lIns="45719" rIns="45719" anchor="ctr">
            <a:spAutoFit/>
          </a:bodyPr>
          <a:lstStyle>
            <a:lvl1pPr algn="r">
              <a:defRPr sz="2000">
                <a:solidFill>
                  <a:srgbClr val="808080"/>
                </a:solidFill>
              </a:defRPr>
            </a:lvl1pPr>
          </a:lstStyle>
          <a:p>
            <a:fld id="{86CB4B4D-7CA3-9044-876B-883B54F8677D}" type="slidenum">
              <a:t>‹#›</a:t>
            </a:fld>
            <a:endParaRPr/>
          </a:p>
        </p:txBody>
      </p:sp>
      <p:sp>
        <p:nvSpPr>
          <p:cNvPr id="6" name="Shape 6"/>
          <p:cNvSpPr/>
          <p:nvPr/>
        </p:nvSpPr>
        <p:spPr>
          <a:xfrm>
            <a:off x="11152158" y="35527"/>
            <a:ext cx="242732" cy="242731"/>
          </a:xfrm>
          <a:prstGeom prst="plus">
            <a:avLst>
              <a:gd name="adj" fmla="val 29412"/>
            </a:avLst>
          </a:prstGeom>
          <a:solidFill>
            <a:srgbClr val="FFFFFF"/>
          </a:solidFill>
          <a:ln w="12700">
            <a:miter lim="400000"/>
          </a:ln>
        </p:spPr>
        <p:txBody>
          <a:bodyPr lIns="45719" rIns="45719"/>
          <a:lstStyle/>
          <a:p>
            <a:pPr>
              <a:defRPr>
                <a:solidFill>
                  <a:srgbClr val="FFFFFF"/>
                </a:solidFill>
              </a:defRPr>
            </a:pP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3529D"/>
            </a:gs>
            <a:gs pos="100000">
              <a:srgbClr val="3670BA"/>
            </a:gs>
          </a:gsLst>
          <a:lin ang="5400000" scaled="0"/>
        </a:gradFill>
        <a:effectLst/>
      </p:bgPr>
    </p:bg>
    <p:spTree>
      <p:nvGrpSpPr>
        <p:cNvPr id="1" name=""/>
        <p:cNvGrpSpPr/>
        <p:nvPr/>
      </p:nvGrpSpPr>
      <p:grpSpPr>
        <a:xfrm>
          <a:off x="0" y="0"/>
          <a:ext cx="0" cy="0"/>
          <a:chOff x="0" y="0"/>
          <a:chExt cx="0" cy="0"/>
        </a:xfrm>
      </p:grpSpPr>
      <p:sp>
        <p:nvSpPr>
          <p:cNvPr id="138" name="Shape 138"/>
          <p:cNvSpPr>
            <a:spLocks noGrp="1"/>
          </p:cNvSpPr>
          <p:nvPr>
            <p:ph type="subTitle" sz="quarter" idx="1"/>
          </p:nvPr>
        </p:nvSpPr>
        <p:spPr>
          <a:prstGeom prst="rect">
            <a:avLst/>
          </a:prstGeom>
        </p:spPr>
        <p:txBody>
          <a:bodyPr/>
          <a:lstStyle/>
          <a:p>
            <a:r>
              <a:rPr dirty="0"/>
              <a:t>Reporter:</a:t>
            </a:r>
          </a:p>
          <a:p>
            <a:r>
              <a:rPr dirty="0"/>
              <a:t>Opponent</a:t>
            </a:r>
            <a:r>
              <a:rPr dirty="0" smtClean="0"/>
              <a:t>:</a:t>
            </a:r>
            <a:r>
              <a:rPr lang="de-CH" dirty="0" smtClean="0"/>
              <a:t> </a:t>
            </a:r>
            <a:r>
              <a:rPr lang="de-CH" dirty="0" err="1" smtClean="0"/>
              <a:t>Switzerland</a:t>
            </a:r>
            <a:endParaRPr dirty="0"/>
          </a:p>
        </p:txBody>
      </p:sp>
      <p:sp>
        <p:nvSpPr>
          <p:cNvPr id="139" name="Shape 139"/>
          <p:cNvSpPr>
            <a:spLocks noGrp="1"/>
          </p:cNvSpPr>
          <p:nvPr>
            <p:ph type="ctrTitle"/>
          </p:nvPr>
        </p:nvSpPr>
        <p:spPr>
          <a:prstGeom prst="rect">
            <a:avLst/>
          </a:prstGeom>
        </p:spPr>
        <p:txBody>
          <a:bodyPr>
            <a:normAutofit fontScale="90000"/>
          </a:bodyPr>
          <a:lstStyle>
            <a:lvl1pPr defTabSz="859514">
              <a:defRPr sz="5640"/>
            </a:lvl1pPr>
          </a:lstStyle>
          <a:p>
            <a:r>
              <a:rPr lang="de-CH" dirty="0" smtClean="0"/>
              <a:t>Opposition: </a:t>
            </a:r>
            <a:r>
              <a:rPr lang="de-CH" dirty="0" err="1" smtClean="0"/>
              <a:t>Rijke‘s</a:t>
            </a:r>
            <a:r>
              <a:rPr lang="de-CH" dirty="0" smtClean="0"/>
              <a:t> </a:t>
            </a:r>
            <a:r>
              <a:rPr lang="de-CH" dirty="0" err="1" smtClean="0"/>
              <a:t>tube</a:t>
            </a:r>
            <a:endParaRPr dirty="0"/>
          </a:p>
        </p:txBody>
      </p:sp>
      <p:sp>
        <p:nvSpPr>
          <p:cNvPr id="140" name="Shape 140"/>
          <p:cNvSpPr/>
          <p:nvPr/>
        </p:nvSpPr>
        <p:spPr>
          <a:xfrm>
            <a:off x="4038600" y="6491452"/>
            <a:ext cx="411480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FEFDFF"/>
                </a:solidFill>
              </a:defRPr>
            </a:lvl1pPr>
          </a:lstStyle>
          <a:p>
            <a:r>
              <a:t>IYNT 2017-Team Switzerland</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p:nvPr/>
        </p:nvSpPr>
        <p:spPr>
          <a:xfrm>
            <a:off x="4038600" y="6404292"/>
            <a:ext cx="411480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r>
              <a:t>IYNT 2017-Team Switzerland</a:t>
            </a:r>
          </a:p>
        </p:txBody>
      </p:sp>
      <p:sp>
        <p:nvSpPr>
          <p:cNvPr id="143" name="Shape 143"/>
          <p:cNvSpPr>
            <a:spLocks noGrp="1"/>
          </p:cNvSpPr>
          <p:nvPr>
            <p:ph type="title"/>
          </p:nvPr>
        </p:nvSpPr>
        <p:spPr>
          <a:xfrm>
            <a:off x="838199" y="365125"/>
            <a:ext cx="9894572" cy="1325563"/>
          </a:xfrm>
          <a:prstGeom prst="rect">
            <a:avLst/>
          </a:prstGeom>
        </p:spPr>
        <p:txBody>
          <a:bodyPr/>
          <a:lstStyle/>
          <a:p>
            <a:r>
              <a:rPr dirty="0"/>
              <a:t>Problem</a:t>
            </a:r>
          </a:p>
        </p:txBody>
      </p:sp>
      <p:sp>
        <p:nvSpPr>
          <p:cNvPr id="144" name="Shape 144"/>
          <p:cNvSpPr>
            <a:spLocks noGrp="1"/>
          </p:cNvSpPr>
          <p:nvPr>
            <p:ph type="body" sz="quarter" idx="1"/>
          </p:nvPr>
        </p:nvSpPr>
        <p:spPr>
          <a:xfrm>
            <a:off x="838200" y="1825624"/>
            <a:ext cx="10515600" cy="1831975"/>
          </a:xfrm>
          <a:prstGeom prst="rect">
            <a:avLst/>
          </a:prstGeom>
        </p:spPr>
        <p:txBody>
          <a:bodyPr>
            <a:normAutofit/>
          </a:bodyPr>
          <a:lstStyle>
            <a:lvl1pPr marL="0" indent="0">
              <a:buSzTx/>
              <a:buNone/>
            </a:lvl1pPr>
          </a:lstStyle>
          <a:p>
            <a:r>
              <a:rPr lang="en-US" dirty="0"/>
              <a:t>10. </a:t>
            </a:r>
            <a:r>
              <a:rPr lang="en-US" dirty="0" err="1"/>
              <a:t>Rijke's</a:t>
            </a:r>
            <a:r>
              <a:rPr lang="en-US" dirty="0"/>
              <a:t> tube </a:t>
            </a:r>
            <a:endParaRPr lang="en-US" dirty="0" smtClean="0"/>
          </a:p>
          <a:p>
            <a:r>
              <a:rPr lang="en-US" dirty="0" smtClean="0"/>
              <a:t>If </a:t>
            </a:r>
            <a:r>
              <a:rPr lang="en-US" dirty="0"/>
              <a:t>air inside a vertical cylindrical tube open at both ends is heated, the tube produces sound. Study this effect.</a:t>
            </a:r>
            <a:endParaRPr dirty="0"/>
          </a:p>
        </p:txBody>
      </p:sp>
      <p:sp>
        <p:nvSpPr>
          <p:cNvPr id="145" name="Shape 145"/>
          <p:cNvSpPr/>
          <p:nvPr/>
        </p:nvSpPr>
        <p:spPr>
          <a:xfrm>
            <a:off x="673308" y="5017919"/>
            <a:ext cx="9894571" cy="954107"/>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marL="285750" indent="-285750">
              <a:buClr>
                <a:srgbClr val="0070C0"/>
              </a:buClr>
              <a:buSzPct val="100000"/>
              <a:buFont typeface="Arial"/>
              <a:buChar char="•"/>
              <a:defRPr sz="2800"/>
            </a:lvl1pPr>
          </a:lstStyle>
          <a:p>
            <a:pPr marL="0" indent="0">
              <a:buNone/>
            </a:pPr>
            <a:r>
              <a:rPr lang="en-US" dirty="0"/>
              <a:t>Build a </a:t>
            </a:r>
            <a:r>
              <a:rPr lang="en-US" dirty="0" err="1"/>
              <a:t>Rijke’s</a:t>
            </a:r>
            <a:r>
              <a:rPr lang="en-US" dirty="0"/>
              <a:t> tube 	     Find out why it makes a sound</a:t>
            </a:r>
          </a:p>
          <a:p>
            <a:pPr marL="0" indent="0">
              <a:buNone/>
            </a:pPr>
            <a:r>
              <a:rPr lang="en-US" dirty="0"/>
              <a:t>				     and what relevant parameters affect it.</a:t>
            </a:r>
          </a:p>
        </p:txBody>
      </p:sp>
      <p:sp>
        <p:nvSpPr>
          <p:cNvPr id="146" name="Shape 146"/>
          <p:cNvSpPr/>
          <p:nvPr/>
        </p:nvSpPr>
        <p:spPr>
          <a:xfrm>
            <a:off x="7132133" y="4313078"/>
            <a:ext cx="3947533" cy="526416"/>
          </a:xfrm>
          <a:prstGeom prst="rect">
            <a:avLst/>
          </a:prstGeom>
          <a:solidFill>
            <a:srgbClr val="FFFFFF"/>
          </a:solidFill>
          <a:ln w="28575">
            <a:solidFill>
              <a:srgbClr val="FF0000"/>
            </a:solidFill>
            <a:miter/>
          </a:ln>
          <a:extLst>
            <a:ext uri="{C572A759-6A51-4108-AA02-DFA0A04FC94B}">
              <ma14:wrappingTextBoxFlag xmlns:ma14="http://schemas.microsoft.com/office/mac/drawingml/2011/main" val="1"/>
            </a:ext>
          </a:extLst>
        </p:spPr>
        <p:txBody>
          <a:bodyPr lIns="45719" rIns="45719">
            <a:spAutoFit/>
          </a:bodyPr>
          <a:lstStyle>
            <a:lvl1pPr>
              <a:defRPr sz="2800"/>
            </a:lvl1pPr>
          </a:lstStyle>
          <a:p>
            <a:r>
              <a:t>Task partially fulfilled</a:t>
            </a:r>
          </a:p>
        </p:txBody>
      </p:sp>
      <p:sp>
        <p:nvSpPr>
          <p:cNvPr id="147" name="Shape 147"/>
          <p:cNvSpPr>
            <a:spLocks noGrp="1"/>
          </p:cNvSpPr>
          <p:nvPr>
            <p:ph type="sldNum" sz="quarter" idx="2"/>
          </p:nvPr>
        </p:nvSpPr>
        <p:spPr>
          <a:xfrm>
            <a:off x="11116458" y="6324917"/>
            <a:ext cx="237342" cy="3835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a:t>
            </a:fld>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45">
                                            <p:bg/>
                                          </p:spTgt>
                                        </p:tgtEl>
                                        <p:attrNameLst>
                                          <p:attrName>style.visibility</p:attrName>
                                        </p:attrNameLst>
                                      </p:cBhvr>
                                      <p:to>
                                        <p:strVal val="visible"/>
                                      </p:to>
                                    </p:set>
                                    <p:animEffect transition="in" filter="wipe(left)">
                                      <p:cBhvr>
                                        <p:cTn id="7" dur="199"/>
                                        <p:tgtEl>
                                          <p:spTgt spid="145">
                                            <p:bg/>
                                          </p:spTgt>
                                        </p:tgtEl>
                                      </p:cBhvr>
                                    </p:animEffect>
                                  </p:childTnLst>
                                </p:cTn>
                              </p:par>
                              <p:par>
                                <p:cTn id="8" presetID="22" presetClass="entr" presetSubtype="8" fill="hold" grpId="1" nodeType="withEffect">
                                  <p:stCondLst>
                                    <p:cond delay="0"/>
                                  </p:stCondLst>
                                  <p:iterate>
                                    <p:tmAbs val="0"/>
                                  </p:iterate>
                                  <p:childTnLst>
                                    <p:set>
                                      <p:cBhvr>
                                        <p:cTn id="9" fill="hold"/>
                                        <p:tgtEl>
                                          <p:spTgt spid="145">
                                            <p:txEl>
                                              <p:pRg st="0" end="0"/>
                                            </p:txEl>
                                          </p:spTgt>
                                        </p:tgtEl>
                                        <p:attrNameLst>
                                          <p:attrName>style.visibility</p:attrName>
                                        </p:attrNameLst>
                                      </p:cBhvr>
                                      <p:to>
                                        <p:strVal val="visible"/>
                                      </p:to>
                                    </p:set>
                                    <p:animEffect transition="in" filter="wipe(left)">
                                      <p:cBhvr>
                                        <p:cTn id="10" dur="199"/>
                                        <p:tgtEl>
                                          <p:spTgt spid="145">
                                            <p:txEl>
                                              <p:pRg st="0" end="0"/>
                                            </p:txEl>
                                          </p:spTgt>
                                        </p:tgtEl>
                                      </p:cBhvr>
                                    </p:animEffect>
                                  </p:childTnLst>
                                </p:cTn>
                              </p:par>
                              <p:par>
                                <p:cTn id="11" presetID="22" presetClass="entr" presetSubtype="8" fill="hold" grpId="1" nodeType="withEffect">
                                  <p:stCondLst>
                                    <p:cond delay="0"/>
                                  </p:stCondLst>
                                  <p:iterate>
                                    <p:tmAbs val="0"/>
                                  </p:iterate>
                                  <p:childTnLst>
                                    <p:set>
                                      <p:cBhvr>
                                        <p:cTn id="12" fill="hold"/>
                                        <p:tgtEl>
                                          <p:spTgt spid="145">
                                            <p:txEl>
                                              <p:pRg st="1" end="1"/>
                                            </p:txEl>
                                          </p:spTgt>
                                        </p:tgtEl>
                                        <p:attrNameLst>
                                          <p:attrName>style.visibility</p:attrName>
                                        </p:attrNameLst>
                                      </p:cBhvr>
                                      <p:to>
                                        <p:strVal val="visible"/>
                                      </p:to>
                                    </p:set>
                                    <p:animEffect transition="in" filter="wipe(left)">
                                      <p:cBhvr>
                                        <p:cTn id="13" dur="199"/>
                                        <p:tgtEl>
                                          <p:spTgt spid="14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fill="hold" grpId="2" nodeType="clickEffect">
                                  <p:stCondLst>
                                    <p:cond delay="0"/>
                                  </p:stCondLst>
                                  <p:iterate>
                                    <p:tmAbs val="0"/>
                                  </p:iterate>
                                  <p:childTnLst>
                                    <p:set>
                                      <p:cBhvr>
                                        <p:cTn id="17" fill="hold"/>
                                        <p:tgtEl>
                                          <p:spTgt spid="146"/>
                                        </p:tgtEl>
                                        <p:attrNameLst>
                                          <p:attrName>style.visibility</p:attrName>
                                        </p:attrNameLst>
                                      </p:cBhvr>
                                      <p:to>
                                        <p:strVal val="visible"/>
                                      </p:to>
                                    </p:set>
                                    <p:animEffect transition="in" filter="dissolve">
                                      <p:cBhvr>
                                        <p:cTn id="18" dur="3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1" build="p" bldLvl="5" animBg="1" advAuto="0"/>
      <p:bldP spid="146" grpId="2"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title"/>
          </p:nvPr>
        </p:nvSpPr>
        <p:spPr>
          <a:xfrm>
            <a:off x="838199" y="365125"/>
            <a:ext cx="9894572" cy="1325563"/>
          </a:xfrm>
          <a:prstGeom prst="rect">
            <a:avLst/>
          </a:prstGeom>
        </p:spPr>
        <p:txBody>
          <a:bodyPr/>
          <a:lstStyle/>
          <a:p>
            <a:r>
              <a:t>Outline of Report</a:t>
            </a:r>
          </a:p>
        </p:txBody>
      </p:sp>
      <p:grpSp>
        <p:nvGrpSpPr>
          <p:cNvPr id="180" name="Group 180"/>
          <p:cNvGrpSpPr/>
          <p:nvPr/>
        </p:nvGrpSpPr>
        <p:grpSpPr>
          <a:xfrm>
            <a:off x="3096321" y="6332020"/>
            <a:ext cx="5988243" cy="383541"/>
            <a:chOff x="0" y="0"/>
            <a:chExt cx="5988242" cy="383540"/>
          </a:xfrm>
        </p:grpSpPr>
        <p:sp>
          <p:nvSpPr>
            <p:cNvPr id="176" name="Shape 176"/>
            <p:cNvSpPr/>
            <p:nvPr/>
          </p:nvSpPr>
          <p:spPr>
            <a:xfrm>
              <a:off x="33706" y="0"/>
              <a:ext cx="5954537" cy="383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sz="2000">
                  <a:solidFill>
                    <a:srgbClr val="92D050"/>
                  </a:solidFill>
                </a:defRPr>
              </a:pPr>
              <a:r>
                <a:rPr dirty="0"/>
                <a:t>▪</a:t>
              </a:r>
              <a:r>
                <a:rPr sz="1800" dirty="0">
                  <a:solidFill>
                    <a:srgbClr val="000000"/>
                  </a:solidFill>
                </a:rPr>
                <a:t> Good		▪ Ok		▪ Needs Improvement</a:t>
              </a:r>
            </a:p>
          </p:txBody>
        </p:sp>
        <p:sp>
          <p:nvSpPr>
            <p:cNvPr id="177" name="Shape 177"/>
            <p:cNvSpPr/>
            <p:nvPr/>
          </p:nvSpPr>
          <p:spPr>
            <a:xfrm>
              <a:off x="0" y="79929"/>
              <a:ext cx="200723" cy="200724"/>
            </a:xfrm>
            <a:prstGeom prst="rect">
              <a:avLst/>
            </a:prstGeom>
            <a:solidFill>
              <a:srgbClr val="92D050"/>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8" name="Shape 178"/>
            <p:cNvSpPr/>
            <p:nvPr/>
          </p:nvSpPr>
          <p:spPr>
            <a:xfrm>
              <a:off x="1838093" y="79929"/>
              <a:ext cx="200723" cy="200724"/>
            </a:xfrm>
            <a:prstGeom prst="rect">
              <a:avLst/>
            </a:prstGeom>
            <a:solidFill>
              <a:schemeClr val="accent4"/>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9" name="Shape 179"/>
            <p:cNvSpPr/>
            <p:nvPr/>
          </p:nvSpPr>
          <p:spPr>
            <a:xfrm>
              <a:off x="3676186" y="99693"/>
              <a:ext cx="200723" cy="200724"/>
            </a:xfrm>
            <a:prstGeom prst="rect">
              <a:avLst/>
            </a:prstGeom>
            <a:solidFill>
              <a:srgbClr val="FF0000"/>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sp>
        <p:nvSpPr>
          <p:cNvPr id="181" name="Shape 181"/>
          <p:cNvSpPr>
            <a:spLocks noGrp="1"/>
          </p:cNvSpPr>
          <p:nvPr>
            <p:ph type="sldNum" sz="quarter" idx="2"/>
          </p:nvPr>
        </p:nvSpPr>
        <p:spPr>
          <a:xfrm>
            <a:off x="11116458" y="6324917"/>
            <a:ext cx="237342" cy="3835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a:t>
            </a:fld>
            <a:endParaRPr/>
          </a:p>
        </p:txBody>
      </p:sp>
      <p:graphicFrame>
        <p:nvGraphicFramePr>
          <p:cNvPr id="33" name="Content Placeholder 4"/>
          <p:cNvGraphicFramePr>
            <a:graphicFrameLocks/>
          </p:cNvGraphicFramePr>
          <p:nvPr>
            <p:extLst>
              <p:ext uri="{D42A27DB-BD31-4B8C-83A1-F6EECF244321}">
                <p14:modId xmlns:p14="http://schemas.microsoft.com/office/powerpoint/2010/main" val="1294130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p:nvPr/>
        </p:nvSpPr>
        <p:spPr>
          <a:xfrm>
            <a:off x="4038600" y="6404292"/>
            <a:ext cx="411480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r>
              <a:t>IYNT 2017-Team Switzerland</a:t>
            </a:r>
          </a:p>
        </p:txBody>
      </p:sp>
      <p:sp>
        <p:nvSpPr>
          <p:cNvPr id="184" name="Shape 184"/>
          <p:cNvSpPr>
            <a:spLocks noGrp="1"/>
          </p:cNvSpPr>
          <p:nvPr>
            <p:ph type="title"/>
          </p:nvPr>
        </p:nvSpPr>
        <p:spPr>
          <a:prstGeom prst="rect">
            <a:avLst/>
          </a:prstGeom>
        </p:spPr>
        <p:txBody>
          <a:bodyPr/>
          <a:lstStyle/>
          <a:p>
            <a:r>
              <a:t>Strengths and Weaknesses</a:t>
            </a:r>
          </a:p>
        </p:txBody>
      </p:sp>
      <p:sp>
        <p:nvSpPr>
          <p:cNvPr id="185" name="Shape 185"/>
          <p:cNvSpPr>
            <a:spLocks noGrp="1"/>
          </p:cNvSpPr>
          <p:nvPr>
            <p:ph type="body" sz="quarter" idx="1"/>
          </p:nvPr>
        </p:nvSpPr>
        <p:spPr>
          <a:xfrm>
            <a:off x="839787" y="1681163"/>
            <a:ext cx="5157788" cy="823913"/>
          </a:xfrm>
          <a:prstGeom prst="rect">
            <a:avLst/>
          </a:prstGeom>
        </p:spPr>
        <p:txBody>
          <a:bodyPr/>
          <a:lstStyle/>
          <a:p>
            <a:r>
              <a:t>Strengths</a:t>
            </a:r>
          </a:p>
        </p:txBody>
      </p:sp>
      <p:sp>
        <p:nvSpPr>
          <p:cNvPr id="186" name="Shape 186"/>
          <p:cNvSpPr/>
          <p:nvPr/>
        </p:nvSpPr>
        <p:spPr>
          <a:xfrm>
            <a:off x="839787" y="2505075"/>
            <a:ext cx="5157788" cy="38354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lvl1pPr marL="228600" indent="-228600">
              <a:lnSpc>
                <a:spcPct val="90000"/>
              </a:lnSpc>
              <a:spcBef>
                <a:spcPts val="1000"/>
              </a:spcBef>
              <a:buClr>
                <a:srgbClr val="0070C0"/>
              </a:buClr>
              <a:buSzPct val="100000"/>
              <a:buFont typeface="Arial"/>
              <a:buChar char="•"/>
              <a:defRPr sz="2000"/>
            </a:lvl1pPr>
          </a:lstStyle>
          <a:p>
            <a:r>
              <a:t>Insert Strengths</a:t>
            </a:r>
          </a:p>
        </p:txBody>
      </p:sp>
      <p:sp>
        <p:nvSpPr>
          <p:cNvPr id="187" name="Shape 187"/>
          <p:cNvSpPr>
            <a:spLocks noGrp="1"/>
          </p:cNvSpPr>
          <p:nvPr>
            <p:ph type="body" idx="13"/>
          </p:nvPr>
        </p:nvSpPr>
        <p:spPr>
          <a:prstGeom prst="rect">
            <a:avLst/>
          </a:prstGeom>
          <a:extLst>
            <a:ext uri="{C572A759-6A51-4108-AA02-DFA0A04FC94B}">
              <ma14:wrappingTextBoxFlag xmlns:ma14="http://schemas.microsoft.com/office/mac/drawingml/2011/main" val="1"/>
            </a:ext>
          </a:extLst>
        </p:spPr>
        <p:txBody>
          <a:bodyPr/>
          <a:lstStyle>
            <a:lvl1pPr marL="0" indent="0">
              <a:buClrTx/>
              <a:buSzTx/>
              <a:buFontTx/>
              <a:buNone/>
              <a:defRPr sz="2400" b="1"/>
            </a:lvl1pPr>
          </a:lstStyle>
          <a:p>
            <a:r>
              <a:t>Weaknesses</a:t>
            </a:r>
          </a:p>
        </p:txBody>
      </p:sp>
      <p:sp>
        <p:nvSpPr>
          <p:cNvPr id="188" name="Shape 188"/>
          <p:cNvSpPr/>
          <p:nvPr/>
        </p:nvSpPr>
        <p:spPr>
          <a:xfrm>
            <a:off x="6172200" y="2505075"/>
            <a:ext cx="5183188" cy="38354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lvl1pPr marL="228600" indent="-228600">
              <a:lnSpc>
                <a:spcPct val="90000"/>
              </a:lnSpc>
              <a:spcBef>
                <a:spcPts val="1000"/>
              </a:spcBef>
              <a:buClr>
                <a:srgbClr val="0070C0"/>
              </a:buClr>
              <a:buSzPct val="100000"/>
              <a:buFont typeface="Arial"/>
              <a:buChar char="•"/>
              <a:defRPr sz="2000"/>
            </a:lvl1pPr>
          </a:lstStyle>
          <a:p>
            <a:r>
              <a:t>Insert Weaknesses</a:t>
            </a:r>
          </a:p>
        </p:txBody>
      </p:sp>
      <p:sp>
        <p:nvSpPr>
          <p:cNvPr id="189" name="Shape 189"/>
          <p:cNvSpPr>
            <a:spLocks noGrp="1"/>
          </p:cNvSpPr>
          <p:nvPr>
            <p:ph type="sldNum" sz="quarter" idx="2"/>
          </p:nvPr>
        </p:nvSpPr>
        <p:spPr>
          <a:xfrm>
            <a:off x="11089818" y="6315392"/>
            <a:ext cx="263982" cy="4470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4</a:t>
            </a:fld>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3529D"/>
            </a:gs>
            <a:gs pos="100000">
              <a:srgbClr val="3670BA"/>
            </a:gs>
          </a:gsLst>
          <a:lin ang="5400000" scaled="0"/>
        </a:gradFill>
        <a:effectLst/>
      </p:bgPr>
    </p:bg>
    <p:spTree>
      <p:nvGrpSpPr>
        <p:cNvPr id="1" name=""/>
        <p:cNvGrpSpPr/>
        <p:nvPr/>
      </p:nvGrpSpPr>
      <p:grpSpPr>
        <a:xfrm>
          <a:off x="0" y="0"/>
          <a:ext cx="0" cy="0"/>
          <a:chOff x="0" y="0"/>
          <a:chExt cx="0" cy="0"/>
        </a:xfrm>
      </p:grpSpPr>
      <p:sp>
        <p:nvSpPr>
          <p:cNvPr id="191" name="Shape 191"/>
          <p:cNvSpPr>
            <a:spLocks noGrp="1"/>
          </p:cNvSpPr>
          <p:nvPr>
            <p:ph type="ctrTitle"/>
          </p:nvPr>
        </p:nvSpPr>
        <p:spPr>
          <a:xfrm>
            <a:off x="2640425" y="2448379"/>
            <a:ext cx="6911150" cy="1150409"/>
          </a:xfrm>
          <a:prstGeom prst="rect">
            <a:avLst/>
          </a:prstGeom>
        </p:spPr>
        <p:txBody>
          <a:bodyPr/>
          <a:lstStyle/>
          <a:p>
            <a:r>
              <a:t>Discussion</a:t>
            </a:r>
          </a:p>
        </p:txBody>
      </p:sp>
    </p:spTree>
  </p:cSld>
  <p:clrMapOvr>
    <a:masterClrMapping/>
  </p:clrMapOvr>
  <p:transition spd="slow"/>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TotalTime>
  <Words>497</Words>
  <Application>Microsoft Macintosh PowerPoint</Application>
  <PresentationFormat>Widescreen</PresentationFormat>
  <Paragraphs>65</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Calibri</vt:lpstr>
      <vt:lpstr>Calibri Light</vt:lpstr>
      <vt:lpstr>Arial</vt:lpstr>
      <vt:lpstr>Office Theme</vt:lpstr>
      <vt:lpstr>Opposition: Rijke‘s tube</vt:lpstr>
      <vt:lpstr>Problem</vt:lpstr>
      <vt:lpstr>Outline of Report</vt:lpstr>
      <vt:lpstr>Strengths and Weaknesses</vt:lpstr>
      <vt:lpstr>Discussion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Problem Name</dc:title>
  <cp:lastModifiedBy>Microsoft Office User</cp:lastModifiedBy>
  <cp:revision>6</cp:revision>
  <dcterms:modified xsi:type="dcterms:W3CDTF">2017-06-26T14:50:54Z</dcterms:modified>
</cp:coreProperties>
</file>