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21"/>
    <p:restoredTop sz="72607"/>
  </p:normalViewPr>
  <p:slideViewPr>
    <p:cSldViewPr snapToGrid="0" snapToObjects="1">
      <p:cViewPr>
        <p:scale>
          <a:sx n="100" d="100"/>
          <a:sy n="100" d="100"/>
        </p:scale>
        <p:origin x="247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E77D11-D683-4E82-ACDA-DC9709C7CD6F}"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n-US"/>
        </a:p>
      </dgm:t>
    </dgm:pt>
    <dgm:pt modelId="{B0103186-CF4E-4ACB-9576-31E8803A3617}">
      <dgm:prSet phldrT="[Text]"/>
      <dgm:spPr>
        <a:solidFill>
          <a:srgbClr val="92D050"/>
        </a:solidFill>
      </dgm:spPr>
      <dgm:t>
        <a:bodyPr/>
        <a:lstStyle/>
        <a:p>
          <a:r>
            <a:rPr lang="en-US" dirty="0"/>
            <a:t>Phenomenon</a:t>
          </a:r>
        </a:p>
      </dgm:t>
    </dgm:pt>
    <dgm:pt modelId="{F3FD0A12-A2C0-4A4E-B037-AFA132848FC2}" type="parTrans" cxnId="{96638AA6-1CB7-4DE3-9628-0E88CCDC2AB6}">
      <dgm:prSet/>
      <dgm:spPr/>
      <dgm:t>
        <a:bodyPr/>
        <a:lstStyle/>
        <a:p>
          <a:endParaRPr lang="en-US"/>
        </a:p>
      </dgm:t>
    </dgm:pt>
    <dgm:pt modelId="{0796F4AF-D6AA-4EFD-85A7-E995BD48C7BA}" type="sibTrans" cxnId="{96638AA6-1CB7-4DE3-9628-0E88CCDC2AB6}">
      <dgm:prSet/>
      <dgm:spPr/>
      <dgm:t>
        <a:bodyPr/>
        <a:lstStyle/>
        <a:p>
          <a:endParaRPr lang="en-US"/>
        </a:p>
      </dgm:t>
    </dgm:pt>
    <dgm:pt modelId="{12887369-8CC1-4CF6-AEA4-8BA7DD976516}">
      <dgm:prSet phldrT="[Text]"/>
      <dgm:spPr>
        <a:solidFill>
          <a:srgbClr val="FF0000"/>
        </a:solidFill>
      </dgm:spPr>
      <dgm:t>
        <a:bodyPr/>
        <a:lstStyle/>
        <a:p>
          <a:r>
            <a:rPr lang="en-US" dirty="0"/>
            <a:t>Theory</a:t>
          </a:r>
        </a:p>
      </dgm:t>
    </dgm:pt>
    <dgm:pt modelId="{FCE9A1C9-4440-4BA1-A941-07936F725FAE}" type="parTrans" cxnId="{7ABDA1D8-FBBD-4330-98B5-DE19F6F15937}">
      <dgm:prSet/>
      <dgm:spPr/>
      <dgm:t>
        <a:bodyPr/>
        <a:lstStyle/>
        <a:p>
          <a:endParaRPr lang="en-US"/>
        </a:p>
      </dgm:t>
    </dgm:pt>
    <dgm:pt modelId="{C437294F-04D2-4695-B49B-3C3E898D55BC}" type="sibTrans" cxnId="{7ABDA1D8-FBBD-4330-98B5-DE19F6F15937}">
      <dgm:prSet/>
      <dgm:spPr/>
      <dgm:t>
        <a:bodyPr/>
        <a:lstStyle/>
        <a:p>
          <a:endParaRPr lang="en-US"/>
        </a:p>
      </dgm:t>
    </dgm:pt>
    <dgm:pt modelId="{251BB012-9273-445A-B8F4-E81BCA5C5211}">
      <dgm:prSet phldrT="[Text]"/>
      <dgm:spPr>
        <a:solidFill>
          <a:srgbClr val="FF0000"/>
        </a:solidFill>
      </dgm:spPr>
      <dgm:t>
        <a:bodyPr/>
        <a:lstStyle/>
        <a:p>
          <a:r>
            <a:rPr lang="en-US" dirty="0"/>
            <a:t>Setup</a:t>
          </a:r>
        </a:p>
      </dgm:t>
    </dgm:pt>
    <dgm:pt modelId="{ACD3A2B8-C9A3-4D86-B9B6-9C1D82D4655C}" type="parTrans" cxnId="{A03A0295-54A8-4036-8F42-6DD3F78EC607}">
      <dgm:prSet/>
      <dgm:spPr/>
      <dgm:t>
        <a:bodyPr/>
        <a:lstStyle/>
        <a:p>
          <a:endParaRPr lang="en-US"/>
        </a:p>
      </dgm:t>
    </dgm:pt>
    <dgm:pt modelId="{182FCAF3-E177-43D8-93F7-15F688E9030D}" type="sibTrans" cxnId="{A03A0295-54A8-4036-8F42-6DD3F78EC607}">
      <dgm:prSet/>
      <dgm:spPr/>
      <dgm:t>
        <a:bodyPr/>
        <a:lstStyle/>
        <a:p>
          <a:endParaRPr lang="en-US"/>
        </a:p>
      </dgm:t>
    </dgm:pt>
    <dgm:pt modelId="{107CB4BD-9418-45D3-A9C2-5FB5BAD56E8E}">
      <dgm:prSet phldrT="[Text]"/>
      <dgm:spPr>
        <a:solidFill>
          <a:srgbClr val="92D050"/>
        </a:solidFill>
      </dgm:spPr>
      <dgm:t>
        <a:bodyPr/>
        <a:lstStyle/>
        <a:p>
          <a:r>
            <a:rPr lang="en-US" dirty="0"/>
            <a:t>Experiments</a:t>
          </a:r>
        </a:p>
      </dgm:t>
    </dgm:pt>
    <dgm:pt modelId="{6634B232-801E-4BFA-9420-F0E9EA07ECD4}" type="parTrans" cxnId="{2A03C1FE-B7A0-41FA-826F-00C09CB46398}">
      <dgm:prSet/>
      <dgm:spPr/>
      <dgm:t>
        <a:bodyPr/>
        <a:lstStyle/>
        <a:p>
          <a:endParaRPr lang="en-US"/>
        </a:p>
      </dgm:t>
    </dgm:pt>
    <dgm:pt modelId="{876A95A3-081E-42BA-BEED-D919A858EA2D}" type="sibTrans" cxnId="{2A03C1FE-B7A0-41FA-826F-00C09CB46398}">
      <dgm:prSet/>
      <dgm:spPr/>
      <dgm:t>
        <a:bodyPr/>
        <a:lstStyle/>
        <a:p>
          <a:endParaRPr lang="en-US"/>
        </a:p>
      </dgm:t>
    </dgm:pt>
    <dgm:pt modelId="{AA7C6C96-5AD4-4860-B07C-A0FFD6E7A47C}">
      <dgm:prSet phldrT="[Text]"/>
      <dgm:spPr>
        <a:solidFill>
          <a:srgbClr val="FFC000"/>
        </a:solidFill>
      </dgm:spPr>
      <dgm:t>
        <a:bodyPr/>
        <a:lstStyle/>
        <a:p>
          <a:r>
            <a:rPr lang="en-US" dirty="0"/>
            <a:t>Productive Capacity</a:t>
          </a:r>
        </a:p>
      </dgm:t>
    </dgm:pt>
    <dgm:pt modelId="{A1B99837-752A-4311-817E-DDF32864FB0A}" type="parTrans" cxnId="{ED4F5309-66AC-49A3-B445-5E552AF2EB21}">
      <dgm:prSet/>
      <dgm:spPr/>
      <dgm:t>
        <a:bodyPr/>
        <a:lstStyle/>
        <a:p>
          <a:endParaRPr lang="en-US"/>
        </a:p>
      </dgm:t>
    </dgm:pt>
    <dgm:pt modelId="{7A76F5F4-ACF6-45D1-A676-74ABD0F13786}" type="sibTrans" cxnId="{ED4F5309-66AC-49A3-B445-5E552AF2EB21}">
      <dgm:prSet/>
      <dgm:spPr/>
      <dgm:t>
        <a:bodyPr/>
        <a:lstStyle/>
        <a:p>
          <a:endParaRPr lang="en-US"/>
        </a:p>
      </dgm:t>
    </dgm:pt>
    <dgm:pt modelId="{3C4EC62A-1EB8-7C46-B4DC-4D375F1694ED}">
      <dgm:prSet/>
      <dgm:spPr>
        <a:solidFill>
          <a:srgbClr val="FFC000"/>
        </a:solidFill>
      </dgm:spPr>
      <dgm:t>
        <a:bodyPr/>
        <a:lstStyle/>
        <a:p>
          <a:r>
            <a:rPr lang="en-US" dirty="0"/>
            <a:t>Purity of Salt</a:t>
          </a:r>
        </a:p>
      </dgm:t>
    </dgm:pt>
    <dgm:pt modelId="{6E177AD6-B11F-D24C-9E53-F2135B102B97}" type="parTrans" cxnId="{479482F1-2413-4547-AE12-8288E67D972F}">
      <dgm:prSet/>
      <dgm:spPr/>
      <dgm:t>
        <a:bodyPr/>
        <a:lstStyle/>
        <a:p>
          <a:endParaRPr lang="en-US"/>
        </a:p>
      </dgm:t>
    </dgm:pt>
    <dgm:pt modelId="{AE9D7FE5-ED22-0B46-8F31-DA56104E5F7E}" type="sibTrans" cxnId="{479482F1-2413-4547-AE12-8288E67D972F}">
      <dgm:prSet/>
      <dgm:spPr/>
      <dgm:t>
        <a:bodyPr/>
        <a:lstStyle/>
        <a:p>
          <a:endParaRPr lang="en-US"/>
        </a:p>
      </dgm:t>
    </dgm:pt>
    <dgm:pt modelId="{94FA9CA0-9F07-4A2F-B5D4-8BB86A331456}">
      <dgm:prSet/>
      <dgm:spPr>
        <a:solidFill>
          <a:srgbClr val="FFC000"/>
        </a:solidFill>
      </dgm:spPr>
      <dgm:t>
        <a:bodyPr/>
        <a:lstStyle/>
        <a:p>
          <a:r>
            <a:rPr lang="en-US" dirty="0"/>
            <a:t>Method</a:t>
          </a:r>
        </a:p>
      </dgm:t>
    </dgm:pt>
    <dgm:pt modelId="{F453E0EF-6498-4550-8846-B0CF59FDE6C3}" type="parTrans" cxnId="{F5D2EDD2-F578-40DB-BD18-7920C4F2448A}">
      <dgm:prSet/>
      <dgm:spPr/>
      <dgm:t>
        <a:bodyPr/>
        <a:lstStyle/>
        <a:p>
          <a:endParaRPr lang="en-US"/>
        </a:p>
      </dgm:t>
    </dgm:pt>
    <dgm:pt modelId="{24508E21-41E9-4314-BA16-DDDCD5444100}" type="sibTrans" cxnId="{F5D2EDD2-F578-40DB-BD18-7920C4F2448A}">
      <dgm:prSet/>
      <dgm:spPr/>
      <dgm:t>
        <a:bodyPr/>
        <a:lstStyle/>
        <a:p>
          <a:endParaRPr lang="en-US"/>
        </a:p>
      </dgm:t>
    </dgm:pt>
    <dgm:pt modelId="{EF7B5BED-492D-4D84-8072-C7450CA45C7A}">
      <dgm:prSet/>
      <dgm:spPr>
        <a:solidFill>
          <a:srgbClr val="FFC000"/>
        </a:solidFill>
      </dgm:spPr>
      <dgm:t>
        <a:bodyPr/>
        <a:lstStyle/>
        <a:p>
          <a:r>
            <a:rPr lang="en-US" dirty="0"/>
            <a:t>Demonstration salt produced</a:t>
          </a:r>
        </a:p>
      </dgm:t>
    </dgm:pt>
    <dgm:pt modelId="{326C5CE1-7F6C-4DB0-BE6D-602FFA8E135A}" type="parTrans" cxnId="{88E39701-A9C6-4FA8-8414-5A0395BBD7BF}">
      <dgm:prSet/>
      <dgm:spPr/>
      <dgm:t>
        <a:bodyPr/>
        <a:lstStyle/>
        <a:p>
          <a:endParaRPr lang="en-US"/>
        </a:p>
      </dgm:t>
    </dgm:pt>
    <dgm:pt modelId="{FE3A1883-148D-4538-BAF9-FB6894A7545D}" type="sibTrans" cxnId="{88E39701-A9C6-4FA8-8414-5A0395BBD7BF}">
      <dgm:prSet/>
      <dgm:spPr/>
      <dgm:t>
        <a:bodyPr/>
        <a:lstStyle/>
        <a:p>
          <a:endParaRPr lang="en-US"/>
        </a:p>
      </dgm:t>
    </dgm:pt>
    <dgm:pt modelId="{9F9CE421-3B40-47B1-A3A4-B171C98D858D}">
      <dgm:prSet/>
      <dgm:spPr>
        <a:solidFill>
          <a:srgbClr val="FF0000"/>
        </a:solidFill>
      </dgm:spPr>
      <dgm:t>
        <a:bodyPr/>
        <a:lstStyle/>
        <a:p>
          <a:r>
            <a:rPr lang="en-US" dirty="0"/>
            <a:t>Conclusion</a:t>
          </a:r>
        </a:p>
      </dgm:t>
    </dgm:pt>
    <dgm:pt modelId="{EE9FAC2F-6BAA-4FB7-BA78-888F442EADAC}" type="parTrans" cxnId="{EE272816-70B0-4DD5-B7E8-151AEDEC438A}">
      <dgm:prSet/>
      <dgm:spPr/>
      <dgm:t>
        <a:bodyPr/>
        <a:lstStyle/>
        <a:p>
          <a:endParaRPr lang="en-US"/>
        </a:p>
      </dgm:t>
    </dgm:pt>
    <dgm:pt modelId="{5BC83336-D4BC-4647-B0F1-53F1528A02B5}" type="sibTrans" cxnId="{EE272816-70B0-4DD5-B7E8-151AEDEC438A}">
      <dgm:prSet/>
      <dgm:spPr/>
      <dgm:t>
        <a:bodyPr/>
        <a:lstStyle/>
        <a:p>
          <a:endParaRPr lang="en-US"/>
        </a:p>
      </dgm:t>
    </dgm:pt>
    <dgm:pt modelId="{6132E45B-D293-4323-95C6-4CE8A93437FE}" type="pres">
      <dgm:prSet presAssocID="{B3E77D11-D683-4E82-ACDA-DC9709C7CD6F}" presName="diagram" presStyleCnt="0">
        <dgm:presLayoutVars>
          <dgm:dir/>
          <dgm:resizeHandles val="exact"/>
        </dgm:presLayoutVars>
      </dgm:prSet>
      <dgm:spPr/>
      <dgm:t>
        <a:bodyPr/>
        <a:lstStyle/>
        <a:p>
          <a:endParaRPr lang="en-US"/>
        </a:p>
      </dgm:t>
    </dgm:pt>
    <dgm:pt modelId="{DBAE5525-1632-4933-88C3-17DEF9FC529C}" type="pres">
      <dgm:prSet presAssocID="{B0103186-CF4E-4ACB-9576-31E8803A3617}" presName="node" presStyleLbl="node1" presStyleIdx="0" presStyleCnt="9">
        <dgm:presLayoutVars>
          <dgm:bulletEnabled val="1"/>
        </dgm:presLayoutVars>
      </dgm:prSet>
      <dgm:spPr/>
      <dgm:t>
        <a:bodyPr/>
        <a:lstStyle/>
        <a:p>
          <a:endParaRPr lang="en-US"/>
        </a:p>
      </dgm:t>
    </dgm:pt>
    <dgm:pt modelId="{78500228-B122-403F-B372-123555F00BF0}" type="pres">
      <dgm:prSet presAssocID="{0796F4AF-D6AA-4EFD-85A7-E995BD48C7BA}" presName="sibTrans" presStyleLbl="sibTrans2D1" presStyleIdx="0" presStyleCnt="8"/>
      <dgm:spPr/>
      <dgm:t>
        <a:bodyPr/>
        <a:lstStyle/>
        <a:p>
          <a:endParaRPr lang="en-US"/>
        </a:p>
      </dgm:t>
    </dgm:pt>
    <dgm:pt modelId="{EA996C4C-651C-4900-AF5C-5509F1E4762F}" type="pres">
      <dgm:prSet presAssocID="{0796F4AF-D6AA-4EFD-85A7-E995BD48C7BA}" presName="connectorText" presStyleLbl="sibTrans2D1" presStyleIdx="0" presStyleCnt="8"/>
      <dgm:spPr/>
      <dgm:t>
        <a:bodyPr/>
        <a:lstStyle/>
        <a:p>
          <a:endParaRPr lang="en-US"/>
        </a:p>
      </dgm:t>
    </dgm:pt>
    <dgm:pt modelId="{A6EC08E4-972B-4030-8CA3-16E2B2EACD9D}" type="pres">
      <dgm:prSet presAssocID="{12887369-8CC1-4CF6-AEA4-8BA7DD976516}" presName="node" presStyleLbl="node1" presStyleIdx="1" presStyleCnt="9">
        <dgm:presLayoutVars>
          <dgm:bulletEnabled val="1"/>
        </dgm:presLayoutVars>
      </dgm:prSet>
      <dgm:spPr/>
      <dgm:t>
        <a:bodyPr/>
        <a:lstStyle/>
        <a:p>
          <a:endParaRPr lang="en-US"/>
        </a:p>
      </dgm:t>
    </dgm:pt>
    <dgm:pt modelId="{99F46C35-5A46-421F-A639-87DB6227D548}" type="pres">
      <dgm:prSet presAssocID="{C437294F-04D2-4695-B49B-3C3E898D55BC}" presName="sibTrans" presStyleLbl="sibTrans2D1" presStyleIdx="1" presStyleCnt="8"/>
      <dgm:spPr/>
      <dgm:t>
        <a:bodyPr/>
        <a:lstStyle/>
        <a:p>
          <a:endParaRPr lang="en-US"/>
        </a:p>
      </dgm:t>
    </dgm:pt>
    <dgm:pt modelId="{98B6A1DC-F07D-49EF-B654-9EE9D2A7591C}" type="pres">
      <dgm:prSet presAssocID="{C437294F-04D2-4695-B49B-3C3E898D55BC}" presName="connectorText" presStyleLbl="sibTrans2D1" presStyleIdx="1" presStyleCnt="8"/>
      <dgm:spPr/>
      <dgm:t>
        <a:bodyPr/>
        <a:lstStyle/>
        <a:p>
          <a:endParaRPr lang="en-US"/>
        </a:p>
      </dgm:t>
    </dgm:pt>
    <dgm:pt modelId="{85680182-0212-49B6-AE6F-AB0104DE100C}" type="pres">
      <dgm:prSet presAssocID="{94FA9CA0-9F07-4A2F-B5D4-8BB86A331456}" presName="node" presStyleLbl="node1" presStyleIdx="2" presStyleCnt="9">
        <dgm:presLayoutVars>
          <dgm:bulletEnabled val="1"/>
        </dgm:presLayoutVars>
      </dgm:prSet>
      <dgm:spPr/>
      <dgm:t>
        <a:bodyPr/>
        <a:lstStyle/>
        <a:p>
          <a:endParaRPr lang="en-US"/>
        </a:p>
      </dgm:t>
    </dgm:pt>
    <dgm:pt modelId="{B64248DC-FE37-4A4F-B518-71A17A7E199A}" type="pres">
      <dgm:prSet presAssocID="{24508E21-41E9-4314-BA16-DDDCD5444100}" presName="sibTrans" presStyleLbl="sibTrans2D1" presStyleIdx="2" presStyleCnt="8"/>
      <dgm:spPr/>
      <dgm:t>
        <a:bodyPr/>
        <a:lstStyle/>
        <a:p>
          <a:endParaRPr lang="en-US"/>
        </a:p>
      </dgm:t>
    </dgm:pt>
    <dgm:pt modelId="{DA0B4F1D-A313-4926-9DA6-0C35CC767731}" type="pres">
      <dgm:prSet presAssocID="{24508E21-41E9-4314-BA16-DDDCD5444100}" presName="connectorText" presStyleLbl="sibTrans2D1" presStyleIdx="2" presStyleCnt="8"/>
      <dgm:spPr/>
      <dgm:t>
        <a:bodyPr/>
        <a:lstStyle/>
        <a:p>
          <a:endParaRPr lang="en-US"/>
        </a:p>
      </dgm:t>
    </dgm:pt>
    <dgm:pt modelId="{84029100-C3B3-4AD2-8DCB-2B5D18F62ED8}" type="pres">
      <dgm:prSet presAssocID="{251BB012-9273-445A-B8F4-E81BCA5C5211}" presName="node" presStyleLbl="node1" presStyleIdx="3" presStyleCnt="9">
        <dgm:presLayoutVars>
          <dgm:bulletEnabled val="1"/>
        </dgm:presLayoutVars>
      </dgm:prSet>
      <dgm:spPr/>
      <dgm:t>
        <a:bodyPr/>
        <a:lstStyle/>
        <a:p>
          <a:endParaRPr lang="en-US"/>
        </a:p>
      </dgm:t>
    </dgm:pt>
    <dgm:pt modelId="{05A309E5-5A09-4DF6-9079-D1CB25485A18}" type="pres">
      <dgm:prSet presAssocID="{182FCAF3-E177-43D8-93F7-15F688E9030D}" presName="sibTrans" presStyleLbl="sibTrans2D1" presStyleIdx="3" presStyleCnt="8"/>
      <dgm:spPr/>
      <dgm:t>
        <a:bodyPr/>
        <a:lstStyle/>
        <a:p>
          <a:endParaRPr lang="en-US"/>
        </a:p>
      </dgm:t>
    </dgm:pt>
    <dgm:pt modelId="{95B72C6D-20BE-4EA4-9E3B-D56D5DE043FA}" type="pres">
      <dgm:prSet presAssocID="{182FCAF3-E177-43D8-93F7-15F688E9030D}" presName="connectorText" presStyleLbl="sibTrans2D1" presStyleIdx="3" presStyleCnt="8"/>
      <dgm:spPr/>
      <dgm:t>
        <a:bodyPr/>
        <a:lstStyle/>
        <a:p>
          <a:endParaRPr lang="en-US"/>
        </a:p>
      </dgm:t>
    </dgm:pt>
    <dgm:pt modelId="{90CD48B9-462C-4B74-908C-709417E519B2}" type="pres">
      <dgm:prSet presAssocID="{107CB4BD-9418-45D3-A9C2-5FB5BAD56E8E}" presName="node" presStyleLbl="node1" presStyleIdx="4" presStyleCnt="9">
        <dgm:presLayoutVars>
          <dgm:bulletEnabled val="1"/>
        </dgm:presLayoutVars>
      </dgm:prSet>
      <dgm:spPr/>
      <dgm:t>
        <a:bodyPr/>
        <a:lstStyle/>
        <a:p>
          <a:endParaRPr lang="en-US"/>
        </a:p>
      </dgm:t>
    </dgm:pt>
    <dgm:pt modelId="{601172D2-350E-479B-B4AB-6FDC927607E2}" type="pres">
      <dgm:prSet presAssocID="{876A95A3-081E-42BA-BEED-D919A858EA2D}" presName="sibTrans" presStyleLbl="sibTrans2D1" presStyleIdx="4" presStyleCnt="8"/>
      <dgm:spPr/>
      <dgm:t>
        <a:bodyPr/>
        <a:lstStyle/>
        <a:p>
          <a:endParaRPr lang="en-US"/>
        </a:p>
      </dgm:t>
    </dgm:pt>
    <dgm:pt modelId="{FD324D49-0CC8-425B-B59B-0A5853A1720A}" type="pres">
      <dgm:prSet presAssocID="{876A95A3-081E-42BA-BEED-D919A858EA2D}" presName="connectorText" presStyleLbl="sibTrans2D1" presStyleIdx="4" presStyleCnt="8"/>
      <dgm:spPr/>
      <dgm:t>
        <a:bodyPr/>
        <a:lstStyle/>
        <a:p>
          <a:endParaRPr lang="en-US"/>
        </a:p>
      </dgm:t>
    </dgm:pt>
    <dgm:pt modelId="{94D83EE6-C88C-4F74-8436-176943DD55E6}" type="pres">
      <dgm:prSet presAssocID="{AA7C6C96-5AD4-4860-B07C-A0FFD6E7A47C}" presName="node" presStyleLbl="node1" presStyleIdx="5" presStyleCnt="9">
        <dgm:presLayoutVars>
          <dgm:bulletEnabled val="1"/>
        </dgm:presLayoutVars>
      </dgm:prSet>
      <dgm:spPr/>
      <dgm:t>
        <a:bodyPr/>
        <a:lstStyle/>
        <a:p>
          <a:endParaRPr lang="en-US"/>
        </a:p>
      </dgm:t>
    </dgm:pt>
    <dgm:pt modelId="{D9B8C883-8E46-BD4E-9292-F6F3AB15041B}" type="pres">
      <dgm:prSet presAssocID="{7A76F5F4-ACF6-45D1-A676-74ABD0F13786}" presName="sibTrans" presStyleLbl="sibTrans2D1" presStyleIdx="5" presStyleCnt="8"/>
      <dgm:spPr/>
      <dgm:t>
        <a:bodyPr/>
        <a:lstStyle/>
        <a:p>
          <a:endParaRPr lang="en-US"/>
        </a:p>
      </dgm:t>
    </dgm:pt>
    <dgm:pt modelId="{135A95DB-19A0-A947-8B75-D69E77EBC539}" type="pres">
      <dgm:prSet presAssocID="{7A76F5F4-ACF6-45D1-A676-74ABD0F13786}" presName="connectorText" presStyleLbl="sibTrans2D1" presStyleIdx="5" presStyleCnt="8"/>
      <dgm:spPr/>
      <dgm:t>
        <a:bodyPr/>
        <a:lstStyle/>
        <a:p>
          <a:endParaRPr lang="en-US"/>
        </a:p>
      </dgm:t>
    </dgm:pt>
    <dgm:pt modelId="{C526AB91-8835-5245-82C1-1B57340EA2F2}" type="pres">
      <dgm:prSet presAssocID="{3C4EC62A-1EB8-7C46-B4DC-4D375F1694ED}" presName="node" presStyleLbl="node1" presStyleIdx="6" presStyleCnt="9">
        <dgm:presLayoutVars>
          <dgm:bulletEnabled val="1"/>
        </dgm:presLayoutVars>
      </dgm:prSet>
      <dgm:spPr/>
      <dgm:t>
        <a:bodyPr/>
        <a:lstStyle/>
        <a:p>
          <a:endParaRPr lang="en-US"/>
        </a:p>
      </dgm:t>
    </dgm:pt>
    <dgm:pt modelId="{95875D92-50D4-4C80-97D5-BF917E7E8922}" type="pres">
      <dgm:prSet presAssocID="{AE9D7FE5-ED22-0B46-8F31-DA56104E5F7E}" presName="sibTrans" presStyleLbl="sibTrans2D1" presStyleIdx="6" presStyleCnt="8"/>
      <dgm:spPr/>
      <dgm:t>
        <a:bodyPr/>
        <a:lstStyle/>
        <a:p>
          <a:endParaRPr lang="en-US"/>
        </a:p>
      </dgm:t>
    </dgm:pt>
    <dgm:pt modelId="{EE217455-C74A-4E41-80AC-688293A7934F}" type="pres">
      <dgm:prSet presAssocID="{AE9D7FE5-ED22-0B46-8F31-DA56104E5F7E}" presName="connectorText" presStyleLbl="sibTrans2D1" presStyleIdx="6" presStyleCnt="8"/>
      <dgm:spPr/>
      <dgm:t>
        <a:bodyPr/>
        <a:lstStyle/>
        <a:p>
          <a:endParaRPr lang="en-US"/>
        </a:p>
      </dgm:t>
    </dgm:pt>
    <dgm:pt modelId="{56575497-AAD4-481E-AA05-9C4076DEABCD}" type="pres">
      <dgm:prSet presAssocID="{EF7B5BED-492D-4D84-8072-C7450CA45C7A}" presName="node" presStyleLbl="node1" presStyleIdx="7" presStyleCnt="9">
        <dgm:presLayoutVars>
          <dgm:bulletEnabled val="1"/>
        </dgm:presLayoutVars>
      </dgm:prSet>
      <dgm:spPr/>
      <dgm:t>
        <a:bodyPr/>
        <a:lstStyle/>
        <a:p>
          <a:endParaRPr lang="en-US"/>
        </a:p>
      </dgm:t>
    </dgm:pt>
    <dgm:pt modelId="{0CFDE279-C3B1-4952-B09A-8A8B6CB6A2BF}" type="pres">
      <dgm:prSet presAssocID="{FE3A1883-148D-4538-BAF9-FB6894A7545D}" presName="sibTrans" presStyleLbl="sibTrans2D1" presStyleIdx="7" presStyleCnt="8"/>
      <dgm:spPr/>
      <dgm:t>
        <a:bodyPr/>
        <a:lstStyle/>
        <a:p>
          <a:endParaRPr lang="en-US"/>
        </a:p>
      </dgm:t>
    </dgm:pt>
    <dgm:pt modelId="{9D91BABC-638B-48B9-B5A3-30377E07D94D}" type="pres">
      <dgm:prSet presAssocID="{FE3A1883-148D-4538-BAF9-FB6894A7545D}" presName="connectorText" presStyleLbl="sibTrans2D1" presStyleIdx="7" presStyleCnt="8"/>
      <dgm:spPr/>
      <dgm:t>
        <a:bodyPr/>
        <a:lstStyle/>
        <a:p>
          <a:endParaRPr lang="en-US"/>
        </a:p>
      </dgm:t>
    </dgm:pt>
    <dgm:pt modelId="{80C508C0-2171-495B-B05B-AA0A15241E8D}" type="pres">
      <dgm:prSet presAssocID="{9F9CE421-3B40-47B1-A3A4-B171C98D858D}" presName="node" presStyleLbl="node1" presStyleIdx="8" presStyleCnt="9">
        <dgm:presLayoutVars>
          <dgm:bulletEnabled val="1"/>
        </dgm:presLayoutVars>
      </dgm:prSet>
      <dgm:spPr/>
      <dgm:t>
        <a:bodyPr/>
        <a:lstStyle/>
        <a:p>
          <a:endParaRPr lang="en-US"/>
        </a:p>
      </dgm:t>
    </dgm:pt>
  </dgm:ptLst>
  <dgm:cxnLst>
    <dgm:cxn modelId="{52B838A5-5382-C246-A496-5DE6B4700784}" type="presOf" srcId="{0796F4AF-D6AA-4EFD-85A7-E995BD48C7BA}" destId="{78500228-B122-403F-B372-123555F00BF0}" srcOrd="0" destOrd="0" presId="urn:microsoft.com/office/officeart/2005/8/layout/process5"/>
    <dgm:cxn modelId="{05283ADE-71E1-A04E-9D93-BA25D7645498}" type="presOf" srcId="{876A95A3-081E-42BA-BEED-D919A858EA2D}" destId="{601172D2-350E-479B-B4AB-6FDC927607E2}" srcOrd="0" destOrd="0" presId="urn:microsoft.com/office/officeart/2005/8/layout/process5"/>
    <dgm:cxn modelId="{7D51C0E7-7CD3-D54E-A970-D9D1E20D733E}" type="presOf" srcId="{12887369-8CC1-4CF6-AEA4-8BA7DD976516}" destId="{A6EC08E4-972B-4030-8CA3-16E2B2EACD9D}" srcOrd="0" destOrd="0" presId="urn:microsoft.com/office/officeart/2005/8/layout/process5"/>
    <dgm:cxn modelId="{BD6517F7-E3FA-5D47-AE21-B0D3785A0F12}" type="presOf" srcId="{C437294F-04D2-4695-B49B-3C3E898D55BC}" destId="{98B6A1DC-F07D-49EF-B654-9EE9D2A7591C}" srcOrd="1" destOrd="0" presId="urn:microsoft.com/office/officeart/2005/8/layout/process5"/>
    <dgm:cxn modelId="{87F7AF1C-3666-BA48-89F7-AB52D2ADA4F3}" type="presOf" srcId="{AA7C6C96-5AD4-4860-B07C-A0FFD6E7A47C}" destId="{94D83EE6-C88C-4F74-8436-176943DD55E6}" srcOrd="0" destOrd="0" presId="urn:microsoft.com/office/officeart/2005/8/layout/process5"/>
    <dgm:cxn modelId="{EF77F06A-A354-6A4B-88CB-44B21BA52DB7}" type="presOf" srcId="{0796F4AF-D6AA-4EFD-85A7-E995BD48C7BA}" destId="{EA996C4C-651C-4900-AF5C-5509F1E4762F}" srcOrd="1" destOrd="0" presId="urn:microsoft.com/office/officeart/2005/8/layout/process5"/>
    <dgm:cxn modelId="{88E39701-A9C6-4FA8-8414-5A0395BBD7BF}" srcId="{B3E77D11-D683-4E82-ACDA-DC9709C7CD6F}" destId="{EF7B5BED-492D-4D84-8072-C7450CA45C7A}" srcOrd="7" destOrd="0" parTransId="{326C5CE1-7F6C-4DB0-BE6D-602FFA8E135A}" sibTransId="{FE3A1883-148D-4538-BAF9-FB6894A7545D}"/>
    <dgm:cxn modelId="{7ABDA1D8-FBBD-4330-98B5-DE19F6F15937}" srcId="{B3E77D11-D683-4E82-ACDA-DC9709C7CD6F}" destId="{12887369-8CC1-4CF6-AEA4-8BA7DD976516}" srcOrd="1" destOrd="0" parTransId="{FCE9A1C9-4440-4BA1-A941-07936F725FAE}" sibTransId="{C437294F-04D2-4695-B49B-3C3E898D55BC}"/>
    <dgm:cxn modelId="{FB661B73-AB76-054C-AD97-F3266A698636}" type="presOf" srcId="{182FCAF3-E177-43D8-93F7-15F688E9030D}" destId="{05A309E5-5A09-4DF6-9079-D1CB25485A18}" srcOrd="0" destOrd="0" presId="urn:microsoft.com/office/officeart/2005/8/layout/process5"/>
    <dgm:cxn modelId="{81608988-2CD9-4C07-A964-2240FDA98937}" type="presOf" srcId="{FE3A1883-148D-4538-BAF9-FB6894A7545D}" destId="{0CFDE279-C3B1-4952-B09A-8A8B6CB6A2BF}" srcOrd="0" destOrd="0" presId="urn:microsoft.com/office/officeart/2005/8/layout/process5"/>
    <dgm:cxn modelId="{ED4F5309-66AC-49A3-B445-5E552AF2EB21}" srcId="{B3E77D11-D683-4E82-ACDA-DC9709C7CD6F}" destId="{AA7C6C96-5AD4-4860-B07C-A0FFD6E7A47C}" srcOrd="5" destOrd="0" parTransId="{A1B99837-752A-4311-817E-DDF32864FB0A}" sibTransId="{7A76F5F4-ACF6-45D1-A676-74ABD0F13786}"/>
    <dgm:cxn modelId="{22DC81E0-226E-394C-975D-547CA82F4A00}" type="presOf" srcId="{251BB012-9273-445A-B8F4-E81BCA5C5211}" destId="{84029100-C3B3-4AD2-8DCB-2B5D18F62ED8}" srcOrd="0" destOrd="0" presId="urn:microsoft.com/office/officeart/2005/8/layout/process5"/>
    <dgm:cxn modelId="{479482F1-2413-4547-AE12-8288E67D972F}" srcId="{B3E77D11-D683-4E82-ACDA-DC9709C7CD6F}" destId="{3C4EC62A-1EB8-7C46-B4DC-4D375F1694ED}" srcOrd="6" destOrd="0" parTransId="{6E177AD6-B11F-D24C-9E53-F2135B102B97}" sibTransId="{AE9D7FE5-ED22-0B46-8F31-DA56104E5F7E}"/>
    <dgm:cxn modelId="{912C7674-CA46-4B89-8354-4126F2A6D2A8}" type="presOf" srcId="{AE9D7FE5-ED22-0B46-8F31-DA56104E5F7E}" destId="{EE217455-C74A-4E41-80AC-688293A7934F}" srcOrd="1" destOrd="0" presId="urn:microsoft.com/office/officeart/2005/8/layout/process5"/>
    <dgm:cxn modelId="{25BFCCFE-EA46-2644-B0E0-ECB42E292C2E}" type="presOf" srcId="{107CB4BD-9418-45D3-A9C2-5FB5BAD56E8E}" destId="{90CD48B9-462C-4B74-908C-709417E519B2}" srcOrd="0" destOrd="0" presId="urn:microsoft.com/office/officeart/2005/8/layout/process5"/>
    <dgm:cxn modelId="{A03A0295-54A8-4036-8F42-6DD3F78EC607}" srcId="{B3E77D11-D683-4E82-ACDA-DC9709C7CD6F}" destId="{251BB012-9273-445A-B8F4-E81BCA5C5211}" srcOrd="3" destOrd="0" parTransId="{ACD3A2B8-C9A3-4D86-B9B6-9C1D82D4655C}" sibTransId="{182FCAF3-E177-43D8-93F7-15F688E9030D}"/>
    <dgm:cxn modelId="{8B962CD0-7B52-405B-9017-28D84679AFFA}" type="presOf" srcId="{9F9CE421-3B40-47B1-A3A4-B171C98D858D}" destId="{80C508C0-2171-495B-B05B-AA0A15241E8D}" srcOrd="0" destOrd="0" presId="urn:microsoft.com/office/officeart/2005/8/layout/process5"/>
    <dgm:cxn modelId="{F5D2EDD2-F578-40DB-BD18-7920C4F2448A}" srcId="{B3E77D11-D683-4E82-ACDA-DC9709C7CD6F}" destId="{94FA9CA0-9F07-4A2F-B5D4-8BB86A331456}" srcOrd="2" destOrd="0" parTransId="{F453E0EF-6498-4550-8846-B0CF59FDE6C3}" sibTransId="{24508E21-41E9-4314-BA16-DDDCD5444100}"/>
    <dgm:cxn modelId="{9B3553A9-AC21-4E32-9BC6-BCA432630552}" type="presOf" srcId="{94FA9CA0-9F07-4A2F-B5D4-8BB86A331456}" destId="{85680182-0212-49B6-AE6F-AB0104DE100C}" srcOrd="0" destOrd="0" presId="urn:microsoft.com/office/officeart/2005/8/layout/process5"/>
    <dgm:cxn modelId="{A08B2570-CB2D-DD45-9455-D374D5DCFF3A}" type="presOf" srcId="{3C4EC62A-1EB8-7C46-B4DC-4D375F1694ED}" destId="{C526AB91-8835-5245-82C1-1B57340EA2F2}" srcOrd="0" destOrd="0" presId="urn:microsoft.com/office/officeart/2005/8/layout/process5"/>
    <dgm:cxn modelId="{EE272816-70B0-4DD5-B7E8-151AEDEC438A}" srcId="{B3E77D11-D683-4E82-ACDA-DC9709C7CD6F}" destId="{9F9CE421-3B40-47B1-A3A4-B171C98D858D}" srcOrd="8" destOrd="0" parTransId="{EE9FAC2F-6BAA-4FB7-BA78-888F442EADAC}" sibTransId="{5BC83336-D4BC-4647-B0F1-53F1528A02B5}"/>
    <dgm:cxn modelId="{96638AA6-1CB7-4DE3-9628-0E88CCDC2AB6}" srcId="{B3E77D11-D683-4E82-ACDA-DC9709C7CD6F}" destId="{B0103186-CF4E-4ACB-9576-31E8803A3617}" srcOrd="0" destOrd="0" parTransId="{F3FD0A12-A2C0-4A4E-B037-AFA132848FC2}" sibTransId="{0796F4AF-D6AA-4EFD-85A7-E995BD48C7BA}"/>
    <dgm:cxn modelId="{1FBEC928-B0A8-6B4A-A9EC-25CDB7D98979}" type="presOf" srcId="{876A95A3-081E-42BA-BEED-D919A858EA2D}" destId="{FD324D49-0CC8-425B-B59B-0A5853A1720A}" srcOrd="1" destOrd="0" presId="urn:microsoft.com/office/officeart/2005/8/layout/process5"/>
    <dgm:cxn modelId="{929266F5-31FD-5747-B1B6-FFEACC771F16}" type="presOf" srcId="{B0103186-CF4E-4ACB-9576-31E8803A3617}" destId="{DBAE5525-1632-4933-88C3-17DEF9FC529C}" srcOrd="0" destOrd="0" presId="urn:microsoft.com/office/officeart/2005/8/layout/process5"/>
    <dgm:cxn modelId="{8D8FA028-C741-694D-9BA5-F4A9321192AD}" type="presOf" srcId="{7A76F5F4-ACF6-45D1-A676-74ABD0F13786}" destId="{D9B8C883-8E46-BD4E-9292-F6F3AB15041B}" srcOrd="0" destOrd="0" presId="urn:microsoft.com/office/officeart/2005/8/layout/process5"/>
    <dgm:cxn modelId="{A55D120F-69DB-6D49-A471-85F21A49BB1A}" type="presOf" srcId="{182FCAF3-E177-43D8-93F7-15F688E9030D}" destId="{95B72C6D-20BE-4EA4-9E3B-D56D5DE043FA}" srcOrd="1" destOrd="0" presId="urn:microsoft.com/office/officeart/2005/8/layout/process5"/>
    <dgm:cxn modelId="{016FEC1F-F193-41B3-9D2D-6ADF69F4D759}" type="presOf" srcId="{FE3A1883-148D-4538-BAF9-FB6894A7545D}" destId="{9D91BABC-638B-48B9-B5A3-30377E07D94D}" srcOrd="1" destOrd="0" presId="urn:microsoft.com/office/officeart/2005/8/layout/process5"/>
    <dgm:cxn modelId="{36AC3D6E-2DEB-4742-8F3A-5320DD95F12D}" type="presOf" srcId="{24508E21-41E9-4314-BA16-DDDCD5444100}" destId="{DA0B4F1D-A313-4926-9DA6-0C35CC767731}" srcOrd="1" destOrd="0" presId="urn:microsoft.com/office/officeart/2005/8/layout/process5"/>
    <dgm:cxn modelId="{C11E0925-8E15-4AC9-9EC3-9E7ED2FE2F92}" type="presOf" srcId="{24508E21-41E9-4314-BA16-DDDCD5444100}" destId="{B64248DC-FE37-4A4F-B518-71A17A7E199A}" srcOrd="0" destOrd="0" presId="urn:microsoft.com/office/officeart/2005/8/layout/process5"/>
    <dgm:cxn modelId="{2A03C1FE-B7A0-41FA-826F-00C09CB46398}" srcId="{B3E77D11-D683-4E82-ACDA-DC9709C7CD6F}" destId="{107CB4BD-9418-45D3-A9C2-5FB5BAD56E8E}" srcOrd="4" destOrd="0" parTransId="{6634B232-801E-4BFA-9420-F0E9EA07ECD4}" sibTransId="{876A95A3-081E-42BA-BEED-D919A858EA2D}"/>
    <dgm:cxn modelId="{833A98AB-9B12-41C8-B9B8-E0F6D60442A8}" type="presOf" srcId="{EF7B5BED-492D-4D84-8072-C7450CA45C7A}" destId="{56575497-AAD4-481E-AA05-9C4076DEABCD}" srcOrd="0" destOrd="0" presId="urn:microsoft.com/office/officeart/2005/8/layout/process5"/>
    <dgm:cxn modelId="{8B6568DF-9D36-4E90-B651-3570C4F7C695}" type="presOf" srcId="{AE9D7FE5-ED22-0B46-8F31-DA56104E5F7E}" destId="{95875D92-50D4-4C80-97D5-BF917E7E8922}" srcOrd="0" destOrd="0" presId="urn:microsoft.com/office/officeart/2005/8/layout/process5"/>
    <dgm:cxn modelId="{7D4BCA18-3662-E943-B36E-8066794D101A}" type="presOf" srcId="{C437294F-04D2-4695-B49B-3C3E898D55BC}" destId="{99F46C35-5A46-421F-A639-87DB6227D548}" srcOrd="0" destOrd="0" presId="urn:microsoft.com/office/officeart/2005/8/layout/process5"/>
    <dgm:cxn modelId="{D9B81174-ECC6-344D-B2BD-41D8657A70E4}" type="presOf" srcId="{B3E77D11-D683-4E82-ACDA-DC9709C7CD6F}" destId="{6132E45B-D293-4323-95C6-4CE8A93437FE}" srcOrd="0" destOrd="0" presId="urn:microsoft.com/office/officeart/2005/8/layout/process5"/>
    <dgm:cxn modelId="{D71C6AD3-639B-904B-A7A5-E164F98B962D}" type="presOf" srcId="{7A76F5F4-ACF6-45D1-A676-74ABD0F13786}" destId="{135A95DB-19A0-A947-8B75-D69E77EBC539}" srcOrd="1" destOrd="0" presId="urn:microsoft.com/office/officeart/2005/8/layout/process5"/>
    <dgm:cxn modelId="{EBA72585-4CB1-8543-888B-47EEED1E0550}" type="presParOf" srcId="{6132E45B-D293-4323-95C6-4CE8A93437FE}" destId="{DBAE5525-1632-4933-88C3-17DEF9FC529C}" srcOrd="0" destOrd="0" presId="urn:microsoft.com/office/officeart/2005/8/layout/process5"/>
    <dgm:cxn modelId="{8766D997-D8CD-B84B-AA49-60F5B2806B8B}" type="presParOf" srcId="{6132E45B-D293-4323-95C6-4CE8A93437FE}" destId="{78500228-B122-403F-B372-123555F00BF0}" srcOrd="1" destOrd="0" presId="urn:microsoft.com/office/officeart/2005/8/layout/process5"/>
    <dgm:cxn modelId="{7E49A40C-49BB-E748-B6AF-A0106BAB90E1}" type="presParOf" srcId="{78500228-B122-403F-B372-123555F00BF0}" destId="{EA996C4C-651C-4900-AF5C-5509F1E4762F}" srcOrd="0" destOrd="0" presId="urn:microsoft.com/office/officeart/2005/8/layout/process5"/>
    <dgm:cxn modelId="{F160D350-8679-6E47-8D17-676A2827BD6C}" type="presParOf" srcId="{6132E45B-D293-4323-95C6-4CE8A93437FE}" destId="{A6EC08E4-972B-4030-8CA3-16E2B2EACD9D}" srcOrd="2" destOrd="0" presId="urn:microsoft.com/office/officeart/2005/8/layout/process5"/>
    <dgm:cxn modelId="{B2173E52-53AA-8940-A790-B0AC94FAC431}" type="presParOf" srcId="{6132E45B-D293-4323-95C6-4CE8A93437FE}" destId="{99F46C35-5A46-421F-A639-87DB6227D548}" srcOrd="3" destOrd="0" presId="urn:microsoft.com/office/officeart/2005/8/layout/process5"/>
    <dgm:cxn modelId="{663BDC75-5424-F345-AE2C-C2CB0542F7CA}" type="presParOf" srcId="{99F46C35-5A46-421F-A639-87DB6227D548}" destId="{98B6A1DC-F07D-49EF-B654-9EE9D2A7591C}" srcOrd="0" destOrd="0" presId="urn:microsoft.com/office/officeart/2005/8/layout/process5"/>
    <dgm:cxn modelId="{194E87D5-EE6D-4037-8F65-7F3AD34BB19D}" type="presParOf" srcId="{6132E45B-D293-4323-95C6-4CE8A93437FE}" destId="{85680182-0212-49B6-AE6F-AB0104DE100C}" srcOrd="4" destOrd="0" presId="urn:microsoft.com/office/officeart/2005/8/layout/process5"/>
    <dgm:cxn modelId="{97D21F77-C2AF-4527-9CB2-B37D57518013}" type="presParOf" srcId="{6132E45B-D293-4323-95C6-4CE8A93437FE}" destId="{B64248DC-FE37-4A4F-B518-71A17A7E199A}" srcOrd="5" destOrd="0" presId="urn:microsoft.com/office/officeart/2005/8/layout/process5"/>
    <dgm:cxn modelId="{222EB8FE-05A2-4383-BCFD-F6DEAC744598}" type="presParOf" srcId="{B64248DC-FE37-4A4F-B518-71A17A7E199A}" destId="{DA0B4F1D-A313-4926-9DA6-0C35CC767731}" srcOrd="0" destOrd="0" presId="urn:microsoft.com/office/officeart/2005/8/layout/process5"/>
    <dgm:cxn modelId="{D460CC35-0AEB-634B-B4C2-17C4741EDAEC}" type="presParOf" srcId="{6132E45B-D293-4323-95C6-4CE8A93437FE}" destId="{84029100-C3B3-4AD2-8DCB-2B5D18F62ED8}" srcOrd="6" destOrd="0" presId="urn:microsoft.com/office/officeart/2005/8/layout/process5"/>
    <dgm:cxn modelId="{10DBF464-2B22-0E42-9EDF-C9A3B8086036}" type="presParOf" srcId="{6132E45B-D293-4323-95C6-4CE8A93437FE}" destId="{05A309E5-5A09-4DF6-9079-D1CB25485A18}" srcOrd="7" destOrd="0" presId="urn:microsoft.com/office/officeart/2005/8/layout/process5"/>
    <dgm:cxn modelId="{4245991B-FA84-2846-8EE2-913DE53B50D6}" type="presParOf" srcId="{05A309E5-5A09-4DF6-9079-D1CB25485A18}" destId="{95B72C6D-20BE-4EA4-9E3B-D56D5DE043FA}" srcOrd="0" destOrd="0" presId="urn:microsoft.com/office/officeart/2005/8/layout/process5"/>
    <dgm:cxn modelId="{C578A620-A950-824E-89CC-FDDD4995957B}" type="presParOf" srcId="{6132E45B-D293-4323-95C6-4CE8A93437FE}" destId="{90CD48B9-462C-4B74-908C-709417E519B2}" srcOrd="8" destOrd="0" presId="urn:microsoft.com/office/officeart/2005/8/layout/process5"/>
    <dgm:cxn modelId="{E27CFC67-718E-214A-93A1-40D7C6A8A70C}" type="presParOf" srcId="{6132E45B-D293-4323-95C6-4CE8A93437FE}" destId="{601172D2-350E-479B-B4AB-6FDC927607E2}" srcOrd="9" destOrd="0" presId="urn:microsoft.com/office/officeart/2005/8/layout/process5"/>
    <dgm:cxn modelId="{C6406B34-22A9-FD40-8078-CDB4A5235DC3}" type="presParOf" srcId="{601172D2-350E-479B-B4AB-6FDC927607E2}" destId="{FD324D49-0CC8-425B-B59B-0A5853A1720A}" srcOrd="0" destOrd="0" presId="urn:microsoft.com/office/officeart/2005/8/layout/process5"/>
    <dgm:cxn modelId="{D8339694-3C13-F646-A98F-997F017D1042}" type="presParOf" srcId="{6132E45B-D293-4323-95C6-4CE8A93437FE}" destId="{94D83EE6-C88C-4F74-8436-176943DD55E6}" srcOrd="10" destOrd="0" presId="urn:microsoft.com/office/officeart/2005/8/layout/process5"/>
    <dgm:cxn modelId="{40296D9F-6DD0-F744-9A2F-9D170B0D330D}" type="presParOf" srcId="{6132E45B-D293-4323-95C6-4CE8A93437FE}" destId="{D9B8C883-8E46-BD4E-9292-F6F3AB15041B}" srcOrd="11" destOrd="0" presId="urn:microsoft.com/office/officeart/2005/8/layout/process5"/>
    <dgm:cxn modelId="{5B34B377-5397-AC40-A087-BB75099A2869}" type="presParOf" srcId="{D9B8C883-8E46-BD4E-9292-F6F3AB15041B}" destId="{135A95DB-19A0-A947-8B75-D69E77EBC539}" srcOrd="0" destOrd="0" presId="urn:microsoft.com/office/officeart/2005/8/layout/process5"/>
    <dgm:cxn modelId="{FAC4AB15-D9EC-5D4B-ABC9-7881F748CA44}" type="presParOf" srcId="{6132E45B-D293-4323-95C6-4CE8A93437FE}" destId="{C526AB91-8835-5245-82C1-1B57340EA2F2}" srcOrd="12" destOrd="0" presId="urn:microsoft.com/office/officeart/2005/8/layout/process5"/>
    <dgm:cxn modelId="{76F05552-244E-4269-86A6-892EB9EAA23D}" type="presParOf" srcId="{6132E45B-D293-4323-95C6-4CE8A93437FE}" destId="{95875D92-50D4-4C80-97D5-BF917E7E8922}" srcOrd="13" destOrd="0" presId="urn:microsoft.com/office/officeart/2005/8/layout/process5"/>
    <dgm:cxn modelId="{7B3082B6-3C1F-4709-A29B-F291DDAE6C48}" type="presParOf" srcId="{95875D92-50D4-4C80-97D5-BF917E7E8922}" destId="{EE217455-C74A-4E41-80AC-688293A7934F}" srcOrd="0" destOrd="0" presId="urn:microsoft.com/office/officeart/2005/8/layout/process5"/>
    <dgm:cxn modelId="{463CFFFA-C480-44A0-9DB4-C5232F928B0E}" type="presParOf" srcId="{6132E45B-D293-4323-95C6-4CE8A93437FE}" destId="{56575497-AAD4-481E-AA05-9C4076DEABCD}" srcOrd="14" destOrd="0" presId="urn:microsoft.com/office/officeart/2005/8/layout/process5"/>
    <dgm:cxn modelId="{8820A3F5-F172-4B47-BE2E-C07D110ED4BD}" type="presParOf" srcId="{6132E45B-D293-4323-95C6-4CE8A93437FE}" destId="{0CFDE279-C3B1-4952-B09A-8A8B6CB6A2BF}" srcOrd="15" destOrd="0" presId="urn:microsoft.com/office/officeart/2005/8/layout/process5"/>
    <dgm:cxn modelId="{6C5B0E77-8B72-4C1C-B3F9-A4A7889038A0}" type="presParOf" srcId="{0CFDE279-C3B1-4952-B09A-8A8B6CB6A2BF}" destId="{9D91BABC-638B-48B9-B5A3-30377E07D94D}" srcOrd="0" destOrd="0" presId="urn:microsoft.com/office/officeart/2005/8/layout/process5"/>
    <dgm:cxn modelId="{11C75C83-8571-4DF3-8535-9B40F10F7124}" type="presParOf" srcId="{6132E45B-D293-4323-95C6-4CE8A93437FE}" destId="{80C508C0-2171-495B-B05B-AA0A15241E8D}"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5525-1632-4933-88C3-17DEF9FC529C}">
      <dsp:nvSpPr>
        <dsp:cNvPr id="0" name=""/>
        <dsp:cNvSpPr/>
      </dsp:nvSpPr>
      <dsp:spPr>
        <a:xfrm>
          <a:off x="961599" y="1615"/>
          <a:ext cx="1859242" cy="1115545"/>
        </a:xfrm>
        <a:prstGeom prst="roundRect">
          <a:avLst>
            <a:gd name="adj" fmla="val 1000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Phenomenon</a:t>
          </a:r>
        </a:p>
      </dsp:txBody>
      <dsp:txXfrm>
        <a:off x="994272" y="34288"/>
        <a:ext cx="1793896" cy="1050199"/>
      </dsp:txXfrm>
    </dsp:sp>
    <dsp:sp modelId="{78500228-B122-403F-B372-123555F00BF0}">
      <dsp:nvSpPr>
        <dsp:cNvPr id="0" name=""/>
        <dsp:cNvSpPr/>
      </dsp:nvSpPr>
      <dsp:spPr>
        <a:xfrm>
          <a:off x="2984455" y="328841"/>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984455" y="421059"/>
        <a:ext cx="275911" cy="276656"/>
      </dsp:txXfrm>
    </dsp:sp>
    <dsp:sp modelId="{A6EC08E4-972B-4030-8CA3-16E2B2EACD9D}">
      <dsp:nvSpPr>
        <dsp:cNvPr id="0" name=""/>
        <dsp:cNvSpPr/>
      </dsp:nvSpPr>
      <dsp:spPr>
        <a:xfrm>
          <a:off x="3564538" y="1615"/>
          <a:ext cx="1859242" cy="1115545"/>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Theory</a:t>
          </a:r>
        </a:p>
      </dsp:txBody>
      <dsp:txXfrm>
        <a:off x="3597211" y="34288"/>
        <a:ext cx="1793896" cy="1050199"/>
      </dsp:txXfrm>
    </dsp:sp>
    <dsp:sp modelId="{99F46C35-5A46-421F-A639-87DB6227D548}">
      <dsp:nvSpPr>
        <dsp:cNvPr id="0" name=""/>
        <dsp:cNvSpPr/>
      </dsp:nvSpPr>
      <dsp:spPr>
        <a:xfrm>
          <a:off x="5587394" y="328841"/>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587394" y="421059"/>
        <a:ext cx="275911" cy="276656"/>
      </dsp:txXfrm>
    </dsp:sp>
    <dsp:sp modelId="{85680182-0212-49B6-AE6F-AB0104DE100C}">
      <dsp:nvSpPr>
        <dsp:cNvPr id="0" name=""/>
        <dsp:cNvSpPr/>
      </dsp:nvSpPr>
      <dsp:spPr>
        <a:xfrm>
          <a:off x="6167478" y="1615"/>
          <a:ext cx="1859242" cy="1115545"/>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Method</a:t>
          </a:r>
        </a:p>
      </dsp:txBody>
      <dsp:txXfrm>
        <a:off x="6200151" y="34288"/>
        <a:ext cx="1793896" cy="1050199"/>
      </dsp:txXfrm>
    </dsp:sp>
    <dsp:sp modelId="{B64248DC-FE37-4A4F-B518-71A17A7E199A}">
      <dsp:nvSpPr>
        <dsp:cNvPr id="0" name=""/>
        <dsp:cNvSpPr/>
      </dsp:nvSpPr>
      <dsp:spPr>
        <a:xfrm>
          <a:off x="8190334" y="328841"/>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8190334" y="421059"/>
        <a:ext cx="275911" cy="276656"/>
      </dsp:txXfrm>
    </dsp:sp>
    <dsp:sp modelId="{84029100-C3B3-4AD2-8DCB-2B5D18F62ED8}">
      <dsp:nvSpPr>
        <dsp:cNvPr id="0" name=""/>
        <dsp:cNvSpPr/>
      </dsp:nvSpPr>
      <dsp:spPr>
        <a:xfrm>
          <a:off x="8770418" y="1615"/>
          <a:ext cx="1859242" cy="1115545"/>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Setup</a:t>
          </a:r>
        </a:p>
      </dsp:txBody>
      <dsp:txXfrm>
        <a:off x="8803091" y="34288"/>
        <a:ext cx="1793896" cy="1050199"/>
      </dsp:txXfrm>
    </dsp:sp>
    <dsp:sp modelId="{05A309E5-5A09-4DF6-9079-D1CB25485A18}">
      <dsp:nvSpPr>
        <dsp:cNvPr id="0" name=""/>
        <dsp:cNvSpPr/>
      </dsp:nvSpPr>
      <dsp:spPr>
        <a:xfrm rot="5400000">
          <a:off x="9502959" y="1247307"/>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9561711" y="1280773"/>
        <a:ext cx="276656" cy="275911"/>
      </dsp:txXfrm>
    </dsp:sp>
    <dsp:sp modelId="{90CD48B9-462C-4B74-908C-709417E519B2}">
      <dsp:nvSpPr>
        <dsp:cNvPr id="0" name=""/>
        <dsp:cNvSpPr/>
      </dsp:nvSpPr>
      <dsp:spPr>
        <a:xfrm>
          <a:off x="8770418" y="1860857"/>
          <a:ext cx="1859242" cy="1115545"/>
        </a:xfrm>
        <a:prstGeom prst="roundRect">
          <a:avLst>
            <a:gd name="adj" fmla="val 1000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Experiments</a:t>
          </a:r>
        </a:p>
      </dsp:txBody>
      <dsp:txXfrm>
        <a:off x="8803091" y="1893530"/>
        <a:ext cx="1793896" cy="1050199"/>
      </dsp:txXfrm>
    </dsp:sp>
    <dsp:sp modelId="{601172D2-350E-479B-B4AB-6FDC927607E2}">
      <dsp:nvSpPr>
        <dsp:cNvPr id="0" name=""/>
        <dsp:cNvSpPr/>
      </dsp:nvSpPr>
      <dsp:spPr>
        <a:xfrm rot="10800000">
          <a:off x="8212645" y="2188084"/>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8330893" y="2280302"/>
        <a:ext cx="275911" cy="276656"/>
      </dsp:txXfrm>
    </dsp:sp>
    <dsp:sp modelId="{94D83EE6-C88C-4F74-8436-176943DD55E6}">
      <dsp:nvSpPr>
        <dsp:cNvPr id="0" name=""/>
        <dsp:cNvSpPr/>
      </dsp:nvSpPr>
      <dsp:spPr>
        <a:xfrm>
          <a:off x="6167478" y="1860857"/>
          <a:ext cx="1859242" cy="1115545"/>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Productive Capacity</a:t>
          </a:r>
        </a:p>
      </dsp:txBody>
      <dsp:txXfrm>
        <a:off x="6200151" y="1893530"/>
        <a:ext cx="1793896" cy="1050199"/>
      </dsp:txXfrm>
    </dsp:sp>
    <dsp:sp modelId="{D9B8C883-8E46-BD4E-9292-F6F3AB15041B}">
      <dsp:nvSpPr>
        <dsp:cNvPr id="0" name=""/>
        <dsp:cNvSpPr/>
      </dsp:nvSpPr>
      <dsp:spPr>
        <a:xfrm rot="10800000">
          <a:off x="5609705" y="2188084"/>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727953" y="2280302"/>
        <a:ext cx="275911" cy="276656"/>
      </dsp:txXfrm>
    </dsp:sp>
    <dsp:sp modelId="{C526AB91-8835-5245-82C1-1B57340EA2F2}">
      <dsp:nvSpPr>
        <dsp:cNvPr id="0" name=""/>
        <dsp:cNvSpPr/>
      </dsp:nvSpPr>
      <dsp:spPr>
        <a:xfrm>
          <a:off x="3564538" y="1860857"/>
          <a:ext cx="1859242" cy="1115545"/>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Purity of Salt</a:t>
          </a:r>
        </a:p>
      </dsp:txBody>
      <dsp:txXfrm>
        <a:off x="3597211" y="1893530"/>
        <a:ext cx="1793896" cy="1050199"/>
      </dsp:txXfrm>
    </dsp:sp>
    <dsp:sp modelId="{95875D92-50D4-4C80-97D5-BF917E7E8922}">
      <dsp:nvSpPr>
        <dsp:cNvPr id="0" name=""/>
        <dsp:cNvSpPr/>
      </dsp:nvSpPr>
      <dsp:spPr>
        <a:xfrm rot="10800000">
          <a:off x="3006766" y="2188084"/>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3125014" y="2280302"/>
        <a:ext cx="275911" cy="276656"/>
      </dsp:txXfrm>
    </dsp:sp>
    <dsp:sp modelId="{56575497-AAD4-481E-AA05-9C4076DEABCD}">
      <dsp:nvSpPr>
        <dsp:cNvPr id="0" name=""/>
        <dsp:cNvSpPr/>
      </dsp:nvSpPr>
      <dsp:spPr>
        <a:xfrm>
          <a:off x="961599" y="1860857"/>
          <a:ext cx="1859242" cy="1115545"/>
        </a:xfrm>
        <a:prstGeom prst="roundRect">
          <a:avLst>
            <a:gd name="adj" fmla="val 10000"/>
          </a:avLst>
        </a:prstGeom>
        <a:solidFill>
          <a:srgbClr val="FFC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Demonstration salt produced</a:t>
          </a:r>
        </a:p>
      </dsp:txBody>
      <dsp:txXfrm>
        <a:off x="994272" y="1893530"/>
        <a:ext cx="1793896" cy="1050199"/>
      </dsp:txXfrm>
    </dsp:sp>
    <dsp:sp modelId="{0CFDE279-C3B1-4952-B09A-8A8B6CB6A2BF}">
      <dsp:nvSpPr>
        <dsp:cNvPr id="0" name=""/>
        <dsp:cNvSpPr/>
      </dsp:nvSpPr>
      <dsp:spPr>
        <a:xfrm rot="5400000">
          <a:off x="1694140" y="3106550"/>
          <a:ext cx="394159" cy="46109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1752892" y="3140016"/>
        <a:ext cx="276656" cy="275911"/>
      </dsp:txXfrm>
    </dsp:sp>
    <dsp:sp modelId="{80C508C0-2171-495B-B05B-AA0A15241E8D}">
      <dsp:nvSpPr>
        <dsp:cNvPr id="0" name=""/>
        <dsp:cNvSpPr/>
      </dsp:nvSpPr>
      <dsp:spPr>
        <a:xfrm>
          <a:off x="961599" y="3720100"/>
          <a:ext cx="1859242" cy="1115545"/>
        </a:xfrm>
        <a:prstGeom prst="roundRect">
          <a:avLst>
            <a:gd name="adj" fmla="val 10000"/>
          </a:avLst>
        </a:prstGeom>
        <a:solidFill>
          <a:srgbClr val="FF00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Conclusion</a:t>
          </a:r>
        </a:p>
      </dsp:txBody>
      <dsp:txXfrm>
        <a:off x="994272" y="3752773"/>
        <a:ext cx="1793896" cy="10501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144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 </a:t>
            </a:r>
            <a:r>
              <a:rPr b="1" dirty="0"/>
              <a:t>A) Apples </a:t>
            </a:r>
          </a:p>
          <a:p>
            <a:r>
              <a:rPr dirty="0"/>
              <a:t>Why do apple slices turn brown after being cut? Investigate the speed of this process and test methods to prevent browning of apple slices. </a:t>
            </a:r>
          </a:p>
          <a:p>
            <a:pPr>
              <a:defRPr b="1"/>
            </a:pPr>
            <a:endParaRPr dirty="0"/>
          </a:p>
          <a:p>
            <a:pPr>
              <a:defRPr b="1"/>
            </a:pPr>
            <a:r>
              <a:rPr dirty="0"/>
              <a:t>B) Growing through asphalt </a:t>
            </a:r>
          </a:p>
          <a:p>
            <a:r>
              <a:rPr dirty="0"/>
              <a:t>Can a little plant grow straight up through concrete or asphalt? </a:t>
            </a:r>
          </a:p>
          <a:p>
            <a:pPr>
              <a:defRPr b="1"/>
            </a:pPr>
            <a:endParaRPr dirty="0"/>
          </a:p>
          <a:p>
            <a:pPr>
              <a:defRPr b="1"/>
            </a:pPr>
            <a:r>
              <a:rPr dirty="0"/>
              <a:t>C) Tonic water in UV light </a:t>
            </a:r>
          </a:p>
          <a:p>
            <a:r>
              <a:rPr dirty="0"/>
              <a:t>Tonic water glows brightly when exposed to an ultraviolet black light bulb. It is however easy to quench the glow of tonic water by adding salt. Investigate this effect. What other common substances glow under UV light and how can one influence their glow? </a:t>
            </a:r>
          </a:p>
          <a:p>
            <a:pPr>
              <a:defRPr b="1"/>
            </a:pPr>
            <a:endParaRPr dirty="0"/>
          </a:p>
          <a:p>
            <a:pPr>
              <a:defRPr b="1"/>
            </a:pPr>
            <a:r>
              <a:rPr dirty="0"/>
              <a:t>D) Salt production </a:t>
            </a:r>
          </a:p>
          <a:p>
            <a:r>
              <a:rPr dirty="0"/>
              <a:t>Solar evaporation of seawater or salt mining are common methods to produce common salt (NaCl). Propose a method to extract salt from a natural source and determine both productive capacity of your method and purity of the product. Demonstrate an amount of salt produced by your method. </a:t>
            </a:r>
          </a:p>
          <a:p>
            <a:pPr>
              <a:defRPr b="1"/>
            </a:pPr>
            <a:endParaRPr dirty="0"/>
          </a:p>
          <a:p>
            <a:pPr>
              <a:defRPr b="1"/>
            </a:pPr>
            <a:r>
              <a:rPr dirty="0"/>
              <a:t>E) Rijke's tube </a:t>
            </a:r>
          </a:p>
          <a:p>
            <a:r>
              <a:rPr dirty="0"/>
              <a:t>If air inside a vertical cylindrical tube open at both ends is heated, the tube produces sound. Study this effect. </a:t>
            </a:r>
          </a:p>
          <a:p>
            <a:pPr>
              <a:defRPr b="1"/>
            </a:pPr>
            <a:endParaRPr dirty="0"/>
          </a:p>
          <a:p>
            <a:pPr>
              <a:defRPr b="1"/>
            </a:pPr>
            <a:r>
              <a:rPr dirty="0"/>
              <a:t>F) Grow light </a:t>
            </a:r>
          </a:p>
          <a:p>
            <a:r>
              <a:rPr dirty="0"/>
              <a:t>Investigate how different types of artificial lights affect plant growth. What is the role of light spectrum? </a:t>
            </a:r>
          </a:p>
          <a:p>
            <a:pPr>
              <a:defRPr b="1"/>
            </a:pPr>
            <a:endParaRPr dirty="0"/>
          </a:p>
          <a:p>
            <a:pPr>
              <a:defRPr b="1"/>
            </a:pPr>
            <a:r>
              <a:rPr dirty="0"/>
              <a:t>G) Milk </a:t>
            </a:r>
          </a:p>
          <a:p>
            <a:r>
              <a:rPr dirty="0"/>
              <a:t>Develop simple methods allowing determination of some of the important properties of milk. Suggest an investigation requiring comparison of various milk samples. </a:t>
            </a:r>
          </a:p>
          <a:p>
            <a:pPr>
              <a:defRPr b="1"/>
            </a:pPr>
            <a:endParaRPr dirty="0"/>
          </a:p>
          <a:p>
            <a:pPr>
              <a:defRPr b="1"/>
            </a:pPr>
            <a:r>
              <a:rPr dirty="0"/>
              <a:t>H) Allometry </a:t>
            </a:r>
          </a:p>
          <a:p>
            <a:r>
              <a:rPr dirty="0"/>
              <a:t>How do length and thickness of bones scale with overall size and weight of animal? </a:t>
            </a:r>
          </a:p>
          <a:p>
            <a:pPr>
              <a:defRPr b="1"/>
            </a:pPr>
            <a:endParaRPr dirty="0"/>
          </a:p>
          <a:p>
            <a:pPr>
              <a:defRPr b="1"/>
            </a:pPr>
            <a:r>
              <a:rPr dirty="0"/>
              <a:t>I) Routers and garden cress </a:t>
            </a:r>
          </a:p>
          <a:p>
            <a:r>
              <a:rPr dirty="0"/>
              <a:t>In 2013, five young students claimed a sensational discovery that garden cress (Lepidium sativum) won't germinate when placed near two Wi-Fi routers. Reproduce their experiments under controlled conditions to support or dismiss their conclusions. </a:t>
            </a:r>
          </a:p>
          <a:p>
            <a:pPr>
              <a:defRPr b="1"/>
            </a:pPr>
            <a:endParaRPr dirty="0"/>
          </a:p>
          <a:p>
            <a:pPr>
              <a:defRPr b="1"/>
            </a:pPr>
            <a:r>
              <a:rPr dirty="0"/>
              <a:t>J) Water from the air </a:t>
            </a:r>
          </a:p>
          <a:p>
            <a:r>
              <a:rPr dirty="0"/>
              <a:t>Design and construct a device allowing collection of water by condensing moisture from air. Determine if the water obtained with your device is suitable for drinking. What amount of water is possible to collect during one Science Fight? </a:t>
            </a:r>
          </a:p>
          <a:p>
            <a:pPr>
              <a:defRPr b="1"/>
            </a:pPr>
            <a:endParaRPr dirty="0"/>
          </a:p>
          <a:p>
            <a:pPr>
              <a:defRPr b="1"/>
            </a:pPr>
            <a:r>
              <a:rPr dirty="0"/>
              <a:t>K) Paper wrinkles </a:t>
            </a:r>
          </a:p>
          <a:p>
            <a:r>
              <a:rPr dirty="0"/>
              <a:t>When a piece of paper dries after being wet, it can get wrinkled. Investigate and explain this phenomenon. </a:t>
            </a:r>
          </a:p>
          <a:p>
            <a:pPr>
              <a:defRPr b="1"/>
            </a:pPr>
            <a:endParaRPr dirty="0"/>
          </a:p>
          <a:p>
            <a:pPr>
              <a:defRPr b="1"/>
            </a:pPr>
            <a:r>
              <a:rPr dirty="0"/>
              <a:t>L) Tornado machine </a:t>
            </a:r>
          </a:p>
          <a:p>
            <a:r>
              <a:rPr dirty="0"/>
              <a:t>Build a machine to produce an indoor air tornado. Investigate the properties and stability of the tornado. Is the machine portative enough to be demonstrated at a Science Fight room of the 1st SYNT?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53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elfolie">
    <p:bg>
      <p:bgPr>
        <a:gradFill flip="none" rotWithShape="1">
          <a:gsLst>
            <a:gs pos="0">
              <a:srgbClr val="23529D"/>
            </a:gs>
            <a:gs pos="46000">
              <a:srgbClr val="2756A6"/>
            </a:gs>
            <a:gs pos="73000">
              <a:srgbClr val="2A5AAA"/>
            </a:gs>
            <a:gs pos="100000">
              <a:srgbClr val="2D5DAE"/>
            </a:gs>
          </a:gsLst>
          <a:lin ang="21360000" scaled="0"/>
        </a:gradFill>
        <a:effectLst/>
      </p:bgPr>
    </p:bg>
    <p:spTree>
      <p:nvGrpSpPr>
        <p:cNvPr id="1" name=""/>
        <p:cNvGrpSpPr/>
        <p:nvPr/>
      </p:nvGrpSpPr>
      <p:grpSpPr>
        <a:xfrm>
          <a:off x="0" y="0"/>
          <a:ext cx="0" cy="0"/>
          <a:chOff x="0" y="0"/>
          <a:chExt cx="0" cy="0"/>
        </a:xfrm>
      </p:grpSpPr>
      <p:sp>
        <p:nvSpPr>
          <p:cNvPr id="13" name="Shape 13"/>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4" name="Shape 1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pic>
        <p:nvPicPr>
          <p:cNvPr id="15" name="image1.png"/>
          <p:cNvPicPr>
            <a:picLocks noChangeAspect="1"/>
          </p:cNvPicPr>
          <p:nvPr/>
        </p:nvPicPr>
        <p:blipFill>
          <a:blip r:embed="rId2">
            <a:extLst/>
          </a:blip>
          <a:srcRect t="15279"/>
          <a:stretch>
            <a:fillRect/>
          </a:stretch>
        </p:blipFill>
        <p:spPr>
          <a:xfrm>
            <a:off x="0" y="3720947"/>
            <a:ext cx="12192000" cy="5810105"/>
          </a:xfrm>
          <a:prstGeom prst="rect">
            <a:avLst/>
          </a:prstGeom>
          <a:ln w="12700">
            <a:miter lim="400000"/>
          </a:ln>
        </p:spPr>
      </p:pic>
      <p:sp>
        <p:nvSpPr>
          <p:cNvPr id="16" name="Shape 16"/>
          <p:cNvSpPr>
            <a:spLocks noGrp="1"/>
          </p:cNvSpPr>
          <p:nvPr>
            <p:ph type="body" sz="quarter" idx="1"/>
          </p:nvPr>
        </p:nvSpPr>
        <p:spPr>
          <a:xfrm>
            <a:off x="1524000" y="2650066"/>
            <a:ext cx="9144000" cy="1557868"/>
          </a:xfrm>
          <a:prstGeom prst="rect">
            <a:avLst/>
          </a:prstGeom>
        </p:spPr>
        <p:txBody>
          <a:bodyPr/>
          <a:lstStyle>
            <a:lvl1pPr marL="0" indent="0" algn="ctr" defTabSz="914377">
              <a:buClrTx/>
              <a:buSzTx/>
              <a:buFontTx/>
              <a:buNone/>
              <a:defRPr sz="2200"/>
            </a:lvl1pPr>
            <a:lvl2pPr marL="0" indent="457189" algn="ctr" defTabSz="914377">
              <a:buClrTx/>
              <a:buSzTx/>
              <a:buFontTx/>
              <a:buNone/>
              <a:defRPr sz="2200"/>
            </a:lvl2pPr>
            <a:lvl3pPr marL="0" indent="914377" algn="ctr" defTabSz="914377">
              <a:buClrTx/>
              <a:buSzTx/>
              <a:buFontTx/>
              <a:buNone/>
              <a:defRPr sz="2200"/>
            </a:lvl3pPr>
            <a:lvl4pPr marL="0" indent="1371565" algn="ctr" defTabSz="914377">
              <a:buClrTx/>
              <a:buSzTx/>
              <a:buFontTx/>
              <a:buNone/>
              <a:defRPr sz="2200"/>
            </a:lvl4pPr>
            <a:lvl5pPr marL="0" indent="1828754" algn="ctr" defTabSz="914377">
              <a:buClrTx/>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17" name="Shape 17"/>
          <p:cNvSpPr/>
          <p:nvPr/>
        </p:nvSpPr>
        <p:spPr>
          <a:xfrm>
            <a:off x="0" y="2"/>
            <a:ext cx="12192000" cy="313267"/>
          </a:xfrm>
          <a:prstGeom prst="rect">
            <a:avLst/>
          </a:prstGeom>
          <a:solidFill>
            <a:srgbClr val="D32829"/>
          </a:solidFill>
          <a:ln w="12700">
            <a:solidFill>
              <a:srgbClr val="D22A29"/>
            </a:solidFill>
            <a:miter/>
          </a:ln>
          <a:effectLst>
            <a:outerShdw blurRad="50800" dist="38100" dir="5400000" rotWithShape="0">
              <a:srgbClr val="000000">
                <a:alpha val="40000"/>
              </a:srgbClr>
            </a:outerShdw>
          </a:effectLst>
        </p:spPr>
        <p:txBody>
          <a:bodyPr lIns="45719" rIns="45719" anchor="ctr"/>
          <a:lstStyle/>
          <a:p>
            <a:pPr algn="ctr">
              <a:defRPr>
                <a:solidFill>
                  <a:srgbClr val="FFFFFF"/>
                </a:solidFill>
              </a:defRPr>
            </a:pPr>
            <a:endParaRPr/>
          </a:p>
        </p:txBody>
      </p:sp>
      <p:sp>
        <p:nvSpPr>
          <p:cNvPr id="18" name="Shape 18"/>
          <p:cNvSpPr>
            <a:spLocks noGrp="1"/>
          </p:cNvSpPr>
          <p:nvPr>
            <p:ph type="title"/>
          </p:nvPr>
        </p:nvSpPr>
        <p:spPr>
          <a:xfrm>
            <a:off x="2640425" y="1445079"/>
            <a:ext cx="6911150" cy="1150409"/>
          </a:xfrm>
          <a:prstGeom prst="rect">
            <a:avLst/>
          </a:prstGeom>
        </p:spPr>
        <p:txBody>
          <a:bodyPr anchor="b"/>
          <a:lstStyle>
            <a:lvl1pPr algn="ctr" defTabSz="914377">
              <a:defRPr sz="6000"/>
            </a:lvl1pPr>
          </a:lstStyle>
          <a:p>
            <a:r>
              <a:t>Title Text</a:t>
            </a:r>
          </a:p>
        </p:txBody>
      </p:sp>
      <p:sp>
        <p:nvSpPr>
          <p:cNvPr id="19" name="Shape 19"/>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
        <p:nvSpPr>
          <p:cNvPr id="20" name="Shape 20"/>
          <p:cNvSpPr>
            <a:spLocks noGrp="1"/>
          </p:cNvSpPr>
          <p:nvPr>
            <p:ph type="sldNum" sz="quarter" idx="2"/>
          </p:nvPr>
        </p:nvSpPr>
        <p:spPr>
          <a:xfrm>
            <a:off x="5892800" y="6172200"/>
            <a:ext cx="2844800" cy="368301"/>
          </a:xfrm>
          <a:prstGeom prst="rect">
            <a:avLst/>
          </a:prstGeom>
        </p:spPr>
        <p:txBody>
          <a:bodyPr/>
          <a:lstStyle>
            <a:lvl1pPr>
              <a:defRPr sz="1200">
                <a:solidFill>
                  <a:srgbClr val="888888"/>
                </a:solidFill>
              </a:defRPr>
            </a:lvl1pPr>
          </a:lstStyle>
          <a:p>
            <a:fld id="{86CB4B4D-7CA3-9044-876B-883B54F8677D}" type="slidenum">
              <a:t>‹#›</a:t>
            </a:fld>
            <a:endParaRPr/>
          </a:p>
        </p:txBody>
      </p:sp>
      <p:pic>
        <p:nvPicPr>
          <p:cNvPr id="10" name="image1.png"/>
          <p:cNvPicPr>
            <a:picLocks noChangeAspect="1"/>
          </p:cNvPicPr>
          <p:nvPr userDrawn="1"/>
        </p:nvPicPr>
        <p:blipFill>
          <a:blip r:embed="rId3">
            <a:extLst/>
          </a:blip>
          <a:srcRect t="15279"/>
          <a:stretch>
            <a:fillRect/>
          </a:stretch>
        </p:blipFill>
        <p:spPr>
          <a:xfrm>
            <a:off x="0" y="3720947"/>
            <a:ext cx="12192000" cy="5810105"/>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14" name="Shape 114"/>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15" name="Shape 115"/>
          <p:cNvSpPr>
            <a:spLocks noGrp="1"/>
          </p:cNvSpPr>
          <p:nvPr>
            <p:ph type="title"/>
          </p:nvPr>
        </p:nvSpPr>
        <p:spPr>
          <a:xfrm>
            <a:off x="838200" y="365125"/>
            <a:ext cx="9848850" cy="1325563"/>
          </a:xfrm>
          <a:prstGeom prst="rect">
            <a:avLst/>
          </a:prstGeom>
        </p:spPr>
        <p:txBody>
          <a:bodyPr/>
          <a:lstStyle/>
          <a:p>
            <a:r>
              <a:t>Title Text</a:t>
            </a:r>
          </a:p>
        </p:txBody>
      </p:sp>
      <p:sp>
        <p:nvSpPr>
          <p:cNvPr id="116" name="Shape 11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7" name="Shape 117"/>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18"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25" name="Shape 125"/>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26" name="Shape 126"/>
          <p:cNvSpPr>
            <a:spLocks noGrp="1"/>
          </p:cNvSpPr>
          <p:nvPr>
            <p:ph type="title"/>
          </p:nvPr>
        </p:nvSpPr>
        <p:spPr>
          <a:xfrm>
            <a:off x="8724900" y="365125"/>
            <a:ext cx="2129020" cy="5811838"/>
          </a:xfrm>
          <a:prstGeom prst="rect">
            <a:avLst/>
          </a:prstGeom>
        </p:spPr>
        <p:txBody>
          <a:bodyPr/>
          <a:lstStyle/>
          <a:p>
            <a:r>
              <a:t>Title Text</a:t>
            </a:r>
          </a:p>
        </p:txBody>
      </p:sp>
      <p:sp>
        <p:nvSpPr>
          <p:cNvPr id="127" name="Shape 127"/>
          <p:cNvSpPr>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hape 128"/>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29"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r>
              <a:t>Title Text</a:t>
            </a:r>
          </a:p>
        </p:txBody>
      </p:sp>
      <p:sp>
        <p:nvSpPr>
          <p:cNvPr id="28" name="Shape 2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hape 2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6" name="Shape 3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37" name="Shape 37"/>
          <p:cNvSpPr>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8" name="Shape 38"/>
          <p:cNvSpPr>
            <a:spLocks noGrp="1"/>
          </p:cNvSpPr>
          <p:nvPr>
            <p:ph type="body" sz="quarter" idx="1"/>
          </p:nvPr>
        </p:nvSpPr>
        <p:spPr>
          <a:xfrm>
            <a:off x="831850" y="4589462"/>
            <a:ext cx="10515600" cy="1500188"/>
          </a:xfrm>
          <a:prstGeom prst="rect">
            <a:avLst/>
          </a:prstGeom>
        </p:spPr>
        <p:txBody>
          <a:bodyPr/>
          <a:lstStyle>
            <a:lvl1pPr marL="0" indent="0">
              <a:buClrTx/>
              <a:buSzTx/>
              <a:buFontTx/>
              <a:buNone/>
              <a:defRPr sz="2400">
                <a:solidFill>
                  <a:srgbClr val="888888"/>
                </a:solidFill>
              </a:defRPr>
            </a:lvl1pPr>
            <a:lvl2pPr marL="0" indent="457200">
              <a:buClrTx/>
              <a:buSzTx/>
              <a:buFontTx/>
              <a:buNone/>
              <a:defRPr sz="2400">
                <a:solidFill>
                  <a:srgbClr val="888888"/>
                </a:solidFill>
              </a:defRPr>
            </a:lvl2pPr>
            <a:lvl3pPr marL="0" indent="914400">
              <a:buClrTx/>
              <a:buSzTx/>
              <a:buFontTx/>
              <a:buNone/>
              <a:defRPr sz="2400">
                <a:solidFill>
                  <a:srgbClr val="888888"/>
                </a:solidFill>
              </a:defRPr>
            </a:lvl3pPr>
            <a:lvl4pPr marL="0" indent="1371600">
              <a:buClrTx/>
              <a:buSzTx/>
              <a:buFontTx/>
              <a:buNone/>
              <a:defRPr sz="2400">
                <a:solidFill>
                  <a:srgbClr val="888888"/>
                </a:solidFill>
              </a:defRPr>
            </a:lvl4pPr>
            <a:lvl5pPr marL="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hape 3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Shape 46"/>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47" name="Shape 47"/>
          <p:cNvSpPr>
            <a:spLocks noGrp="1"/>
          </p:cNvSpPr>
          <p:nvPr>
            <p:ph type="title"/>
          </p:nvPr>
        </p:nvSpPr>
        <p:spPr>
          <a:xfrm>
            <a:off x="838200" y="365125"/>
            <a:ext cx="9837420" cy="1325563"/>
          </a:xfrm>
          <a:prstGeom prst="rect">
            <a:avLst/>
          </a:prstGeom>
        </p:spPr>
        <p:txBody>
          <a:bodyPr/>
          <a:lstStyle/>
          <a:p>
            <a:r>
              <a:t>Title Text</a:t>
            </a:r>
          </a:p>
        </p:txBody>
      </p:sp>
      <p:sp>
        <p:nvSpPr>
          <p:cNvPr id="48" name="Shape 48"/>
          <p:cNvSpPr>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50" name="Shape 50"/>
          <p:cNvSpPr/>
          <p:nvPr/>
        </p:nvSpPr>
        <p:spPr>
          <a:xfrm flipH="1">
            <a:off x="6118859" y="1825625"/>
            <a:ext cx="1" cy="4351339"/>
          </a:xfrm>
          <a:prstGeom prst="line">
            <a:avLst/>
          </a:prstGeom>
          <a:ln w="22225">
            <a:solidFill>
              <a:srgbClr val="404040"/>
            </a:solidFill>
            <a:miter/>
          </a:ln>
        </p:spPr>
        <p:txBody>
          <a:bodyPr lIns="45719" rIns="45719"/>
          <a:lstStyle/>
          <a:p>
            <a:endParaRPr/>
          </a:p>
        </p:txBody>
      </p:sp>
      <p:pic>
        <p:nvPicPr>
          <p:cNvPr id="51"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 name="Shape 58"/>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59" name="Shape 59"/>
          <p:cNvSpPr>
            <a:spLocks noGrp="1"/>
          </p:cNvSpPr>
          <p:nvPr>
            <p:ph type="title"/>
          </p:nvPr>
        </p:nvSpPr>
        <p:spPr>
          <a:xfrm>
            <a:off x="839787" y="365125"/>
            <a:ext cx="9801544" cy="1325563"/>
          </a:xfrm>
          <a:prstGeom prst="rect">
            <a:avLst/>
          </a:prstGeom>
        </p:spPr>
        <p:txBody>
          <a:bodyPr/>
          <a:lstStyle/>
          <a:p>
            <a:r>
              <a:t>Title Text</a:t>
            </a:r>
          </a:p>
        </p:txBody>
      </p:sp>
      <p:sp>
        <p:nvSpPr>
          <p:cNvPr id="60" name="Shape 60"/>
          <p:cNvSpPr>
            <a:spLocks noGrp="1"/>
          </p:cNvSpPr>
          <p:nvPr>
            <p:ph type="body" sz="quarter" idx="1"/>
          </p:nvPr>
        </p:nvSpPr>
        <p:spPr>
          <a:xfrm>
            <a:off x="839787" y="1681163"/>
            <a:ext cx="5157789" cy="823913"/>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body" sz="quarter" idx="13"/>
          </p:nvPr>
        </p:nvSpPr>
        <p:spPr>
          <a:xfrm>
            <a:off x="6172200" y="1681163"/>
            <a:ext cx="5183188" cy="823913"/>
          </a:xfrm>
          <a:prstGeom prst="rect">
            <a:avLst/>
          </a:prstGeom>
        </p:spPr>
        <p:txBody>
          <a:bodyPr anchor="b"/>
          <a:lstStyle/>
          <a:p>
            <a:pPr marL="0" indent="0">
              <a:buClrTx/>
              <a:buSzTx/>
              <a:buFontTx/>
              <a:buNone/>
              <a:defRPr sz="2400" b="1"/>
            </a:pPr>
            <a:endParaRPr/>
          </a:p>
        </p:txBody>
      </p:sp>
      <p:sp>
        <p:nvSpPr>
          <p:cNvPr id="62" name="Shape 6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sp>
        <p:nvSpPr>
          <p:cNvPr id="63" name="Shape 63"/>
          <p:cNvSpPr/>
          <p:nvPr/>
        </p:nvSpPr>
        <p:spPr>
          <a:xfrm flipH="1">
            <a:off x="6107429" y="1825625"/>
            <a:ext cx="1" cy="4351339"/>
          </a:xfrm>
          <a:prstGeom prst="line">
            <a:avLst/>
          </a:prstGeom>
          <a:ln w="22225">
            <a:solidFill>
              <a:srgbClr val="404040"/>
            </a:solidFill>
            <a:miter/>
          </a:ln>
        </p:spPr>
        <p:txBody>
          <a:bodyPr lIns="45719" rIns="45719"/>
          <a:lstStyle/>
          <a:p>
            <a:endParaRPr/>
          </a:p>
        </p:txBody>
      </p:sp>
      <p:sp>
        <p:nvSpPr>
          <p:cNvPr id="64" name="Shape 64"/>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1" name="Shape 7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72" name="Shape 72"/>
          <p:cNvSpPr>
            <a:spLocks noGrp="1"/>
          </p:cNvSpPr>
          <p:nvPr>
            <p:ph type="title"/>
          </p:nvPr>
        </p:nvSpPr>
        <p:spPr>
          <a:xfrm>
            <a:off x="838200" y="365125"/>
            <a:ext cx="9780270" cy="1325563"/>
          </a:xfrm>
          <a:prstGeom prst="rect">
            <a:avLst/>
          </a:prstGeom>
        </p:spPr>
        <p:txBody>
          <a:bodyPr/>
          <a:lstStyle/>
          <a:p>
            <a:r>
              <a:t>Title Text</a:t>
            </a:r>
          </a:p>
        </p:txBody>
      </p:sp>
      <p:sp>
        <p:nvSpPr>
          <p:cNvPr id="73" name="Shape 73"/>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74"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1" name="Shape 81"/>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82" name="Shape 82"/>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83"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0" name="Shape 90"/>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91" name="Shape 91"/>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92" name="Shape 92"/>
          <p:cNvSpPr>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93" name="Shape 93"/>
          <p:cNvSpPr>
            <a:spLocks noGrp="1"/>
          </p:cNvSpPr>
          <p:nvPr>
            <p:ph type="body" sz="quarter" idx="13"/>
          </p:nvPr>
        </p:nvSpPr>
        <p:spPr>
          <a:xfrm>
            <a:off x="839787" y="2057400"/>
            <a:ext cx="3932238" cy="3811588"/>
          </a:xfrm>
          <a:prstGeom prst="rect">
            <a:avLst/>
          </a:prstGeom>
        </p:spPr>
        <p:txBody>
          <a:bodyPr/>
          <a:lstStyle/>
          <a:p>
            <a:pPr marL="0" indent="0">
              <a:buClrTx/>
              <a:buSzTx/>
              <a:buFontTx/>
              <a:buNone/>
              <a:defRPr sz="1600"/>
            </a:pPr>
            <a:endParaRPr/>
          </a:p>
        </p:txBody>
      </p:sp>
      <p:sp>
        <p:nvSpPr>
          <p:cNvPr id="94" name="Shape 94"/>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95"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02" name="Shape 102"/>
          <p:cNvSpPr/>
          <p:nvPr/>
        </p:nvSpPr>
        <p:spPr>
          <a:xfrm>
            <a:off x="0" y="143482"/>
            <a:ext cx="12192000" cy="1"/>
          </a:xfrm>
          <a:prstGeom prst="line">
            <a:avLst/>
          </a:prstGeom>
          <a:ln w="304800">
            <a:solidFill>
              <a:schemeClr val="accent1"/>
            </a:solidFill>
            <a:miter/>
          </a:ln>
        </p:spPr>
        <p:txBody>
          <a:bodyPr lIns="45719" rIns="45719"/>
          <a:lstStyle/>
          <a:p>
            <a:endParaRPr/>
          </a:p>
        </p:txBody>
      </p:sp>
      <p:sp>
        <p:nvSpPr>
          <p:cNvPr id="103" name="Shape 103"/>
          <p:cNvSpPr>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104" name="Shape 104"/>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105" name="Shape 105"/>
          <p:cNvSpPr>
            <a:spLocks noGrp="1"/>
          </p:cNvSpPr>
          <p:nvPr>
            <p:ph type="body" sz="quarter" idx="1"/>
          </p:nvPr>
        </p:nvSpPr>
        <p:spPr>
          <a:xfrm>
            <a:off x="839787" y="2057400"/>
            <a:ext cx="3932239" cy="3811588"/>
          </a:xfrm>
          <a:prstGeom prst="rect">
            <a:avLst/>
          </a:prstGeom>
        </p:spPr>
        <p:txBody>
          <a:bodyPr/>
          <a:lstStyle>
            <a:lvl1pPr marL="0" indent="0">
              <a:buClrTx/>
              <a:buSzTx/>
              <a:buFontTx/>
              <a:buNone/>
              <a:defRPr sz="1600"/>
            </a:lvl1pPr>
            <a:lvl2pPr marL="0" indent="457200">
              <a:buClrTx/>
              <a:buSzTx/>
              <a:buFontTx/>
              <a:buNone/>
              <a:defRPr sz="1600"/>
            </a:lvl2pPr>
            <a:lvl3pPr marL="0" indent="914400">
              <a:buClrTx/>
              <a:buSzTx/>
              <a:buFontTx/>
              <a:buNone/>
              <a:defRPr sz="1600"/>
            </a:lvl3pPr>
            <a:lvl4pPr marL="0" indent="1371600">
              <a:buClrTx/>
              <a:buSzTx/>
              <a:buFontTx/>
              <a:buNone/>
              <a:defRPr sz="1600"/>
            </a:lvl4pPr>
            <a:lvl5pPr marL="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106" name="Shape 106"/>
          <p:cNvSpPr>
            <a:spLocks noGrp="1"/>
          </p:cNvSpPr>
          <p:nvPr>
            <p:ph type="sldNum" sz="quarter" idx="2"/>
          </p:nvPr>
        </p:nvSpPr>
        <p:spPr>
          <a:xfrm>
            <a:off x="10929977" y="6315392"/>
            <a:ext cx="423824" cy="447041"/>
          </a:xfrm>
          <a:prstGeom prst="rect">
            <a:avLst/>
          </a:prstGeom>
        </p:spPr>
        <p:txBody>
          <a:bodyPr/>
          <a:lstStyle>
            <a:lvl1pPr>
              <a:defRPr sz="2400"/>
            </a:lvl1pPr>
          </a:lstStyle>
          <a:p>
            <a:fld id="{86CB4B4D-7CA3-9044-876B-883B54F8677D}" type="slidenum">
              <a:t>‹#›</a:t>
            </a:fld>
            <a:endParaRPr/>
          </a:p>
        </p:txBody>
      </p:sp>
      <p:pic>
        <p:nvPicPr>
          <p:cNvPr id="107" name="image1.png"/>
          <p:cNvPicPr>
            <a:picLocks noChangeAspect="1"/>
          </p:cNvPicPr>
          <p:nvPr/>
        </p:nvPicPr>
        <p:blipFill>
          <a:blip r:embed="rId2">
            <a:extLst/>
          </a:blip>
          <a:stretch>
            <a:fillRect/>
          </a:stretch>
        </p:blipFill>
        <p:spPr>
          <a:xfrm>
            <a:off x="10853918" y="322869"/>
            <a:ext cx="1193303" cy="468269"/>
          </a:xfrm>
          <a:prstGeom prst="rect">
            <a:avLst/>
          </a:prstGeom>
          <a:ln w="12700">
            <a:miter lim="400000"/>
          </a:ln>
        </p:spPr>
      </p:pic>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143482"/>
            <a:ext cx="12192000" cy="1"/>
          </a:xfrm>
          <a:prstGeom prst="line">
            <a:avLst/>
          </a:prstGeom>
          <a:ln w="304800">
            <a:solidFill>
              <a:srgbClr val="EA402C"/>
            </a:solidFill>
            <a:miter/>
          </a:ln>
        </p:spPr>
        <p:txBody>
          <a:bodyPr lIns="45719" rIns="45719"/>
          <a:lstStyle/>
          <a:p>
            <a:endParaRPr/>
          </a:p>
        </p:txBody>
      </p:sp>
      <p:sp>
        <p:nvSpPr>
          <p:cNvPr id="3" name="Shape 3"/>
          <p:cNvSpPr>
            <a:spLocks noGrp="1"/>
          </p:cNvSpPr>
          <p:nvPr>
            <p:ph type="title"/>
          </p:nvPr>
        </p:nvSpPr>
        <p:spPr>
          <a:xfrm>
            <a:off x="838200" y="365125"/>
            <a:ext cx="989457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Title Text</a:t>
            </a:r>
          </a:p>
        </p:txBody>
      </p:sp>
      <p:sp>
        <p:nvSpPr>
          <p:cNvPr id="4" name="Shape 4"/>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10983257" y="6324917"/>
            <a:ext cx="370543" cy="383541"/>
          </a:xfrm>
          <a:prstGeom prst="rect">
            <a:avLst/>
          </a:prstGeom>
          <a:ln w="12700">
            <a:miter lim="400000"/>
          </a:ln>
        </p:spPr>
        <p:txBody>
          <a:bodyPr wrap="none" lIns="45719" rIns="45719" anchor="ctr">
            <a:spAutoFit/>
          </a:bodyPr>
          <a:lstStyle>
            <a:lvl1pPr algn="r">
              <a:defRPr sz="2000">
                <a:solidFill>
                  <a:srgbClr val="808080"/>
                </a:solidFill>
              </a:defRPr>
            </a:lvl1pPr>
          </a:lstStyle>
          <a:p>
            <a:fld id="{86CB4B4D-7CA3-9044-876B-883B54F8677D}" type="slidenum">
              <a:t>‹#›</a:t>
            </a:fld>
            <a:endParaRPr/>
          </a:p>
        </p:txBody>
      </p:sp>
      <p:sp>
        <p:nvSpPr>
          <p:cNvPr id="6" name="Shape 6"/>
          <p:cNvSpPr/>
          <p:nvPr/>
        </p:nvSpPr>
        <p:spPr>
          <a:xfrm>
            <a:off x="11152158" y="35527"/>
            <a:ext cx="242732" cy="242731"/>
          </a:xfrm>
          <a:prstGeom prst="plus">
            <a:avLst>
              <a:gd name="adj" fmla="val 29412"/>
            </a:avLst>
          </a:prstGeom>
          <a:solidFill>
            <a:srgbClr val="FFFFFF"/>
          </a:solidFill>
          <a:ln w="12700">
            <a:miter lim="400000"/>
          </a:ln>
        </p:spPr>
        <p:txBody>
          <a:bodyPr lIns="45719" rIns="45719"/>
          <a:lstStyle/>
          <a:p>
            <a:pPr>
              <a:defRPr>
                <a:solidFill>
                  <a:srgbClr val="FFFFFF"/>
                </a:solidFill>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
          <a:srgbClr val="0070C0"/>
        </a:buClr>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38" name="Shape 138"/>
          <p:cNvSpPr>
            <a:spLocks noGrp="1"/>
          </p:cNvSpPr>
          <p:nvPr>
            <p:ph type="subTitle" sz="quarter" idx="1"/>
          </p:nvPr>
        </p:nvSpPr>
        <p:spPr>
          <a:prstGeom prst="rect">
            <a:avLst/>
          </a:prstGeom>
        </p:spPr>
        <p:txBody>
          <a:bodyPr/>
          <a:lstStyle/>
          <a:p>
            <a:r>
              <a:rPr dirty="0"/>
              <a:t>Reporter</a:t>
            </a:r>
            <a:r>
              <a:rPr dirty="0" smtClean="0"/>
              <a:t>:</a:t>
            </a:r>
            <a:r>
              <a:rPr lang="de-CH" dirty="0" smtClean="0"/>
              <a:t> China Unique</a:t>
            </a:r>
            <a:endParaRPr dirty="0"/>
          </a:p>
          <a:p>
            <a:r>
              <a:rPr dirty="0"/>
              <a:t>Opponent:</a:t>
            </a:r>
            <a:r>
              <a:rPr lang="de-CH" dirty="0"/>
              <a:t> Switzerland</a:t>
            </a:r>
            <a:endParaRPr dirty="0"/>
          </a:p>
        </p:txBody>
      </p:sp>
      <p:sp>
        <p:nvSpPr>
          <p:cNvPr id="139" name="Shape 139"/>
          <p:cNvSpPr>
            <a:spLocks noGrp="1"/>
          </p:cNvSpPr>
          <p:nvPr>
            <p:ph type="ctrTitle"/>
          </p:nvPr>
        </p:nvSpPr>
        <p:spPr>
          <a:xfrm>
            <a:off x="2640425" y="1445079"/>
            <a:ext cx="7174784" cy="1150409"/>
          </a:xfrm>
          <a:prstGeom prst="rect">
            <a:avLst/>
          </a:prstGeom>
        </p:spPr>
        <p:txBody>
          <a:bodyPr>
            <a:normAutofit fontScale="90000"/>
          </a:bodyPr>
          <a:lstStyle>
            <a:lvl1pPr defTabSz="859514">
              <a:defRPr sz="5640"/>
            </a:lvl1pPr>
          </a:lstStyle>
          <a:p>
            <a:r>
              <a:rPr lang="de-CH" sz="5400" b="1" dirty="0">
                <a:latin typeface="Baskerville Old Face" panose="02020602080505020303" pitchFamily="18" charset="0"/>
              </a:rPr>
              <a:t>Opposition: Salt Production</a:t>
            </a:r>
            <a:endParaRPr sz="5400" b="1" dirty="0">
              <a:latin typeface="Baskerville Old Face" panose="02020602080505020303" pitchFamily="18" charset="0"/>
            </a:endParaRPr>
          </a:p>
        </p:txBody>
      </p:sp>
      <p:sp>
        <p:nvSpPr>
          <p:cNvPr id="140" name="Shape 140"/>
          <p:cNvSpPr/>
          <p:nvPr/>
        </p:nvSpPr>
        <p:spPr>
          <a:xfrm>
            <a:off x="4038600" y="649145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FEFDFF"/>
                </a:solidFill>
              </a:defRPr>
            </a:lvl1pPr>
          </a:lstStyle>
          <a:p>
            <a:r>
              <a:t>IYNT 2017-Team Switzerland</a:t>
            </a:r>
          </a:p>
        </p:txBody>
      </p:sp>
      <p:cxnSp>
        <p:nvCxnSpPr>
          <p:cNvPr id="3" name="Straight Connector 2">
            <a:extLst>
              <a:ext uri="{FF2B5EF4-FFF2-40B4-BE49-F238E27FC236}">
                <a16:creationId xmlns:a16="http://schemas.microsoft.com/office/drawing/2014/main" xmlns="" id="{F0154796-28BA-4442-8D33-281EE2B3DB03}"/>
              </a:ext>
            </a:extLst>
          </p:cNvPr>
          <p:cNvCxnSpPr/>
          <p:nvPr/>
        </p:nvCxnSpPr>
        <p:spPr>
          <a:xfrm flipV="1">
            <a:off x="2640425" y="2595488"/>
            <a:ext cx="7408247" cy="54578"/>
          </a:xfrm>
          <a:prstGeom prst="line">
            <a:avLst/>
          </a:prstGeom>
          <a:ln/>
        </p:spPr>
        <p:style>
          <a:lnRef idx="1">
            <a:schemeClr val="dk1"/>
          </a:lnRef>
          <a:fillRef idx="0">
            <a:schemeClr val="dk1"/>
          </a:fillRef>
          <a:effectRef idx="0">
            <a:schemeClr val="dk1"/>
          </a:effectRef>
          <a:fontRef idx="minor">
            <a:schemeClr val="tx1"/>
          </a:fontRef>
        </p:style>
      </p:cxn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43" name="Shape 143"/>
          <p:cNvSpPr>
            <a:spLocks noGrp="1"/>
          </p:cNvSpPr>
          <p:nvPr>
            <p:ph type="title"/>
          </p:nvPr>
        </p:nvSpPr>
        <p:spPr>
          <a:xfrm>
            <a:off x="838199" y="365125"/>
            <a:ext cx="9894572" cy="1325563"/>
          </a:xfrm>
          <a:prstGeom prst="rect">
            <a:avLst/>
          </a:prstGeom>
        </p:spPr>
        <p:txBody>
          <a:bodyPr>
            <a:normAutofit/>
          </a:bodyPr>
          <a:lstStyle/>
          <a:p>
            <a:r>
              <a:rPr sz="4800" b="1" u="sng" dirty="0">
                <a:latin typeface="Baskerville Old Face" panose="02020602080505020303" pitchFamily="18" charset="0"/>
              </a:rPr>
              <a:t>Problem</a:t>
            </a:r>
          </a:p>
        </p:txBody>
      </p:sp>
      <p:sp>
        <p:nvSpPr>
          <p:cNvPr id="144" name="Shape 144"/>
          <p:cNvSpPr>
            <a:spLocks noGrp="1"/>
          </p:cNvSpPr>
          <p:nvPr>
            <p:ph type="body" sz="quarter" idx="1"/>
          </p:nvPr>
        </p:nvSpPr>
        <p:spPr>
          <a:xfrm>
            <a:off x="838200" y="1825624"/>
            <a:ext cx="11353800" cy="2387027"/>
          </a:xfrm>
          <a:prstGeom prst="rect">
            <a:avLst/>
          </a:prstGeom>
        </p:spPr>
        <p:txBody>
          <a:bodyPr>
            <a:normAutofit/>
          </a:bodyPr>
          <a:lstStyle>
            <a:lvl1pPr marL="0" indent="0">
              <a:buSzTx/>
              <a:buNone/>
            </a:lvl1pPr>
          </a:lstStyle>
          <a:p>
            <a:r>
              <a:rPr lang="en-US" b="1" dirty="0"/>
              <a:t>9. Salt Production: </a:t>
            </a:r>
          </a:p>
          <a:p>
            <a:r>
              <a:rPr lang="en-US" dirty="0"/>
              <a:t>Solar evaporation of seawater or salt mining are common methods to produce common salt (</a:t>
            </a:r>
            <a:r>
              <a:rPr lang="en-US" dirty="0" err="1"/>
              <a:t>NaCl</a:t>
            </a:r>
            <a:r>
              <a:rPr lang="en-US" dirty="0" smtClean="0"/>
              <a:t>).</a:t>
            </a:r>
            <a:r>
              <a:rPr lang="en-US" dirty="0" smtClean="0">
                <a:solidFill>
                  <a:schemeClr val="tx1"/>
                </a:solidFill>
              </a:rPr>
              <a:t>Propose </a:t>
            </a:r>
            <a:r>
              <a:rPr lang="en-US" dirty="0">
                <a:solidFill>
                  <a:schemeClr val="tx1"/>
                </a:solidFill>
              </a:rPr>
              <a:t>a method to extract salt from a natural source and determine both productive capacity of your method and purity of the product. Demonstrate an amount of salt produced by your method. </a:t>
            </a:r>
          </a:p>
          <a:p>
            <a:endParaRPr dirty="0">
              <a:solidFill>
                <a:schemeClr val="tx1"/>
              </a:solidFill>
            </a:endParaRPr>
          </a:p>
        </p:txBody>
      </p:sp>
      <p:sp>
        <p:nvSpPr>
          <p:cNvPr id="145" name="Shape 145"/>
          <p:cNvSpPr/>
          <p:nvPr/>
        </p:nvSpPr>
        <p:spPr>
          <a:xfrm>
            <a:off x="791812" y="4905148"/>
            <a:ext cx="3376152" cy="52322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endParaRPr lang="en-US" dirty="0">
              <a:solidFill>
                <a:srgbClr val="FF0000"/>
              </a:solidFill>
            </a:endParaRPr>
          </a:p>
        </p:txBody>
      </p:sp>
      <p:sp>
        <p:nvSpPr>
          <p:cNvPr id="146" name="Shape 146"/>
          <p:cNvSpPr/>
          <p:nvPr/>
        </p:nvSpPr>
        <p:spPr>
          <a:xfrm>
            <a:off x="7392976" y="4030763"/>
            <a:ext cx="3947533" cy="526416"/>
          </a:xfrm>
          <a:prstGeom prst="rect">
            <a:avLst/>
          </a:prstGeom>
          <a:solidFill>
            <a:srgbClr val="FFFFFF"/>
          </a:solidFill>
          <a:ln w="28575">
            <a:solidFill>
              <a:srgbClr val="FF0000"/>
            </a:solidFill>
            <a:miter/>
          </a:ln>
          <a:extLst>
            <a:ext uri="{C572A759-6A51-4108-AA02-DFA0A04FC94B}">
              <ma14:wrappingTextBoxFlag xmlns:ma14="http://schemas.microsoft.com/office/mac/drawingml/2011/main" val="1"/>
            </a:ext>
          </a:extLst>
        </p:spPr>
        <p:txBody>
          <a:bodyPr lIns="45719" rIns="45719">
            <a:spAutoFit/>
          </a:bodyPr>
          <a:lstStyle>
            <a:lvl1pPr>
              <a:defRPr sz="2800"/>
            </a:lvl1pPr>
          </a:lstStyle>
          <a:p>
            <a:r>
              <a:rPr dirty="0"/>
              <a:t>Task partially fulfilled</a:t>
            </a:r>
          </a:p>
        </p:txBody>
      </p:sp>
      <p:sp>
        <p:nvSpPr>
          <p:cNvPr id="147" name="Shape 147"/>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8" name="Shape 145">
            <a:extLst>
              <a:ext uri="{FF2B5EF4-FFF2-40B4-BE49-F238E27FC236}">
                <a16:creationId xmlns:a16="http://schemas.microsoft.com/office/drawing/2014/main" xmlns="" id="{D38EEB93-CEEA-4CF7-90B3-ECD1E8447F09}"/>
              </a:ext>
            </a:extLst>
          </p:cNvPr>
          <p:cNvSpPr/>
          <p:nvPr/>
        </p:nvSpPr>
        <p:spPr>
          <a:xfrm>
            <a:off x="4038600" y="4905878"/>
            <a:ext cx="4521262" cy="52322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endParaRPr lang="en-US" dirty="0">
              <a:solidFill>
                <a:schemeClr val="accent5"/>
              </a:solidFill>
            </a:endParaRPr>
          </a:p>
        </p:txBody>
      </p:sp>
      <p:sp>
        <p:nvSpPr>
          <p:cNvPr id="9" name="Shape 145">
            <a:extLst>
              <a:ext uri="{FF2B5EF4-FFF2-40B4-BE49-F238E27FC236}">
                <a16:creationId xmlns:a16="http://schemas.microsoft.com/office/drawing/2014/main" xmlns="" id="{CB735A69-8F77-40EC-82A2-3E7984F0A9FD}"/>
              </a:ext>
            </a:extLst>
          </p:cNvPr>
          <p:cNvSpPr/>
          <p:nvPr/>
        </p:nvSpPr>
        <p:spPr>
          <a:xfrm>
            <a:off x="7803978" y="4905878"/>
            <a:ext cx="4388022" cy="52322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marL="285750" indent="-285750">
              <a:buClr>
                <a:srgbClr val="0070C0"/>
              </a:buClr>
              <a:buSzPct val="100000"/>
              <a:buFont typeface="Arial"/>
              <a:buChar char="•"/>
              <a:defRPr sz="2800"/>
            </a:lvl1pPr>
          </a:lstStyle>
          <a:p>
            <a:endParaRPr lang="en-US" dirty="0">
              <a:solidFill>
                <a:schemeClr val="accent6"/>
              </a:solidFill>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5">
                                            <p:bg/>
                                          </p:spTgt>
                                        </p:tgtEl>
                                        <p:attrNameLst>
                                          <p:attrName>style.visibility</p:attrName>
                                        </p:attrNameLst>
                                      </p:cBhvr>
                                      <p:to>
                                        <p:strVal val="visible"/>
                                      </p:to>
                                    </p:set>
                                    <p:animEffect transition="in" filter="wipe(left)">
                                      <p:cBhvr>
                                        <p:cTn id="7" dur="199"/>
                                        <p:tgtEl>
                                          <p:spTgt spid="145">
                                            <p:bg/>
                                          </p:spTgt>
                                        </p:tgtEl>
                                      </p:cBhvr>
                                    </p:animEffect>
                                  </p:childTnLst>
                                </p:cTn>
                              </p:par>
                              <p:par>
                                <p:cTn id="8" presetID="22" presetClass="entr" presetSubtype="8" fill="hold" grpId="1" nodeType="withEffect" nodePh="1">
                                  <p:stCondLst>
                                    <p:cond delay="0"/>
                                  </p:stCondLst>
                                  <p:endCondLst>
                                    <p:cond evt="begin" delay="0">
                                      <p:tn val="8"/>
                                    </p:cond>
                                  </p:endCondLst>
                                  <p:iterate>
                                    <p:tmAbs val="0"/>
                                  </p:iterate>
                                  <p:childTnLst>
                                    <p:set>
                                      <p:cBhvr>
                                        <p:cTn id="9" fill="hold"/>
                                        <p:tgtEl>
                                          <p:spTgt spid="145">
                                            <p:txEl>
                                              <p:pRg st="0" end="0"/>
                                            </p:txEl>
                                          </p:spTgt>
                                        </p:tgtEl>
                                        <p:attrNameLst>
                                          <p:attrName>style.visibility</p:attrName>
                                        </p:attrNameLst>
                                      </p:cBhvr>
                                      <p:to>
                                        <p:strVal val="visible"/>
                                      </p:to>
                                    </p:set>
                                    <p:animEffect transition="in" filter="wipe(left)">
                                      <p:cBhvr>
                                        <p:cTn id="10" dur="199"/>
                                        <p:tgtEl>
                                          <p:spTgt spid="1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2" nodeType="clickEffect">
                                  <p:stCondLst>
                                    <p:cond delay="0"/>
                                  </p:stCondLst>
                                  <p:iterate>
                                    <p:tmAbs val="0"/>
                                  </p:iterate>
                                  <p:childTnLst>
                                    <p:set>
                                      <p:cBhvr>
                                        <p:cTn id="14" fill="hold"/>
                                        <p:tgtEl>
                                          <p:spTgt spid="146"/>
                                        </p:tgtEl>
                                        <p:attrNameLst>
                                          <p:attrName>style.visibility</p:attrName>
                                        </p:attrNameLst>
                                      </p:cBhvr>
                                      <p:to>
                                        <p:strVal val="visible"/>
                                      </p:to>
                                    </p:set>
                                    <p:animEffect transition="in" filter="dissolve">
                                      <p:cBhvr>
                                        <p:cTn id="15" dur="300"/>
                                        <p:tgtEl>
                                          <p:spTgt spid="1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8">
                                            <p:bg/>
                                          </p:spTgt>
                                        </p:tgtEl>
                                        <p:attrNameLst>
                                          <p:attrName>style.visibility</p:attrName>
                                        </p:attrNameLst>
                                      </p:cBhvr>
                                      <p:to>
                                        <p:strVal val="visible"/>
                                      </p:to>
                                    </p:set>
                                    <p:animEffect transition="in" filter="wipe(left)">
                                      <p:cBhvr>
                                        <p:cTn id="20" dur="199"/>
                                        <p:tgtEl>
                                          <p:spTgt spid="8">
                                            <p:bg/>
                                          </p:spTgt>
                                        </p:tgtEl>
                                      </p:cBhvr>
                                    </p:animEffect>
                                  </p:childTnLst>
                                </p:cTn>
                              </p:par>
                            </p:childTnLst>
                          </p:cTn>
                        </p:par>
                        <p:par>
                          <p:cTn id="21" fill="hold">
                            <p:stCondLst>
                              <p:cond delay="199"/>
                            </p:stCondLst>
                            <p:childTnLst>
                              <p:par>
                                <p:cTn id="22" presetID="22" presetClass="entr" presetSubtype="8" fill="hold" grpId="0" nodeType="afterEffect" nodePh="1">
                                  <p:stCondLst>
                                    <p:cond delay="0"/>
                                  </p:stCondLst>
                                  <p:endCondLst>
                                    <p:cond evt="begin" delay="0">
                                      <p:tn val="22"/>
                                    </p:cond>
                                  </p:endCondLst>
                                  <p:iterate>
                                    <p:tmAbs val="0"/>
                                  </p:iterate>
                                  <p:childTnLst>
                                    <p:set>
                                      <p:cBhvr>
                                        <p:cTn id="23" fill="hold"/>
                                        <p:tgtEl>
                                          <p:spTgt spid="8">
                                            <p:txEl>
                                              <p:pRg st="0" end="0"/>
                                            </p:txEl>
                                          </p:spTgt>
                                        </p:tgtEl>
                                        <p:attrNameLst>
                                          <p:attrName>style.visibility</p:attrName>
                                        </p:attrNameLst>
                                      </p:cBhvr>
                                      <p:to>
                                        <p:strVal val="visible"/>
                                      </p:to>
                                    </p:set>
                                    <p:animEffect transition="in" filter="wipe(left)">
                                      <p:cBhvr>
                                        <p:cTn id="24" dur="199"/>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p:tmAbs val="0"/>
                                  </p:iterate>
                                  <p:childTnLst>
                                    <p:set>
                                      <p:cBhvr>
                                        <p:cTn id="28" fill="hold"/>
                                        <p:tgtEl>
                                          <p:spTgt spid="9">
                                            <p:bg/>
                                          </p:spTgt>
                                        </p:tgtEl>
                                        <p:attrNameLst>
                                          <p:attrName>style.visibility</p:attrName>
                                        </p:attrNameLst>
                                      </p:cBhvr>
                                      <p:to>
                                        <p:strVal val="visible"/>
                                      </p:to>
                                    </p:set>
                                    <p:animEffect transition="in" filter="wipe(left)">
                                      <p:cBhvr>
                                        <p:cTn id="29" dur="199"/>
                                        <p:tgtEl>
                                          <p:spTgt spid="9">
                                            <p:bg/>
                                          </p:spTgt>
                                        </p:tgtEl>
                                      </p:cBhvr>
                                    </p:animEffect>
                                  </p:childTnLst>
                                </p:cTn>
                              </p:par>
                              <p:par>
                                <p:cTn id="30" presetID="22" presetClass="entr" presetSubtype="8" fill="hold" grpId="0" nodeType="withEffect" nodePh="1">
                                  <p:stCondLst>
                                    <p:cond delay="0"/>
                                  </p:stCondLst>
                                  <p:endCondLst>
                                    <p:cond evt="begin" delay="0">
                                      <p:tn val="30"/>
                                    </p:cond>
                                  </p:endCondLst>
                                  <p:iterate>
                                    <p:tmAbs val="0"/>
                                  </p:iterate>
                                  <p:childTnLst>
                                    <p:set>
                                      <p:cBhvr>
                                        <p:cTn id="31" fill="hold"/>
                                        <p:tgtEl>
                                          <p:spTgt spid="9">
                                            <p:txEl>
                                              <p:pRg st="0" end="0"/>
                                            </p:txEl>
                                          </p:spTgt>
                                        </p:tgtEl>
                                        <p:attrNameLst>
                                          <p:attrName>style.visibility</p:attrName>
                                        </p:attrNameLst>
                                      </p:cBhvr>
                                      <p:to>
                                        <p:strVal val="visible"/>
                                      </p:to>
                                    </p:set>
                                    <p:animEffect transition="in" filter="wipe(left)">
                                      <p:cBhvr>
                                        <p:cTn id="32" dur="199"/>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P spid="146" grpId="2" animBg="1" advAuto="0"/>
      <p:bldP spid="8" grpId="0" build="p" bldLvl="5" animBg="1" advAuto="0"/>
      <p:bldP spid="9"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p:nvPr>
        </p:nvSpPr>
        <p:spPr>
          <a:xfrm>
            <a:off x="838199" y="365125"/>
            <a:ext cx="9894572" cy="1325563"/>
          </a:xfrm>
          <a:prstGeom prst="rect">
            <a:avLst/>
          </a:prstGeom>
        </p:spPr>
        <p:txBody>
          <a:bodyPr/>
          <a:lstStyle/>
          <a:p>
            <a:r>
              <a:t>Outline of Report</a:t>
            </a:r>
          </a:p>
        </p:txBody>
      </p:sp>
      <p:grpSp>
        <p:nvGrpSpPr>
          <p:cNvPr id="180" name="Group 180"/>
          <p:cNvGrpSpPr/>
          <p:nvPr/>
        </p:nvGrpSpPr>
        <p:grpSpPr>
          <a:xfrm>
            <a:off x="3096321" y="6332020"/>
            <a:ext cx="5988243" cy="383541"/>
            <a:chOff x="0" y="0"/>
            <a:chExt cx="5988242" cy="383540"/>
          </a:xfrm>
        </p:grpSpPr>
        <p:sp>
          <p:nvSpPr>
            <p:cNvPr id="176" name="Shape 176"/>
            <p:cNvSpPr/>
            <p:nvPr/>
          </p:nvSpPr>
          <p:spPr>
            <a:xfrm>
              <a:off x="33706" y="0"/>
              <a:ext cx="5954537" cy="383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defRPr sz="2000">
                  <a:solidFill>
                    <a:srgbClr val="92D050"/>
                  </a:solidFill>
                </a:defRPr>
              </a:pPr>
              <a:r>
                <a:rPr dirty="0"/>
                <a:t>▪</a:t>
              </a:r>
              <a:r>
                <a:rPr sz="1800" dirty="0">
                  <a:solidFill>
                    <a:srgbClr val="000000"/>
                  </a:solidFill>
                </a:rPr>
                <a:t> Good		▪ Ok		▪ Needs Improvement</a:t>
              </a:r>
            </a:p>
          </p:txBody>
        </p:sp>
        <p:sp>
          <p:nvSpPr>
            <p:cNvPr id="177" name="Shape 177"/>
            <p:cNvSpPr/>
            <p:nvPr/>
          </p:nvSpPr>
          <p:spPr>
            <a:xfrm>
              <a:off x="0" y="79929"/>
              <a:ext cx="200723" cy="200724"/>
            </a:xfrm>
            <a:prstGeom prst="rect">
              <a:avLst/>
            </a:prstGeom>
            <a:solidFill>
              <a:srgbClr val="92D05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8" name="Shape 178"/>
            <p:cNvSpPr/>
            <p:nvPr/>
          </p:nvSpPr>
          <p:spPr>
            <a:xfrm>
              <a:off x="1838093" y="79929"/>
              <a:ext cx="200723" cy="200724"/>
            </a:xfrm>
            <a:prstGeom prst="rect">
              <a:avLst/>
            </a:prstGeom>
            <a:solidFill>
              <a:schemeClr val="accent4"/>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179" name="Shape 179"/>
            <p:cNvSpPr/>
            <p:nvPr/>
          </p:nvSpPr>
          <p:spPr>
            <a:xfrm>
              <a:off x="3676186" y="99693"/>
              <a:ext cx="200723" cy="200724"/>
            </a:xfrm>
            <a:prstGeom prst="rect">
              <a:avLst/>
            </a:prstGeom>
            <a:solidFill>
              <a:srgbClr val="FF0000"/>
            </a:solidFill>
            <a:ln w="12700" cap="flat">
              <a:solidFill>
                <a:srgbClr val="32538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grpSp>
      <p:sp>
        <p:nvSpPr>
          <p:cNvPr id="181" name="Shape 181"/>
          <p:cNvSpPr>
            <a:spLocks noGrp="1"/>
          </p:cNvSpPr>
          <p:nvPr>
            <p:ph type="sldNum" sz="quarter" idx="2"/>
          </p:nvPr>
        </p:nvSpPr>
        <p:spPr>
          <a:xfrm>
            <a:off x="11116458" y="6324917"/>
            <a:ext cx="237342" cy="3835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3</a:t>
            </a:fld>
            <a:endParaRPr/>
          </a:p>
        </p:txBody>
      </p:sp>
      <p:graphicFrame>
        <p:nvGraphicFramePr>
          <p:cNvPr id="33" name="Content Placeholder 4"/>
          <p:cNvGraphicFramePr>
            <a:graphicFrameLocks/>
          </p:cNvGraphicFramePr>
          <p:nvPr>
            <p:extLst>
              <p:ext uri="{D42A27DB-BD31-4B8C-83A1-F6EECF244321}">
                <p14:modId xmlns:p14="http://schemas.microsoft.com/office/powerpoint/2010/main" val="1745943180"/>
              </p:ext>
            </p:extLst>
          </p:nvPr>
        </p:nvGraphicFramePr>
        <p:xfrm>
          <a:off x="-10145" y="1795177"/>
          <a:ext cx="11591260" cy="4837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4038600" y="6404292"/>
            <a:ext cx="41148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r>
              <a:t>IYNT 2017-Team Switzerland</a:t>
            </a:r>
          </a:p>
        </p:txBody>
      </p:sp>
      <p:sp>
        <p:nvSpPr>
          <p:cNvPr id="184" name="Shape 184"/>
          <p:cNvSpPr>
            <a:spLocks noGrp="1"/>
          </p:cNvSpPr>
          <p:nvPr>
            <p:ph type="title"/>
          </p:nvPr>
        </p:nvSpPr>
        <p:spPr>
          <a:prstGeom prst="rect">
            <a:avLst/>
          </a:prstGeom>
        </p:spPr>
        <p:txBody>
          <a:bodyPr/>
          <a:lstStyle/>
          <a:p>
            <a:r>
              <a:rPr lang="de-CH" b="1" dirty="0" smtClean="0">
                <a:latin typeface="+mj-ea"/>
                <a:ea typeface="+mj-ea"/>
              </a:rPr>
              <a:t>Reporter: </a:t>
            </a:r>
            <a:r>
              <a:rPr dirty="0" smtClean="0"/>
              <a:t>Strengths </a:t>
            </a:r>
            <a:r>
              <a:rPr dirty="0"/>
              <a:t>and Weaknesses</a:t>
            </a:r>
          </a:p>
        </p:txBody>
      </p:sp>
      <p:sp>
        <p:nvSpPr>
          <p:cNvPr id="185" name="Shape 185"/>
          <p:cNvSpPr>
            <a:spLocks noGrp="1"/>
          </p:cNvSpPr>
          <p:nvPr>
            <p:ph type="body" sz="quarter" idx="1"/>
          </p:nvPr>
        </p:nvSpPr>
        <p:spPr>
          <a:xfrm>
            <a:off x="839787" y="1681163"/>
            <a:ext cx="5157788" cy="823913"/>
          </a:xfrm>
          <a:prstGeom prst="rect">
            <a:avLst/>
          </a:prstGeom>
        </p:spPr>
        <p:txBody>
          <a:bodyPr/>
          <a:lstStyle/>
          <a:p>
            <a:r>
              <a:t>Strengths</a:t>
            </a:r>
          </a:p>
        </p:txBody>
      </p:sp>
      <p:sp>
        <p:nvSpPr>
          <p:cNvPr id="186" name="Shape 186"/>
          <p:cNvSpPr/>
          <p:nvPr/>
        </p:nvSpPr>
        <p:spPr>
          <a:xfrm>
            <a:off x="839787" y="2505074"/>
            <a:ext cx="5157788" cy="21050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t>Interpretation highlighted key words</a:t>
            </a:r>
          </a:p>
          <a:p>
            <a:r>
              <a:rPr lang="en-US" dirty="0" smtClean="0"/>
              <a:t>Detailed purification method</a:t>
            </a:r>
          </a:p>
          <a:p>
            <a:r>
              <a:rPr lang="en-US" dirty="0" smtClean="0"/>
              <a:t>Attempted to purify salt</a:t>
            </a:r>
          </a:p>
          <a:p>
            <a:r>
              <a:rPr lang="en-US" dirty="0" smtClean="0"/>
              <a:t>Experimental method fully shown</a:t>
            </a:r>
            <a:endParaRPr lang="en-US" dirty="0"/>
          </a:p>
        </p:txBody>
      </p:sp>
      <p:sp>
        <p:nvSpPr>
          <p:cNvPr id="187" name="Shape 187"/>
          <p:cNvSpPr>
            <a:spLocks noGrp="1"/>
          </p:cNvSpPr>
          <p:nvPr>
            <p:ph type="body" idx="13"/>
          </p:nvPr>
        </p:nvSpPr>
        <p:spPr>
          <a:prstGeom prst="rect">
            <a:avLst/>
          </a:prstGeom>
          <a:extLst>
            <a:ext uri="{C572A759-6A51-4108-AA02-DFA0A04FC94B}">
              <ma14:wrappingTextBoxFlag xmlns:ma14="http://schemas.microsoft.com/office/mac/drawingml/2011/main" val="1"/>
            </a:ext>
          </a:extLst>
        </p:spPr>
        <p:txBody>
          <a:bodyPr/>
          <a:lstStyle>
            <a:lvl1pPr marL="0" indent="0">
              <a:buClrTx/>
              <a:buSzTx/>
              <a:buFontTx/>
              <a:buNone/>
              <a:defRPr sz="2400" b="1"/>
            </a:lvl1pPr>
          </a:lstStyle>
          <a:p>
            <a:r>
              <a:t>Weaknesses</a:t>
            </a:r>
          </a:p>
        </p:txBody>
      </p:sp>
      <p:sp>
        <p:nvSpPr>
          <p:cNvPr id="188" name="Shape 188"/>
          <p:cNvSpPr/>
          <p:nvPr/>
        </p:nvSpPr>
        <p:spPr>
          <a:xfrm>
            <a:off x="6172200" y="2505074"/>
            <a:ext cx="5183188" cy="33115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indent="-228600">
              <a:lnSpc>
                <a:spcPct val="90000"/>
              </a:lnSpc>
              <a:spcBef>
                <a:spcPts val="1000"/>
              </a:spcBef>
              <a:buClr>
                <a:srgbClr val="0070C0"/>
              </a:buClr>
              <a:buSzPct val="100000"/>
              <a:buFont typeface="Arial"/>
              <a:buChar char="•"/>
              <a:defRPr sz="2000"/>
            </a:lvl1pPr>
          </a:lstStyle>
          <a:p>
            <a:r>
              <a:rPr lang="en-US" dirty="0" smtClean="0"/>
              <a:t>Didn‘t experimentally test the purity of the salt</a:t>
            </a:r>
          </a:p>
          <a:p>
            <a:r>
              <a:rPr lang="en-US" dirty="0" smtClean="0"/>
              <a:t>Time management</a:t>
            </a:r>
          </a:p>
          <a:p>
            <a:r>
              <a:rPr lang="en-US" dirty="0" smtClean="0"/>
              <a:t>Confusing graphs about elements of sea water</a:t>
            </a:r>
          </a:p>
          <a:p>
            <a:r>
              <a:rPr lang="en-US" dirty="0" smtClean="0"/>
              <a:t>Confusing equations and not enough time to read them</a:t>
            </a:r>
          </a:p>
          <a:p>
            <a:r>
              <a:rPr lang="en-US" dirty="0" smtClean="0"/>
              <a:t>Productive capacity definition not correct</a:t>
            </a:r>
          </a:p>
          <a:p>
            <a:r>
              <a:rPr lang="en-US" dirty="0" smtClean="0"/>
              <a:t>Tables used when graphs would have been clearer</a:t>
            </a:r>
          </a:p>
          <a:p>
            <a:endParaRPr lang="en-US" dirty="0"/>
          </a:p>
        </p:txBody>
      </p:sp>
      <p:sp>
        <p:nvSpPr>
          <p:cNvPr id="189" name="Shape 189"/>
          <p:cNvSpPr>
            <a:spLocks noGrp="1"/>
          </p:cNvSpPr>
          <p:nvPr>
            <p:ph type="sldNum" sz="quarter" idx="2"/>
          </p:nvPr>
        </p:nvSpPr>
        <p:spPr>
          <a:xfrm>
            <a:off x="11089818" y="6315392"/>
            <a:ext cx="263982" cy="447041"/>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3529D"/>
            </a:gs>
            <a:gs pos="100000">
              <a:srgbClr val="3670BA"/>
            </a:gs>
          </a:gsLst>
          <a:lin ang="5400000" scaled="0"/>
        </a:gradFill>
        <a:effectLst/>
      </p:bgPr>
    </p:bg>
    <p:spTree>
      <p:nvGrpSpPr>
        <p:cNvPr id="1" name=""/>
        <p:cNvGrpSpPr/>
        <p:nvPr/>
      </p:nvGrpSpPr>
      <p:grpSpPr>
        <a:xfrm>
          <a:off x="0" y="0"/>
          <a:ext cx="0" cy="0"/>
          <a:chOff x="0" y="0"/>
          <a:chExt cx="0" cy="0"/>
        </a:xfrm>
      </p:grpSpPr>
      <p:sp>
        <p:nvSpPr>
          <p:cNvPr id="191" name="Shape 191"/>
          <p:cNvSpPr>
            <a:spLocks noGrp="1"/>
          </p:cNvSpPr>
          <p:nvPr>
            <p:ph type="ctrTitle"/>
          </p:nvPr>
        </p:nvSpPr>
        <p:spPr>
          <a:xfrm>
            <a:off x="2034367" y="2270518"/>
            <a:ext cx="8417435" cy="1942868"/>
          </a:xfrm>
          <a:prstGeom prst="rect">
            <a:avLst/>
          </a:prstGeom>
        </p:spPr>
        <p:txBody>
          <a:bodyPr>
            <a:normAutofit/>
          </a:bodyPr>
          <a:lstStyle/>
          <a:p>
            <a:r>
              <a:rPr sz="9600" dirty="0">
                <a:latin typeface="Baskerville Old Face" panose="02020602080505020303" pitchFamily="18" charset="0"/>
              </a:rPr>
              <a:t>Discussion</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288</TotalTime>
  <Words>575</Words>
  <Application>Microsoft Macintosh PowerPoint</Application>
  <PresentationFormat>Widescreen</PresentationFormat>
  <Paragraphs>73</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Baskerville Old Face</vt:lpstr>
      <vt:lpstr>Calibri</vt:lpstr>
      <vt:lpstr>Calibri Light</vt:lpstr>
      <vt:lpstr>Arial</vt:lpstr>
      <vt:lpstr>Office Theme</vt:lpstr>
      <vt:lpstr>Opposition: Salt Production</vt:lpstr>
      <vt:lpstr>Problem</vt:lpstr>
      <vt:lpstr>Outline of Report</vt:lpstr>
      <vt:lpstr>Reporter: Strengths and Weaknesses</vt:lpstr>
      <vt:lpstr>Discussion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Problem Name</dc:title>
  <dc:creator>Nadine Benvenisti</dc:creator>
  <cp:lastModifiedBy>Microsoft Office User</cp:lastModifiedBy>
  <cp:revision>17</cp:revision>
  <dcterms:modified xsi:type="dcterms:W3CDTF">2017-07-03T08:16:37Z</dcterms:modified>
</cp:coreProperties>
</file>