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3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FD08F-EE35-6F45-B3CA-5452545700D1}"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de-DE"/>
        </a:p>
      </dgm:t>
    </dgm:pt>
    <dgm:pt modelId="{FEF11717-2E73-CF45-B239-A06D5DD7BCF6}">
      <dgm:prSet phldrT="[Text]"/>
      <dgm:spPr>
        <a:solidFill>
          <a:schemeClr val="accent4"/>
        </a:solidFill>
        <a:ln>
          <a:solidFill>
            <a:srgbClr val="000000"/>
          </a:solidFill>
        </a:ln>
      </dgm:spPr>
      <dgm:t>
        <a:bodyPr/>
        <a:lstStyle/>
        <a:p>
          <a:r>
            <a:rPr lang="de-DE" dirty="0" err="1" smtClean="0">
              <a:solidFill>
                <a:schemeClr val="tx1"/>
              </a:solidFill>
            </a:rPr>
            <a:t>Phenomenon</a:t>
          </a:r>
          <a:endParaRPr lang="de-DE" dirty="0">
            <a:solidFill>
              <a:schemeClr val="tx1"/>
            </a:solidFill>
          </a:endParaRPr>
        </a:p>
      </dgm:t>
    </dgm:pt>
    <dgm:pt modelId="{02465A7F-AF8B-DF4B-A58A-9C5920C24526}" type="parTrans" cxnId="{87F3F287-2D93-EA4A-A08A-37C5F966CCA3}">
      <dgm:prSet/>
      <dgm:spPr/>
      <dgm:t>
        <a:bodyPr/>
        <a:lstStyle/>
        <a:p>
          <a:endParaRPr lang="de-DE"/>
        </a:p>
      </dgm:t>
    </dgm:pt>
    <dgm:pt modelId="{AFC1F1E4-5C7A-DC42-BDEF-620BBC1232F0}" type="sibTrans" cxnId="{87F3F287-2D93-EA4A-A08A-37C5F966CCA3}">
      <dgm:prSet/>
      <dgm:spPr>
        <a:solidFill>
          <a:schemeClr val="bg2">
            <a:lumMod val="60000"/>
            <a:lumOff val="40000"/>
          </a:schemeClr>
        </a:solidFill>
      </dgm:spPr>
      <dgm:t>
        <a:bodyPr/>
        <a:lstStyle/>
        <a:p>
          <a:endParaRPr lang="de-DE"/>
        </a:p>
      </dgm:t>
    </dgm:pt>
    <dgm:pt modelId="{02233695-4A61-4646-B5E8-2B5272659D02}">
      <dgm:prSet phldrT="[Text]"/>
      <dgm:spPr>
        <a:solidFill>
          <a:schemeClr val="accent6"/>
        </a:solidFill>
        <a:ln>
          <a:solidFill>
            <a:srgbClr val="000000"/>
          </a:solidFill>
        </a:ln>
      </dgm:spPr>
      <dgm:t>
        <a:bodyPr/>
        <a:lstStyle/>
        <a:p>
          <a:r>
            <a:rPr lang="de-DE" dirty="0" err="1" smtClean="0">
              <a:solidFill>
                <a:srgbClr val="000000"/>
              </a:solidFill>
            </a:rPr>
            <a:t>Theory</a:t>
          </a:r>
          <a:endParaRPr lang="de-DE" dirty="0">
            <a:solidFill>
              <a:srgbClr val="000000"/>
            </a:solidFill>
          </a:endParaRPr>
        </a:p>
      </dgm:t>
    </dgm:pt>
    <dgm:pt modelId="{18C6AE5C-C9E5-0341-A547-4522F922413B}" type="parTrans" cxnId="{84254984-B6A8-1C4A-8C2E-BC5F1A6946A1}">
      <dgm:prSet/>
      <dgm:spPr/>
      <dgm:t>
        <a:bodyPr/>
        <a:lstStyle/>
        <a:p>
          <a:endParaRPr lang="de-DE"/>
        </a:p>
      </dgm:t>
    </dgm:pt>
    <dgm:pt modelId="{C3973B83-52D0-C445-9538-A2293E1209C5}" type="sibTrans" cxnId="{84254984-B6A8-1C4A-8C2E-BC5F1A6946A1}">
      <dgm:prSet/>
      <dgm:spPr>
        <a:solidFill>
          <a:schemeClr val="bg2">
            <a:lumMod val="60000"/>
            <a:lumOff val="40000"/>
          </a:schemeClr>
        </a:solidFill>
      </dgm:spPr>
      <dgm:t>
        <a:bodyPr/>
        <a:lstStyle/>
        <a:p>
          <a:endParaRPr lang="de-DE"/>
        </a:p>
      </dgm:t>
    </dgm:pt>
    <dgm:pt modelId="{86F4BEDD-51FA-4E48-8889-26322D7F18B2}">
      <dgm:prSet phldrT="[Text]"/>
      <dgm:spPr>
        <a:solidFill>
          <a:schemeClr val="accent4"/>
        </a:solidFill>
        <a:ln>
          <a:solidFill>
            <a:srgbClr val="000000"/>
          </a:solidFill>
        </a:ln>
      </dgm:spPr>
      <dgm:t>
        <a:bodyPr/>
        <a:lstStyle/>
        <a:p>
          <a:r>
            <a:rPr lang="de-DE" dirty="0" err="1" smtClean="0">
              <a:solidFill>
                <a:srgbClr val="000000"/>
              </a:solidFill>
            </a:rPr>
            <a:t>Method</a:t>
          </a:r>
          <a:endParaRPr lang="de-DE" dirty="0">
            <a:solidFill>
              <a:srgbClr val="000000"/>
            </a:solidFill>
          </a:endParaRPr>
        </a:p>
      </dgm:t>
    </dgm:pt>
    <dgm:pt modelId="{2711CB42-894A-C34E-88BC-A11B3415F4CC}" type="parTrans" cxnId="{21990632-B368-4E49-9996-1F1AAE822881}">
      <dgm:prSet/>
      <dgm:spPr/>
      <dgm:t>
        <a:bodyPr/>
        <a:lstStyle/>
        <a:p>
          <a:endParaRPr lang="de-DE"/>
        </a:p>
      </dgm:t>
    </dgm:pt>
    <dgm:pt modelId="{72F13793-2474-E945-ABE5-C21DC400C2EF}" type="sibTrans" cxnId="{21990632-B368-4E49-9996-1F1AAE822881}">
      <dgm:prSet/>
      <dgm:spPr>
        <a:solidFill>
          <a:schemeClr val="bg2">
            <a:lumMod val="60000"/>
            <a:lumOff val="40000"/>
          </a:schemeClr>
        </a:solidFill>
      </dgm:spPr>
      <dgm:t>
        <a:bodyPr/>
        <a:lstStyle/>
        <a:p>
          <a:endParaRPr lang="de-DE"/>
        </a:p>
      </dgm:t>
    </dgm:pt>
    <dgm:pt modelId="{081DDA5B-0F97-3540-9B3F-7DEAB2815367}">
      <dgm:prSet phldrT="[Text]"/>
      <dgm:spPr>
        <a:solidFill>
          <a:schemeClr val="accent4"/>
        </a:solidFill>
        <a:ln>
          <a:solidFill>
            <a:srgbClr val="000000"/>
          </a:solidFill>
        </a:ln>
      </dgm:spPr>
      <dgm:t>
        <a:bodyPr/>
        <a:lstStyle/>
        <a:p>
          <a:r>
            <a:rPr lang="de-DE" dirty="0" smtClean="0">
              <a:solidFill>
                <a:srgbClr val="000000"/>
              </a:solidFill>
            </a:rPr>
            <a:t>Setup</a:t>
          </a:r>
          <a:endParaRPr lang="de-DE" dirty="0">
            <a:solidFill>
              <a:srgbClr val="000000"/>
            </a:solidFill>
          </a:endParaRPr>
        </a:p>
      </dgm:t>
    </dgm:pt>
    <dgm:pt modelId="{6641240B-20B4-DE4F-AAB9-05AE50857E14}" type="parTrans" cxnId="{1A91DD21-1146-4347-B9C8-1BC5A330F70E}">
      <dgm:prSet/>
      <dgm:spPr/>
      <dgm:t>
        <a:bodyPr/>
        <a:lstStyle/>
        <a:p>
          <a:endParaRPr lang="de-DE"/>
        </a:p>
      </dgm:t>
    </dgm:pt>
    <dgm:pt modelId="{7B3BACA8-C373-B747-B90D-0FC28EE673DE}" type="sibTrans" cxnId="{1A91DD21-1146-4347-B9C8-1BC5A330F70E}">
      <dgm:prSet/>
      <dgm:spPr>
        <a:solidFill>
          <a:schemeClr val="bg2">
            <a:lumMod val="60000"/>
            <a:lumOff val="40000"/>
          </a:schemeClr>
        </a:solidFill>
      </dgm:spPr>
      <dgm:t>
        <a:bodyPr/>
        <a:lstStyle/>
        <a:p>
          <a:endParaRPr lang="de-DE"/>
        </a:p>
      </dgm:t>
    </dgm:pt>
    <dgm:pt modelId="{4949418F-F10D-5748-B91F-09173E83141C}">
      <dgm:prSet phldrT="[Text]"/>
      <dgm:spPr>
        <a:solidFill>
          <a:schemeClr val="accent4"/>
        </a:solidFill>
        <a:ln>
          <a:solidFill>
            <a:srgbClr val="000000"/>
          </a:solidFill>
        </a:ln>
      </dgm:spPr>
      <dgm:t>
        <a:bodyPr/>
        <a:lstStyle/>
        <a:p>
          <a:r>
            <a:rPr lang="de-DE" dirty="0" smtClean="0">
              <a:solidFill>
                <a:srgbClr val="000000"/>
              </a:solidFill>
            </a:rPr>
            <a:t>Experiments</a:t>
          </a:r>
          <a:endParaRPr lang="de-DE" dirty="0">
            <a:solidFill>
              <a:srgbClr val="000000"/>
            </a:solidFill>
          </a:endParaRPr>
        </a:p>
      </dgm:t>
    </dgm:pt>
    <dgm:pt modelId="{EDF68DDD-2E23-E844-AD0C-D2BC6C4EE1F2}" type="parTrans" cxnId="{5AF02DE6-4CC1-D54B-A9EA-390FCCFB68BC}">
      <dgm:prSet/>
      <dgm:spPr/>
      <dgm:t>
        <a:bodyPr/>
        <a:lstStyle/>
        <a:p>
          <a:endParaRPr lang="de-DE"/>
        </a:p>
      </dgm:t>
    </dgm:pt>
    <dgm:pt modelId="{0685A76D-4DC0-2748-BA66-CDC2E4F0E336}" type="sibTrans" cxnId="{5AF02DE6-4CC1-D54B-A9EA-390FCCFB68BC}">
      <dgm:prSet/>
      <dgm:spPr>
        <a:solidFill>
          <a:schemeClr val="bg2">
            <a:lumMod val="60000"/>
            <a:lumOff val="40000"/>
          </a:schemeClr>
        </a:solidFill>
      </dgm:spPr>
      <dgm:t>
        <a:bodyPr/>
        <a:lstStyle/>
        <a:p>
          <a:endParaRPr lang="de-DE"/>
        </a:p>
      </dgm:t>
    </dgm:pt>
    <dgm:pt modelId="{6AF0F5BA-7C8F-BB49-99DB-C4564BF61C91}">
      <dgm:prSet/>
      <dgm:spPr>
        <a:solidFill>
          <a:srgbClr val="FF0000"/>
        </a:solidFill>
        <a:ln>
          <a:solidFill>
            <a:srgbClr val="000000"/>
          </a:solidFill>
        </a:ln>
      </dgm:spPr>
      <dgm:t>
        <a:bodyPr/>
        <a:lstStyle/>
        <a:p>
          <a:r>
            <a:rPr lang="de-DE" dirty="0" err="1" smtClean="0">
              <a:solidFill>
                <a:srgbClr val="000000"/>
              </a:solidFill>
            </a:rPr>
            <a:t>Productive</a:t>
          </a:r>
          <a:r>
            <a:rPr lang="de-DE" dirty="0" smtClean="0">
              <a:solidFill>
                <a:srgbClr val="000000"/>
              </a:solidFill>
            </a:rPr>
            <a:t> </a:t>
          </a:r>
          <a:r>
            <a:rPr lang="de-DE" dirty="0" err="1" smtClean="0">
              <a:solidFill>
                <a:srgbClr val="000000"/>
              </a:solidFill>
            </a:rPr>
            <a:t>Capacity</a:t>
          </a:r>
          <a:endParaRPr lang="de-DE" dirty="0">
            <a:solidFill>
              <a:srgbClr val="000000"/>
            </a:solidFill>
          </a:endParaRPr>
        </a:p>
      </dgm:t>
    </dgm:pt>
    <dgm:pt modelId="{270845AB-5D50-2949-B82F-D6A10793D7F4}" type="parTrans" cxnId="{94CECBF3-FEFC-194C-B7D1-EF607388790A}">
      <dgm:prSet/>
      <dgm:spPr/>
      <dgm:t>
        <a:bodyPr/>
        <a:lstStyle/>
        <a:p>
          <a:endParaRPr lang="de-DE"/>
        </a:p>
      </dgm:t>
    </dgm:pt>
    <dgm:pt modelId="{1D900663-007A-5F44-8973-1F1B703ED4EB}" type="sibTrans" cxnId="{94CECBF3-FEFC-194C-B7D1-EF607388790A}">
      <dgm:prSet/>
      <dgm:spPr>
        <a:solidFill>
          <a:schemeClr val="bg2">
            <a:lumMod val="60000"/>
            <a:lumOff val="40000"/>
          </a:schemeClr>
        </a:solidFill>
      </dgm:spPr>
      <dgm:t>
        <a:bodyPr/>
        <a:lstStyle/>
        <a:p>
          <a:endParaRPr lang="de-DE"/>
        </a:p>
      </dgm:t>
    </dgm:pt>
    <dgm:pt modelId="{ED61EF5A-5D34-D146-BF4F-405B75510CC5}">
      <dgm:prSet/>
      <dgm:spPr>
        <a:solidFill>
          <a:schemeClr val="accent4"/>
        </a:solidFill>
        <a:ln>
          <a:solidFill>
            <a:srgbClr val="000000"/>
          </a:solidFill>
        </a:ln>
      </dgm:spPr>
      <dgm:t>
        <a:bodyPr/>
        <a:lstStyle/>
        <a:p>
          <a:r>
            <a:rPr lang="de-DE" dirty="0" err="1" smtClean="0">
              <a:solidFill>
                <a:srgbClr val="000000"/>
              </a:solidFill>
            </a:rPr>
            <a:t>Purity</a:t>
          </a:r>
          <a:r>
            <a:rPr lang="de-DE" dirty="0" smtClean="0">
              <a:solidFill>
                <a:srgbClr val="000000"/>
              </a:solidFill>
            </a:rPr>
            <a:t> </a:t>
          </a:r>
          <a:r>
            <a:rPr lang="de-DE" dirty="0" err="1" smtClean="0">
              <a:solidFill>
                <a:srgbClr val="000000"/>
              </a:solidFill>
            </a:rPr>
            <a:t>of</a:t>
          </a:r>
          <a:r>
            <a:rPr lang="de-DE" dirty="0" smtClean="0">
              <a:solidFill>
                <a:srgbClr val="000000"/>
              </a:solidFill>
            </a:rPr>
            <a:t> Salt</a:t>
          </a:r>
        </a:p>
      </dgm:t>
    </dgm:pt>
    <dgm:pt modelId="{8B32334B-5ED4-B84B-A993-87AD53588614}" type="parTrans" cxnId="{23D86491-AC92-5544-8B55-31A9EB41A938}">
      <dgm:prSet/>
      <dgm:spPr/>
      <dgm:t>
        <a:bodyPr/>
        <a:lstStyle/>
        <a:p>
          <a:endParaRPr lang="de-DE"/>
        </a:p>
      </dgm:t>
    </dgm:pt>
    <dgm:pt modelId="{A61C3706-1617-A14B-9398-D5E905A8BFB1}" type="sibTrans" cxnId="{23D86491-AC92-5544-8B55-31A9EB41A938}">
      <dgm:prSet/>
      <dgm:spPr/>
      <dgm:t>
        <a:bodyPr/>
        <a:lstStyle/>
        <a:p>
          <a:endParaRPr lang="de-DE"/>
        </a:p>
      </dgm:t>
    </dgm:pt>
    <dgm:pt modelId="{98EE785E-0452-AA45-8A85-7A4F4D56AB8B}">
      <dgm:prSet/>
      <dgm:spPr>
        <a:solidFill>
          <a:schemeClr val="accent4"/>
        </a:solidFill>
        <a:ln>
          <a:solidFill>
            <a:srgbClr val="000000"/>
          </a:solidFill>
        </a:ln>
      </dgm:spPr>
      <dgm:t>
        <a:bodyPr/>
        <a:lstStyle/>
        <a:p>
          <a:r>
            <a:rPr lang="de-DE" dirty="0" smtClean="0">
              <a:solidFill>
                <a:srgbClr val="000000"/>
              </a:solidFill>
            </a:rPr>
            <a:t>Demonstration </a:t>
          </a:r>
          <a:r>
            <a:rPr lang="de-DE" dirty="0" err="1" smtClean="0">
              <a:solidFill>
                <a:srgbClr val="000000"/>
              </a:solidFill>
            </a:rPr>
            <a:t>of</a:t>
          </a:r>
          <a:r>
            <a:rPr lang="de-DE" dirty="0" smtClean="0">
              <a:solidFill>
                <a:srgbClr val="000000"/>
              </a:solidFill>
            </a:rPr>
            <a:t> </a:t>
          </a:r>
          <a:r>
            <a:rPr lang="de-DE" dirty="0" err="1" smtClean="0">
              <a:solidFill>
                <a:srgbClr val="000000"/>
              </a:solidFill>
            </a:rPr>
            <a:t>salt</a:t>
          </a:r>
          <a:r>
            <a:rPr lang="de-DE" dirty="0" smtClean="0">
              <a:solidFill>
                <a:srgbClr val="000000"/>
              </a:solidFill>
            </a:rPr>
            <a:t> </a:t>
          </a:r>
          <a:r>
            <a:rPr lang="de-DE" dirty="0" err="1" smtClean="0">
              <a:solidFill>
                <a:srgbClr val="000000"/>
              </a:solidFill>
            </a:rPr>
            <a:t>produced</a:t>
          </a:r>
          <a:endParaRPr lang="de-DE" dirty="0" smtClean="0">
            <a:solidFill>
              <a:srgbClr val="000000"/>
            </a:solidFill>
          </a:endParaRPr>
        </a:p>
      </dgm:t>
    </dgm:pt>
    <dgm:pt modelId="{33E2CAD5-DFFE-554E-B2BB-EF80B1A43C98}" type="parTrans" cxnId="{98F9B1DA-4469-1A48-A766-08C35F8A857D}">
      <dgm:prSet/>
      <dgm:spPr/>
      <dgm:t>
        <a:bodyPr/>
        <a:lstStyle/>
        <a:p>
          <a:endParaRPr lang="de-DE"/>
        </a:p>
      </dgm:t>
    </dgm:pt>
    <dgm:pt modelId="{93D25D16-F798-9E4B-BA34-E7E3CDAC4D21}" type="sibTrans" cxnId="{98F9B1DA-4469-1A48-A766-08C35F8A857D}">
      <dgm:prSet/>
      <dgm:spPr/>
      <dgm:t>
        <a:bodyPr/>
        <a:lstStyle/>
        <a:p>
          <a:endParaRPr lang="de-DE"/>
        </a:p>
      </dgm:t>
    </dgm:pt>
    <dgm:pt modelId="{6A99CB1F-7AFF-7140-B6F8-2F24991355D8}">
      <dgm:prSet/>
      <dgm:spPr>
        <a:solidFill>
          <a:schemeClr val="accent4"/>
        </a:solidFill>
        <a:ln>
          <a:solidFill>
            <a:srgbClr val="000000"/>
          </a:solidFill>
        </a:ln>
      </dgm:spPr>
      <dgm:t>
        <a:bodyPr/>
        <a:lstStyle/>
        <a:p>
          <a:r>
            <a:rPr lang="de-DE" dirty="0" err="1" smtClean="0">
              <a:solidFill>
                <a:srgbClr val="000000"/>
              </a:solidFill>
            </a:rPr>
            <a:t>Conclusion</a:t>
          </a:r>
          <a:endParaRPr lang="de-DE" dirty="0" smtClean="0">
            <a:solidFill>
              <a:srgbClr val="000000"/>
            </a:solidFill>
          </a:endParaRPr>
        </a:p>
      </dgm:t>
    </dgm:pt>
    <dgm:pt modelId="{6BA1AF13-55F5-8549-A23F-AEC7C83FB48C}" type="parTrans" cxnId="{CBAF74E9-0B49-6F44-B8F1-E76970879AB7}">
      <dgm:prSet/>
      <dgm:spPr/>
      <dgm:t>
        <a:bodyPr/>
        <a:lstStyle/>
        <a:p>
          <a:endParaRPr lang="de-DE"/>
        </a:p>
      </dgm:t>
    </dgm:pt>
    <dgm:pt modelId="{397BD1F5-3905-1C41-88AE-479F85A1228B}" type="sibTrans" cxnId="{CBAF74E9-0B49-6F44-B8F1-E76970879AB7}">
      <dgm:prSet/>
      <dgm:spPr/>
      <dgm:t>
        <a:bodyPr/>
        <a:lstStyle/>
        <a:p>
          <a:endParaRPr lang="de-DE"/>
        </a:p>
      </dgm:t>
    </dgm:pt>
    <dgm:pt modelId="{D1426680-8586-BD4F-90E2-E8604B5DE750}" type="pres">
      <dgm:prSet presAssocID="{7B8FD08F-EE35-6F45-B3CA-5452545700D1}" presName="diagram" presStyleCnt="0">
        <dgm:presLayoutVars>
          <dgm:dir/>
          <dgm:resizeHandles val="exact"/>
        </dgm:presLayoutVars>
      </dgm:prSet>
      <dgm:spPr/>
    </dgm:pt>
    <dgm:pt modelId="{84367B59-AEC4-3546-8C0A-227DE672CA66}" type="pres">
      <dgm:prSet presAssocID="{FEF11717-2E73-CF45-B239-A06D5DD7BCF6}" presName="node" presStyleLbl="node1" presStyleIdx="0" presStyleCnt="9">
        <dgm:presLayoutVars>
          <dgm:bulletEnabled val="1"/>
        </dgm:presLayoutVars>
      </dgm:prSet>
      <dgm:spPr/>
      <dgm:t>
        <a:bodyPr/>
        <a:lstStyle/>
        <a:p>
          <a:endParaRPr lang="de-DE"/>
        </a:p>
      </dgm:t>
    </dgm:pt>
    <dgm:pt modelId="{8A2F0143-9997-9D45-A327-E31592975B1A}" type="pres">
      <dgm:prSet presAssocID="{AFC1F1E4-5C7A-DC42-BDEF-620BBC1232F0}" presName="sibTrans" presStyleLbl="sibTrans2D1" presStyleIdx="0" presStyleCnt="8"/>
      <dgm:spPr/>
    </dgm:pt>
    <dgm:pt modelId="{7A5DF6A5-F490-4F41-B541-240F2A642C01}" type="pres">
      <dgm:prSet presAssocID="{AFC1F1E4-5C7A-DC42-BDEF-620BBC1232F0}" presName="connectorText" presStyleLbl="sibTrans2D1" presStyleIdx="0" presStyleCnt="8"/>
      <dgm:spPr/>
    </dgm:pt>
    <dgm:pt modelId="{40C7E98E-BE3E-3440-A275-2349E38CBA3A}" type="pres">
      <dgm:prSet presAssocID="{02233695-4A61-4646-B5E8-2B5272659D02}" presName="node" presStyleLbl="node1" presStyleIdx="1" presStyleCnt="9">
        <dgm:presLayoutVars>
          <dgm:bulletEnabled val="1"/>
        </dgm:presLayoutVars>
      </dgm:prSet>
      <dgm:spPr/>
    </dgm:pt>
    <dgm:pt modelId="{5D66B23F-C1C4-AA4B-9F2F-CB54018D8570}" type="pres">
      <dgm:prSet presAssocID="{C3973B83-52D0-C445-9538-A2293E1209C5}" presName="sibTrans" presStyleLbl="sibTrans2D1" presStyleIdx="1" presStyleCnt="8"/>
      <dgm:spPr/>
    </dgm:pt>
    <dgm:pt modelId="{CA2EEA8B-64B7-8945-9647-0BD428486737}" type="pres">
      <dgm:prSet presAssocID="{C3973B83-52D0-C445-9538-A2293E1209C5}" presName="connectorText" presStyleLbl="sibTrans2D1" presStyleIdx="1" presStyleCnt="8"/>
      <dgm:spPr/>
    </dgm:pt>
    <dgm:pt modelId="{2E640818-9375-EB48-8045-A8268E64D3B1}" type="pres">
      <dgm:prSet presAssocID="{86F4BEDD-51FA-4E48-8889-26322D7F18B2}" presName="node" presStyleLbl="node1" presStyleIdx="2" presStyleCnt="9">
        <dgm:presLayoutVars>
          <dgm:bulletEnabled val="1"/>
        </dgm:presLayoutVars>
      </dgm:prSet>
      <dgm:spPr/>
    </dgm:pt>
    <dgm:pt modelId="{85424764-48FE-084D-9119-80B91BF5D6FA}" type="pres">
      <dgm:prSet presAssocID="{72F13793-2474-E945-ABE5-C21DC400C2EF}" presName="sibTrans" presStyleLbl="sibTrans2D1" presStyleIdx="2" presStyleCnt="8"/>
      <dgm:spPr/>
    </dgm:pt>
    <dgm:pt modelId="{FE2BD550-F815-0148-86DB-239A79473607}" type="pres">
      <dgm:prSet presAssocID="{72F13793-2474-E945-ABE5-C21DC400C2EF}" presName="connectorText" presStyleLbl="sibTrans2D1" presStyleIdx="2" presStyleCnt="8"/>
      <dgm:spPr/>
    </dgm:pt>
    <dgm:pt modelId="{8CCD6D58-140B-4540-BE44-3BF7B3F12AF8}" type="pres">
      <dgm:prSet presAssocID="{081DDA5B-0F97-3540-9B3F-7DEAB2815367}" presName="node" presStyleLbl="node1" presStyleIdx="3" presStyleCnt="9">
        <dgm:presLayoutVars>
          <dgm:bulletEnabled val="1"/>
        </dgm:presLayoutVars>
      </dgm:prSet>
      <dgm:spPr/>
    </dgm:pt>
    <dgm:pt modelId="{D7725DDC-647D-5E4B-9BC7-91A21FBFD05B}" type="pres">
      <dgm:prSet presAssocID="{7B3BACA8-C373-B747-B90D-0FC28EE673DE}" presName="sibTrans" presStyleLbl="sibTrans2D1" presStyleIdx="3" presStyleCnt="8"/>
      <dgm:spPr/>
    </dgm:pt>
    <dgm:pt modelId="{926CE886-7B5D-DB42-8A29-48A210C81400}" type="pres">
      <dgm:prSet presAssocID="{7B3BACA8-C373-B747-B90D-0FC28EE673DE}" presName="connectorText" presStyleLbl="sibTrans2D1" presStyleIdx="3" presStyleCnt="8"/>
      <dgm:spPr/>
    </dgm:pt>
    <dgm:pt modelId="{B4365041-A9AF-3D4D-B5E3-51106CC85B51}" type="pres">
      <dgm:prSet presAssocID="{4949418F-F10D-5748-B91F-09173E83141C}" presName="node" presStyleLbl="node1" presStyleIdx="4" presStyleCnt="9">
        <dgm:presLayoutVars>
          <dgm:bulletEnabled val="1"/>
        </dgm:presLayoutVars>
      </dgm:prSet>
      <dgm:spPr/>
      <dgm:t>
        <a:bodyPr/>
        <a:lstStyle/>
        <a:p>
          <a:endParaRPr lang="de-DE"/>
        </a:p>
      </dgm:t>
    </dgm:pt>
    <dgm:pt modelId="{D0A5B8D1-3790-0F46-9B00-4D7D49286DF7}" type="pres">
      <dgm:prSet presAssocID="{0685A76D-4DC0-2748-BA66-CDC2E4F0E336}" presName="sibTrans" presStyleLbl="sibTrans2D1" presStyleIdx="4" presStyleCnt="8"/>
      <dgm:spPr/>
    </dgm:pt>
    <dgm:pt modelId="{DB39D490-27F7-584B-9C2D-E14C95F60D16}" type="pres">
      <dgm:prSet presAssocID="{0685A76D-4DC0-2748-BA66-CDC2E4F0E336}" presName="connectorText" presStyleLbl="sibTrans2D1" presStyleIdx="4" presStyleCnt="8"/>
      <dgm:spPr/>
    </dgm:pt>
    <dgm:pt modelId="{29FB9412-0D2B-9C43-A856-E402237B178B}" type="pres">
      <dgm:prSet presAssocID="{6AF0F5BA-7C8F-BB49-99DB-C4564BF61C91}" presName="node" presStyleLbl="node1" presStyleIdx="5" presStyleCnt="9">
        <dgm:presLayoutVars>
          <dgm:bulletEnabled val="1"/>
        </dgm:presLayoutVars>
      </dgm:prSet>
      <dgm:spPr/>
      <dgm:t>
        <a:bodyPr/>
        <a:lstStyle/>
        <a:p>
          <a:endParaRPr lang="de-DE"/>
        </a:p>
      </dgm:t>
    </dgm:pt>
    <dgm:pt modelId="{3D88DD40-CA38-744A-BD89-990FC8597601}" type="pres">
      <dgm:prSet presAssocID="{1D900663-007A-5F44-8973-1F1B703ED4EB}" presName="sibTrans" presStyleLbl="sibTrans2D1" presStyleIdx="5" presStyleCnt="8"/>
      <dgm:spPr/>
    </dgm:pt>
    <dgm:pt modelId="{87EE50BA-37F7-1441-82EC-211F65EB68E8}" type="pres">
      <dgm:prSet presAssocID="{1D900663-007A-5F44-8973-1F1B703ED4EB}" presName="connectorText" presStyleLbl="sibTrans2D1" presStyleIdx="5" presStyleCnt="8"/>
      <dgm:spPr/>
    </dgm:pt>
    <dgm:pt modelId="{4E7D78FA-70BD-0F40-A229-40F5FE49CD82}" type="pres">
      <dgm:prSet presAssocID="{ED61EF5A-5D34-D146-BF4F-405B75510CC5}" presName="node" presStyleLbl="node1" presStyleIdx="6" presStyleCnt="9">
        <dgm:presLayoutVars>
          <dgm:bulletEnabled val="1"/>
        </dgm:presLayoutVars>
      </dgm:prSet>
      <dgm:spPr/>
      <dgm:t>
        <a:bodyPr/>
        <a:lstStyle/>
        <a:p>
          <a:endParaRPr lang="de-DE"/>
        </a:p>
      </dgm:t>
    </dgm:pt>
    <dgm:pt modelId="{76A43BF9-078E-4C48-9484-EBBAC76ED38C}" type="pres">
      <dgm:prSet presAssocID="{A61C3706-1617-A14B-9398-D5E905A8BFB1}" presName="sibTrans" presStyleLbl="sibTrans2D1" presStyleIdx="6" presStyleCnt="8"/>
      <dgm:spPr/>
    </dgm:pt>
    <dgm:pt modelId="{667D0810-1CDF-3249-B2A8-24E4CA31769A}" type="pres">
      <dgm:prSet presAssocID="{A61C3706-1617-A14B-9398-D5E905A8BFB1}" presName="connectorText" presStyleLbl="sibTrans2D1" presStyleIdx="6" presStyleCnt="8"/>
      <dgm:spPr/>
    </dgm:pt>
    <dgm:pt modelId="{1EE1A896-9DB8-384A-ADB1-E67C7F74FD19}" type="pres">
      <dgm:prSet presAssocID="{98EE785E-0452-AA45-8A85-7A4F4D56AB8B}" presName="node" presStyleLbl="node1" presStyleIdx="7" presStyleCnt="9">
        <dgm:presLayoutVars>
          <dgm:bulletEnabled val="1"/>
        </dgm:presLayoutVars>
      </dgm:prSet>
      <dgm:spPr/>
      <dgm:t>
        <a:bodyPr/>
        <a:lstStyle/>
        <a:p>
          <a:endParaRPr lang="de-DE"/>
        </a:p>
      </dgm:t>
    </dgm:pt>
    <dgm:pt modelId="{FCC60F43-00C2-C445-AEF7-1626C3584DEE}" type="pres">
      <dgm:prSet presAssocID="{93D25D16-F798-9E4B-BA34-E7E3CDAC4D21}" presName="sibTrans" presStyleLbl="sibTrans2D1" presStyleIdx="7" presStyleCnt="8"/>
      <dgm:spPr/>
    </dgm:pt>
    <dgm:pt modelId="{F5DEACE0-3349-C94C-A103-9EDD557FE71D}" type="pres">
      <dgm:prSet presAssocID="{93D25D16-F798-9E4B-BA34-E7E3CDAC4D21}" presName="connectorText" presStyleLbl="sibTrans2D1" presStyleIdx="7" presStyleCnt="8"/>
      <dgm:spPr/>
    </dgm:pt>
    <dgm:pt modelId="{3374CA0E-8171-8644-A69C-127B7A34001F}" type="pres">
      <dgm:prSet presAssocID="{6A99CB1F-7AFF-7140-B6F8-2F24991355D8}" presName="node" presStyleLbl="node1" presStyleIdx="8" presStyleCnt="9">
        <dgm:presLayoutVars>
          <dgm:bulletEnabled val="1"/>
        </dgm:presLayoutVars>
      </dgm:prSet>
      <dgm:spPr/>
    </dgm:pt>
  </dgm:ptLst>
  <dgm:cxnLst>
    <dgm:cxn modelId="{D929B218-D0CA-5048-859F-9E20ECA7F8DC}" type="presOf" srcId="{AFC1F1E4-5C7A-DC42-BDEF-620BBC1232F0}" destId="{7A5DF6A5-F490-4F41-B541-240F2A642C01}" srcOrd="1" destOrd="0" presId="urn:microsoft.com/office/officeart/2005/8/layout/process5"/>
    <dgm:cxn modelId="{A0A5A44A-AC98-B44D-9AC4-22B4A4A4D103}" type="presOf" srcId="{6A99CB1F-7AFF-7140-B6F8-2F24991355D8}" destId="{3374CA0E-8171-8644-A69C-127B7A34001F}" srcOrd="0" destOrd="0" presId="urn:microsoft.com/office/officeart/2005/8/layout/process5"/>
    <dgm:cxn modelId="{C05BA3ED-7CE2-3144-BA14-24FD8E68D940}" type="presOf" srcId="{02233695-4A61-4646-B5E8-2B5272659D02}" destId="{40C7E98E-BE3E-3440-A275-2349E38CBA3A}" srcOrd="0" destOrd="0" presId="urn:microsoft.com/office/officeart/2005/8/layout/process5"/>
    <dgm:cxn modelId="{BD913246-2339-6A41-BCBD-EF95887B0234}" type="presOf" srcId="{C3973B83-52D0-C445-9538-A2293E1209C5}" destId="{CA2EEA8B-64B7-8945-9647-0BD428486737}" srcOrd="1" destOrd="0" presId="urn:microsoft.com/office/officeart/2005/8/layout/process5"/>
    <dgm:cxn modelId="{94CECBF3-FEFC-194C-B7D1-EF607388790A}" srcId="{7B8FD08F-EE35-6F45-B3CA-5452545700D1}" destId="{6AF0F5BA-7C8F-BB49-99DB-C4564BF61C91}" srcOrd="5" destOrd="0" parTransId="{270845AB-5D50-2949-B82F-D6A10793D7F4}" sibTransId="{1D900663-007A-5F44-8973-1F1B703ED4EB}"/>
    <dgm:cxn modelId="{280F12B1-A22F-D64E-9B0F-7CD37EEBAF24}" type="presOf" srcId="{93D25D16-F798-9E4B-BA34-E7E3CDAC4D21}" destId="{F5DEACE0-3349-C94C-A103-9EDD557FE71D}" srcOrd="1" destOrd="0" presId="urn:microsoft.com/office/officeart/2005/8/layout/process5"/>
    <dgm:cxn modelId="{A090A44D-554A-1448-88AD-021BF80264A1}" type="presOf" srcId="{0685A76D-4DC0-2748-BA66-CDC2E4F0E336}" destId="{DB39D490-27F7-584B-9C2D-E14C95F60D16}" srcOrd="1" destOrd="0" presId="urn:microsoft.com/office/officeart/2005/8/layout/process5"/>
    <dgm:cxn modelId="{ED733B72-A598-794C-AA20-7A9044F26094}" type="presOf" srcId="{081DDA5B-0F97-3540-9B3F-7DEAB2815367}" destId="{8CCD6D58-140B-4540-BE44-3BF7B3F12AF8}" srcOrd="0" destOrd="0" presId="urn:microsoft.com/office/officeart/2005/8/layout/process5"/>
    <dgm:cxn modelId="{D5D18D99-92A8-FE44-B3FE-FAE729C9966D}" type="presOf" srcId="{AFC1F1E4-5C7A-DC42-BDEF-620BBC1232F0}" destId="{8A2F0143-9997-9D45-A327-E31592975B1A}" srcOrd="0" destOrd="0" presId="urn:microsoft.com/office/officeart/2005/8/layout/process5"/>
    <dgm:cxn modelId="{D4CC7BED-DAAB-7F48-A782-58C7833D958D}" type="presOf" srcId="{ED61EF5A-5D34-D146-BF4F-405B75510CC5}" destId="{4E7D78FA-70BD-0F40-A229-40F5FE49CD82}" srcOrd="0" destOrd="0" presId="urn:microsoft.com/office/officeart/2005/8/layout/process5"/>
    <dgm:cxn modelId="{98F9B1DA-4469-1A48-A766-08C35F8A857D}" srcId="{7B8FD08F-EE35-6F45-B3CA-5452545700D1}" destId="{98EE785E-0452-AA45-8A85-7A4F4D56AB8B}" srcOrd="7" destOrd="0" parTransId="{33E2CAD5-DFFE-554E-B2BB-EF80B1A43C98}" sibTransId="{93D25D16-F798-9E4B-BA34-E7E3CDAC4D21}"/>
    <dgm:cxn modelId="{6F66A107-B987-4446-8CE5-E7DD44B07FC2}" type="presOf" srcId="{7B3BACA8-C373-B747-B90D-0FC28EE673DE}" destId="{926CE886-7B5D-DB42-8A29-48A210C81400}" srcOrd="1" destOrd="0" presId="urn:microsoft.com/office/officeart/2005/8/layout/process5"/>
    <dgm:cxn modelId="{21990632-B368-4E49-9996-1F1AAE822881}" srcId="{7B8FD08F-EE35-6F45-B3CA-5452545700D1}" destId="{86F4BEDD-51FA-4E48-8889-26322D7F18B2}" srcOrd="2" destOrd="0" parTransId="{2711CB42-894A-C34E-88BC-A11B3415F4CC}" sibTransId="{72F13793-2474-E945-ABE5-C21DC400C2EF}"/>
    <dgm:cxn modelId="{87F3F287-2D93-EA4A-A08A-37C5F966CCA3}" srcId="{7B8FD08F-EE35-6F45-B3CA-5452545700D1}" destId="{FEF11717-2E73-CF45-B239-A06D5DD7BCF6}" srcOrd="0" destOrd="0" parTransId="{02465A7F-AF8B-DF4B-A58A-9C5920C24526}" sibTransId="{AFC1F1E4-5C7A-DC42-BDEF-620BBC1232F0}"/>
    <dgm:cxn modelId="{F6984947-AEDC-EC43-BC41-53C042B2BE5A}" type="presOf" srcId="{6AF0F5BA-7C8F-BB49-99DB-C4564BF61C91}" destId="{29FB9412-0D2B-9C43-A856-E402237B178B}" srcOrd="0" destOrd="0" presId="urn:microsoft.com/office/officeart/2005/8/layout/process5"/>
    <dgm:cxn modelId="{FAEE5E2D-106F-8841-BC47-6A9A2EB6D81F}" type="presOf" srcId="{A61C3706-1617-A14B-9398-D5E905A8BFB1}" destId="{667D0810-1CDF-3249-B2A8-24E4CA31769A}" srcOrd="1" destOrd="0" presId="urn:microsoft.com/office/officeart/2005/8/layout/process5"/>
    <dgm:cxn modelId="{4A686869-48F2-EE4C-8D29-70C3CE34D602}" type="presOf" srcId="{98EE785E-0452-AA45-8A85-7A4F4D56AB8B}" destId="{1EE1A896-9DB8-384A-ADB1-E67C7F74FD19}" srcOrd="0" destOrd="0" presId="urn:microsoft.com/office/officeart/2005/8/layout/process5"/>
    <dgm:cxn modelId="{5AF02DE6-4CC1-D54B-A9EA-390FCCFB68BC}" srcId="{7B8FD08F-EE35-6F45-B3CA-5452545700D1}" destId="{4949418F-F10D-5748-B91F-09173E83141C}" srcOrd="4" destOrd="0" parTransId="{EDF68DDD-2E23-E844-AD0C-D2BC6C4EE1F2}" sibTransId="{0685A76D-4DC0-2748-BA66-CDC2E4F0E336}"/>
    <dgm:cxn modelId="{1A91DD21-1146-4347-B9C8-1BC5A330F70E}" srcId="{7B8FD08F-EE35-6F45-B3CA-5452545700D1}" destId="{081DDA5B-0F97-3540-9B3F-7DEAB2815367}" srcOrd="3" destOrd="0" parTransId="{6641240B-20B4-DE4F-AAB9-05AE50857E14}" sibTransId="{7B3BACA8-C373-B747-B90D-0FC28EE673DE}"/>
    <dgm:cxn modelId="{CBAF74E9-0B49-6F44-B8F1-E76970879AB7}" srcId="{7B8FD08F-EE35-6F45-B3CA-5452545700D1}" destId="{6A99CB1F-7AFF-7140-B6F8-2F24991355D8}" srcOrd="8" destOrd="0" parTransId="{6BA1AF13-55F5-8549-A23F-AEC7C83FB48C}" sibTransId="{397BD1F5-3905-1C41-88AE-479F85A1228B}"/>
    <dgm:cxn modelId="{6EA1A760-326F-454B-8D89-8F3BA3E5E7C2}" type="presOf" srcId="{C3973B83-52D0-C445-9538-A2293E1209C5}" destId="{5D66B23F-C1C4-AA4B-9F2F-CB54018D8570}" srcOrd="0" destOrd="0" presId="urn:microsoft.com/office/officeart/2005/8/layout/process5"/>
    <dgm:cxn modelId="{58CB79C8-00D0-6E49-A52B-03BE47069AF8}" type="presOf" srcId="{1D900663-007A-5F44-8973-1F1B703ED4EB}" destId="{3D88DD40-CA38-744A-BD89-990FC8597601}" srcOrd="0" destOrd="0" presId="urn:microsoft.com/office/officeart/2005/8/layout/process5"/>
    <dgm:cxn modelId="{7D878724-739F-4E4B-8E36-BD8E13D4DAFB}" type="presOf" srcId="{A61C3706-1617-A14B-9398-D5E905A8BFB1}" destId="{76A43BF9-078E-4C48-9484-EBBAC76ED38C}" srcOrd="0" destOrd="0" presId="urn:microsoft.com/office/officeart/2005/8/layout/process5"/>
    <dgm:cxn modelId="{D4A5F166-1662-DD41-A96B-D459CC2FFF4D}" type="presOf" srcId="{7B3BACA8-C373-B747-B90D-0FC28EE673DE}" destId="{D7725DDC-647D-5E4B-9BC7-91A21FBFD05B}" srcOrd="0" destOrd="0" presId="urn:microsoft.com/office/officeart/2005/8/layout/process5"/>
    <dgm:cxn modelId="{7BFEF0A4-7F49-7848-9E37-1F9FDE227108}" type="presOf" srcId="{86F4BEDD-51FA-4E48-8889-26322D7F18B2}" destId="{2E640818-9375-EB48-8045-A8268E64D3B1}" srcOrd="0" destOrd="0" presId="urn:microsoft.com/office/officeart/2005/8/layout/process5"/>
    <dgm:cxn modelId="{40956144-3C26-DA47-A221-40E4A8F7B63C}" type="presOf" srcId="{72F13793-2474-E945-ABE5-C21DC400C2EF}" destId="{85424764-48FE-084D-9119-80B91BF5D6FA}" srcOrd="0" destOrd="0" presId="urn:microsoft.com/office/officeart/2005/8/layout/process5"/>
    <dgm:cxn modelId="{23D86491-AC92-5544-8B55-31A9EB41A938}" srcId="{7B8FD08F-EE35-6F45-B3CA-5452545700D1}" destId="{ED61EF5A-5D34-D146-BF4F-405B75510CC5}" srcOrd="6" destOrd="0" parTransId="{8B32334B-5ED4-B84B-A993-87AD53588614}" sibTransId="{A61C3706-1617-A14B-9398-D5E905A8BFB1}"/>
    <dgm:cxn modelId="{C42E081C-AFB5-1C44-908C-A5C924A1F420}" type="presOf" srcId="{4949418F-F10D-5748-B91F-09173E83141C}" destId="{B4365041-A9AF-3D4D-B5E3-51106CC85B51}" srcOrd="0" destOrd="0" presId="urn:microsoft.com/office/officeart/2005/8/layout/process5"/>
    <dgm:cxn modelId="{5AC51D2A-4B55-0E49-99EA-A70EF630E816}" type="presOf" srcId="{1D900663-007A-5F44-8973-1F1B703ED4EB}" destId="{87EE50BA-37F7-1441-82EC-211F65EB68E8}" srcOrd="1" destOrd="0" presId="urn:microsoft.com/office/officeart/2005/8/layout/process5"/>
    <dgm:cxn modelId="{2AFCDB4F-3E45-724C-A410-430DAFF2AB9F}" type="presOf" srcId="{93D25D16-F798-9E4B-BA34-E7E3CDAC4D21}" destId="{FCC60F43-00C2-C445-AEF7-1626C3584DEE}" srcOrd="0" destOrd="0" presId="urn:microsoft.com/office/officeart/2005/8/layout/process5"/>
    <dgm:cxn modelId="{77B35087-61AA-494E-94CF-5DAD69BD0894}" type="presOf" srcId="{0685A76D-4DC0-2748-BA66-CDC2E4F0E336}" destId="{D0A5B8D1-3790-0F46-9B00-4D7D49286DF7}" srcOrd="0" destOrd="0" presId="urn:microsoft.com/office/officeart/2005/8/layout/process5"/>
    <dgm:cxn modelId="{A54CF680-D3DE-B546-B2BF-BD4B43A095C0}" type="presOf" srcId="{72F13793-2474-E945-ABE5-C21DC400C2EF}" destId="{FE2BD550-F815-0148-86DB-239A79473607}" srcOrd="1" destOrd="0" presId="urn:microsoft.com/office/officeart/2005/8/layout/process5"/>
    <dgm:cxn modelId="{7D9CC275-F0AD-0D4B-8572-CC87017F66D3}" type="presOf" srcId="{FEF11717-2E73-CF45-B239-A06D5DD7BCF6}" destId="{84367B59-AEC4-3546-8C0A-227DE672CA66}" srcOrd="0" destOrd="0" presId="urn:microsoft.com/office/officeart/2005/8/layout/process5"/>
    <dgm:cxn modelId="{84254984-B6A8-1C4A-8C2E-BC5F1A6946A1}" srcId="{7B8FD08F-EE35-6F45-B3CA-5452545700D1}" destId="{02233695-4A61-4646-B5E8-2B5272659D02}" srcOrd="1" destOrd="0" parTransId="{18C6AE5C-C9E5-0341-A547-4522F922413B}" sibTransId="{C3973B83-52D0-C445-9538-A2293E1209C5}"/>
    <dgm:cxn modelId="{0647D430-ED87-A74B-A3B1-DB0E4A421074}" type="presOf" srcId="{7B8FD08F-EE35-6F45-B3CA-5452545700D1}" destId="{D1426680-8586-BD4F-90E2-E8604B5DE750}" srcOrd="0" destOrd="0" presId="urn:microsoft.com/office/officeart/2005/8/layout/process5"/>
    <dgm:cxn modelId="{C2AD4E34-B41E-1442-91D4-6186333B9358}" type="presParOf" srcId="{D1426680-8586-BD4F-90E2-E8604B5DE750}" destId="{84367B59-AEC4-3546-8C0A-227DE672CA66}" srcOrd="0" destOrd="0" presId="urn:microsoft.com/office/officeart/2005/8/layout/process5"/>
    <dgm:cxn modelId="{6F6AC1DB-356B-3749-ADB3-C4149F2DE9A0}" type="presParOf" srcId="{D1426680-8586-BD4F-90E2-E8604B5DE750}" destId="{8A2F0143-9997-9D45-A327-E31592975B1A}" srcOrd="1" destOrd="0" presId="urn:microsoft.com/office/officeart/2005/8/layout/process5"/>
    <dgm:cxn modelId="{BB4785C8-1BE9-D746-838A-7F7173830E1B}" type="presParOf" srcId="{8A2F0143-9997-9D45-A327-E31592975B1A}" destId="{7A5DF6A5-F490-4F41-B541-240F2A642C01}" srcOrd="0" destOrd="0" presId="urn:microsoft.com/office/officeart/2005/8/layout/process5"/>
    <dgm:cxn modelId="{C9922850-6F7F-194D-805F-ADCC04CF9BEA}" type="presParOf" srcId="{D1426680-8586-BD4F-90E2-E8604B5DE750}" destId="{40C7E98E-BE3E-3440-A275-2349E38CBA3A}" srcOrd="2" destOrd="0" presId="urn:microsoft.com/office/officeart/2005/8/layout/process5"/>
    <dgm:cxn modelId="{4CA594B0-7376-EF4F-8D17-52472BA3B31C}" type="presParOf" srcId="{D1426680-8586-BD4F-90E2-E8604B5DE750}" destId="{5D66B23F-C1C4-AA4B-9F2F-CB54018D8570}" srcOrd="3" destOrd="0" presId="urn:microsoft.com/office/officeart/2005/8/layout/process5"/>
    <dgm:cxn modelId="{0A71063B-77AE-3542-BA9B-E77BAB857B6B}" type="presParOf" srcId="{5D66B23F-C1C4-AA4B-9F2F-CB54018D8570}" destId="{CA2EEA8B-64B7-8945-9647-0BD428486737}" srcOrd="0" destOrd="0" presId="urn:microsoft.com/office/officeart/2005/8/layout/process5"/>
    <dgm:cxn modelId="{0935D0B8-CF35-B148-AAB8-A901505CFA99}" type="presParOf" srcId="{D1426680-8586-BD4F-90E2-E8604B5DE750}" destId="{2E640818-9375-EB48-8045-A8268E64D3B1}" srcOrd="4" destOrd="0" presId="urn:microsoft.com/office/officeart/2005/8/layout/process5"/>
    <dgm:cxn modelId="{2EAC7C26-A787-C342-98D4-FF2CA26C7128}" type="presParOf" srcId="{D1426680-8586-BD4F-90E2-E8604B5DE750}" destId="{85424764-48FE-084D-9119-80B91BF5D6FA}" srcOrd="5" destOrd="0" presId="urn:microsoft.com/office/officeart/2005/8/layout/process5"/>
    <dgm:cxn modelId="{C1A0D0C0-E879-114E-AD98-3B1F2305C9A3}" type="presParOf" srcId="{85424764-48FE-084D-9119-80B91BF5D6FA}" destId="{FE2BD550-F815-0148-86DB-239A79473607}" srcOrd="0" destOrd="0" presId="urn:microsoft.com/office/officeart/2005/8/layout/process5"/>
    <dgm:cxn modelId="{0A1606CE-0E5A-A241-ACCA-F93FEA3AE73F}" type="presParOf" srcId="{D1426680-8586-BD4F-90E2-E8604B5DE750}" destId="{8CCD6D58-140B-4540-BE44-3BF7B3F12AF8}" srcOrd="6" destOrd="0" presId="urn:microsoft.com/office/officeart/2005/8/layout/process5"/>
    <dgm:cxn modelId="{50C6429E-51FD-0642-8F3F-35085E5F60A4}" type="presParOf" srcId="{D1426680-8586-BD4F-90E2-E8604B5DE750}" destId="{D7725DDC-647D-5E4B-9BC7-91A21FBFD05B}" srcOrd="7" destOrd="0" presId="urn:microsoft.com/office/officeart/2005/8/layout/process5"/>
    <dgm:cxn modelId="{45836879-EF9E-1A44-9A71-E3D99F05DF00}" type="presParOf" srcId="{D7725DDC-647D-5E4B-9BC7-91A21FBFD05B}" destId="{926CE886-7B5D-DB42-8A29-48A210C81400}" srcOrd="0" destOrd="0" presId="urn:microsoft.com/office/officeart/2005/8/layout/process5"/>
    <dgm:cxn modelId="{AB2D6C7A-AD41-4544-B9CE-8853A780D832}" type="presParOf" srcId="{D1426680-8586-BD4F-90E2-E8604B5DE750}" destId="{B4365041-A9AF-3D4D-B5E3-51106CC85B51}" srcOrd="8" destOrd="0" presId="urn:microsoft.com/office/officeart/2005/8/layout/process5"/>
    <dgm:cxn modelId="{28CC8DD0-7CC5-0344-B7E0-BFA66E917990}" type="presParOf" srcId="{D1426680-8586-BD4F-90E2-E8604B5DE750}" destId="{D0A5B8D1-3790-0F46-9B00-4D7D49286DF7}" srcOrd="9" destOrd="0" presId="urn:microsoft.com/office/officeart/2005/8/layout/process5"/>
    <dgm:cxn modelId="{E86CBBC3-2115-8047-A469-929430D84E12}" type="presParOf" srcId="{D0A5B8D1-3790-0F46-9B00-4D7D49286DF7}" destId="{DB39D490-27F7-584B-9C2D-E14C95F60D16}" srcOrd="0" destOrd="0" presId="urn:microsoft.com/office/officeart/2005/8/layout/process5"/>
    <dgm:cxn modelId="{B357C820-59F5-A647-B028-893AB50D5EAB}" type="presParOf" srcId="{D1426680-8586-BD4F-90E2-E8604B5DE750}" destId="{29FB9412-0D2B-9C43-A856-E402237B178B}" srcOrd="10" destOrd="0" presId="urn:microsoft.com/office/officeart/2005/8/layout/process5"/>
    <dgm:cxn modelId="{8DF3E627-BC61-9F4A-9834-5AE238A839A3}" type="presParOf" srcId="{D1426680-8586-BD4F-90E2-E8604B5DE750}" destId="{3D88DD40-CA38-744A-BD89-990FC8597601}" srcOrd="11" destOrd="0" presId="urn:microsoft.com/office/officeart/2005/8/layout/process5"/>
    <dgm:cxn modelId="{110E14A5-81B7-874A-B1D2-14314F1D9AA6}" type="presParOf" srcId="{3D88DD40-CA38-744A-BD89-990FC8597601}" destId="{87EE50BA-37F7-1441-82EC-211F65EB68E8}" srcOrd="0" destOrd="0" presId="urn:microsoft.com/office/officeart/2005/8/layout/process5"/>
    <dgm:cxn modelId="{06C740A0-BA7F-3142-ACD8-4F84960CC8A5}" type="presParOf" srcId="{D1426680-8586-BD4F-90E2-E8604B5DE750}" destId="{4E7D78FA-70BD-0F40-A229-40F5FE49CD82}" srcOrd="12" destOrd="0" presId="urn:microsoft.com/office/officeart/2005/8/layout/process5"/>
    <dgm:cxn modelId="{DA88F069-A97F-3B41-B80D-0779D171B3F6}" type="presParOf" srcId="{D1426680-8586-BD4F-90E2-E8604B5DE750}" destId="{76A43BF9-078E-4C48-9484-EBBAC76ED38C}" srcOrd="13" destOrd="0" presId="urn:microsoft.com/office/officeart/2005/8/layout/process5"/>
    <dgm:cxn modelId="{CD7E4A8B-21A4-B14E-AE14-ACEECF2A837E}" type="presParOf" srcId="{76A43BF9-078E-4C48-9484-EBBAC76ED38C}" destId="{667D0810-1CDF-3249-B2A8-24E4CA31769A}" srcOrd="0" destOrd="0" presId="urn:microsoft.com/office/officeart/2005/8/layout/process5"/>
    <dgm:cxn modelId="{CFA3FC54-36FC-4948-B935-59E471FA43AF}" type="presParOf" srcId="{D1426680-8586-BD4F-90E2-E8604B5DE750}" destId="{1EE1A896-9DB8-384A-ADB1-E67C7F74FD19}" srcOrd="14" destOrd="0" presId="urn:microsoft.com/office/officeart/2005/8/layout/process5"/>
    <dgm:cxn modelId="{D1485221-4946-FB43-8DD9-372F69B939FA}" type="presParOf" srcId="{D1426680-8586-BD4F-90E2-E8604B5DE750}" destId="{FCC60F43-00C2-C445-AEF7-1626C3584DEE}" srcOrd="15" destOrd="0" presId="urn:microsoft.com/office/officeart/2005/8/layout/process5"/>
    <dgm:cxn modelId="{4201FCD8-1F0E-DF4C-9C33-56DDA8B34C79}" type="presParOf" srcId="{FCC60F43-00C2-C445-AEF7-1626C3584DEE}" destId="{F5DEACE0-3349-C94C-A103-9EDD557FE71D}" srcOrd="0" destOrd="0" presId="urn:microsoft.com/office/officeart/2005/8/layout/process5"/>
    <dgm:cxn modelId="{22ECD7F5-CE39-C141-A3E6-DA279AD1E075}" type="presParOf" srcId="{D1426680-8586-BD4F-90E2-E8604B5DE750}" destId="{3374CA0E-8171-8644-A69C-127B7A34001F}"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7B59-AEC4-3546-8C0A-227DE672CA66}">
      <dsp:nvSpPr>
        <dsp:cNvPr id="0" name=""/>
        <dsp:cNvSpPr/>
      </dsp:nvSpPr>
      <dsp:spPr>
        <a:xfrm>
          <a:off x="1016757" y="2365"/>
          <a:ext cx="1708813" cy="1025287"/>
        </a:xfrm>
        <a:prstGeom prst="roundRect">
          <a:avLst>
            <a:gd name="adj" fmla="val 10000"/>
          </a:avLst>
        </a:prstGeom>
        <a:solidFill>
          <a:schemeClr val="accent4"/>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solidFill>
                <a:schemeClr val="tx1"/>
              </a:solidFill>
            </a:rPr>
            <a:t>Phenomenon</a:t>
          </a:r>
          <a:endParaRPr lang="de-DE" sz="1800" kern="1200" dirty="0">
            <a:solidFill>
              <a:schemeClr val="tx1"/>
            </a:solidFill>
          </a:endParaRPr>
        </a:p>
      </dsp:txBody>
      <dsp:txXfrm>
        <a:off x="1046787" y="32395"/>
        <a:ext cx="1648753" cy="965227"/>
      </dsp:txXfrm>
    </dsp:sp>
    <dsp:sp modelId="{8A2F0143-9997-9D45-A327-E31592975B1A}">
      <dsp:nvSpPr>
        <dsp:cNvPr id="0" name=""/>
        <dsp:cNvSpPr/>
      </dsp:nvSpPr>
      <dsp:spPr>
        <a:xfrm>
          <a:off x="2875945" y="303116"/>
          <a:ext cx="362268" cy="423785"/>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a:off x="2875945" y="387873"/>
        <a:ext cx="253588" cy="254271"/>
      </dsp:txXfrm>
    </dsp:sp>
    <dsp:sp modelId="{40C7E98E-BE3E-3440-A275-2349E38CBA3A}">
      <dsp:nvSpPr>
        <dsp:cNvPr id="0" name=""/>
        <dsp:cNvSpPr/>
      </dsp:nvSpPr>
      <dsp:spPr>
        <a:xfrm>
          <a:off x="3409095" y="2365"/>
          <a:ext cx="1708813" cy="1025287"/>
        </a:xfrm>
        <a:prstGeom prst="roundRect">
          <a:avLst>
            <a:gd name="adj" fmla="val 10000"/>
          </a:avLst>
        </a:prstGeom>
        <a:solidFill>
          <a:schemeClr val="accent6"/>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solidFill>
                <a:srgbClr val="000000"/>
              </a:solidFill>
            </a:rPr>
            <a:t>Theory</a:t>
          </a:r>
          <a:endParaRPr lang="de-DE" sz="1800" kern="1200" dirty="0">
            <a:solidFill>
              <a:srgbClr val="000000"/>
            </a:solidFill>
          </a:endParaRPr>
        </a:p>
      </dsp:txBody>
      <dsp:txXfrm>
        <a:off x="3439125" y="32395"/>
        <a:ext cx="1648753" cy="965227"/>
      </dsp:txXfrm>
    </dsp:sp>
    <dsp:sp modelId="{5D66B23F-C1C4-AA4B-9F2F-CB54018D8570}">
      <dsp:nvSpPr>
        <dsp:cNvPr id="0" name=""/>
        <dsp:cNvSpPr/>
      </dsp:nvSpPr>
      <dsp:spPr>
        <a:xfrm>
          <a:off x="5268284" y="303116"/>
          <a:ext cx="362268" cy="423785"/>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a:off x="5268284" y="387873"/>
        <a:ext cx="253588" cy="254271"/>
      </dsp:txXfrm>
    </dsp:sp>
    <dsp:sp modelId="{2E640818-9375-EB48-8045-A8268E64D3B1}">
      <dsp:nvSpPr>
        <dsp:cNvPr id="0" name=""/>
        <dsp:cNvSpPr/>
      </dsp:nvSpPr>
      <dsp:spPr>
        <a:xfrm>
          <a:off x="5801434" y="2365"/>
          <a:ext cx="1708813" cy="1025287"/>
        </a:xfrm>
        <a:prstGeom prst="roundRect">
          <a:avLst>
            <a:gd name="adj" fmla="val 10000"/>
          </a:avLst>
        </a:prstGeom>
        <a:solidFill>
          <a:schemeClr val="accent4"/>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solidFill>
                <a:srgbClr val="000000"/>
              </a:solidFill>
            </a:rPr>
            <a:t>Method</a:t>
          </a:r>
          <a:endParaRPr lang="de-DE" sz="1800" kern="1200" dirty="0">
            <a:solidFill>
              <a:srgbClr val="000000"/>
            </a:solidFill>
          </a:endParaRPr>
        </a:p>
      </dsp:txBody>
      <dsp:txXfrm>
        <a:off x="5831464" y="32395"/>
        <a:ext cx="1648753" cy="965227"/>
      </dsp:txXfrm>
    </dsp:sp>
    <dsp:sp modelId="{85424764-48FE-084D-9119-80B91BF5D6FA}">
      <dsp:nvSpPr>
        <dsp:cNvPr id="0" name=""/>
        <dsp:cNvSpPr/>
      </dsp:nvSpPr>
      <dsp:spPr>
        <a:xfrm>
          <a:off x="7660622" y="303116"/>
          <a:ext cx="362268" cy="423785"/>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a:off x="7660622" y="387873"/>
        <a:ext cx="253588" cy="254271"/>
      </dsp:txXfrm>
    </dsp:sp>
    <dsp:sp modelId="{8CCD6D58-140B-4540-BE44-3BF7B3F12AF8}">
      <dsp:nvSpPr>
        <dsp:cNvPr id="0" name=""/>
        <dsp:cNvSpPr/>
      </dsp:nvSpPr>
      <dsp:spPr>
        <a:xfrm>
          <a:off x="8193772" y="2365"/>
          <a:ext cx="1708813" cy="1025287"/>
        </a:xfrm>
        <a:prstGeom prst="roundRect">
          <a:avLst>
            <a:gd name="adj" fmla="val 10000"/>
          </a:avLst>
        </a:prstGeom>
        <a:solidFill>
          <a:schemeClr val="accent4"/>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solidFill>
                <a:srgbClr val="000000"/>
              </a:solidFill>
            </a:rPr>
            <a:t>Setup</a:t>
          </a:r>
          <a:endParaRPr lang="de-DE" sz="1800" kern="1200" dirty="0">
            <a:solidFill>
              <a:srgbClr val="000000"/>
            </a:solidFill>
          </a:endParaRPr>
        </a:p>
      </dsp:txBody>
      <dsp:txXfrm>
        <a:off x="8223802" y="32395"/>
        <a:ext cx="1648753" cy="965227"/>
      </dsp:txXfrm>
    </dsp:sp>
    <dsp:sp modelId="{D7725DDC-647D-5E4B-9BC7-91A21FBFD05B}">
      <dsp:nvSpPr>
        <dsp:cNvPr id="0" name=""/>
        <dsp:cNvSpPr/>
      </dsp:nvSpPr>
      <dsp:spPr>
        <a:xfrm rot="5400000">
          <a:off x="8867045" y="1147270"/>
          <a:ext cx="362268" cy="423785"/>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rot="-5400000">
        <a:off x="8921044" y="1178028"/>
        <a:ext cx="254271" cy="253588"/>
      </dsp:txXfrm>
    </dsp:sp>
    <dsp:sp modelId="{B4365041-A9AF-3D4D-B5E3-51106CC85B51}">
      <dsp:nvSpPr>
        <dsp:cNvPr id="0" name=""/>
        <dsp:cNvSpPr/>
      </dsp:nvSpPr>
      <dsp:spPr>
        <a:xfrm>
          <a:off x="8193772" y="1711178"/>
          <a:ext cx="1708813" cy="1025287"/>
        </a:xfrm>
        <a:prstGeom prst="roundRect">
          <a:avLst>
            <a:gd name="adj" fmla="val 10000"/>
          </a:avLst>
        </a:prstGeom>
        <a:solidFill>
          <a:schemeClr val="accent4"/>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solidFill>
                <a:srgbClr val="000000"/>
              </a:solidFill>
            </a:rPr>
            <a:t>Experiments</a:t>
          </a:r>
          <a:endParaRPr lang="de-DE" sz="1800" kern="1200" dirty="0">
            <a:solidFill>
              <a:srgbClr val="000000"/>
            </a:solidFill>
          </a:endParaRPr>
        </a:p>
      </dsp:txBody>
      <dsp:txXfrm>
        <a:off x="8223802" y="1741208"/>
        <a:ext cx="1648753" cy="965227"/>
      </dsp:txXfrm>
    </dsp:sp>
    <dsp:sp modelId="{D0A5B8D1-3790-0F46-9B00-4D7D49286DF7}">
      <dsp:nvSpPr>
        <dsp:cNvPr id="0" name=""/>
        <dsp:cNvSpPr/>
      </dsp:nvSpPr>
      <dsp:spPr>
        <a:xfrm rot="10800000">
          <a:off x="7681128" y="2011929"/>
          <a:ext cx="362268" cy="423785"/>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rot="10800000">
        <a:off x="7789808" y="2096686"/>
        <a:ext cx="253588" cy="254271"/>
      </dsp:txXfrm>
    </dsp:sp>
    <dsp:sp modelId="{29FB9412-0D2B-9C43-A856-E402237B178B}">
      <dsp:nvSpPr>
        <dsp:cNvPr id="0" name=""/>
        <dsp:cNvSpPr/>
      </dsp:nvSpPr>
      <dsp:spPr>
        <a:xfrm>
          <a:off x="5801434" y="1711178"/>
          <a:ext cx="1708813" cy="1025287"/>
        </a:xfrm>
        <a:prstGeom prst="roundRect">
          <a:avLst>
            <a:gd name="adj" fmla="val 10000"/>
          </a:avLst>
        </a:prstGeom>
        <a:solidFill>
          <a:srgbClr val="FF0000"/>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solidFill>
                <a:srgbClr val="000000"/>
              </a:solidFill>
            </a:rPr>
            <a:t>Productive</a:t>
          </a:r>
          <a:r>
            <a:rPr lang="de-DE" sz="1800" kern="1200" dirty="0" smtClean="0">
              <a:solidFill>
                <a:srgbClr val="000000"/>
              </a:solidFill>
            </a:rPr>
            <a:t> </a:t>
          </a:r>
          <a:r>
            <a:rPr lang="de-DE" sz="1800" kern="1200" dirty="0" err="1" smtClean="0">
              <a:solidFill>
                <a:srgbClr val="000000"/>
              </a:solidFill>
            </a:rPr>
            <a:t>Capacity</a:t>
          </a:r>
          <a:endParaRPr lang="de-DE" sz="1800" kern="1200" dirty="0">
            <a:solidFill>
              <a:srgbClr val="000000"/>
            </a:solidFill>
          </a:endParaRPr>
        </a:p>
      </dsp:txBody>
      <dsp:txXfrm>
        <a:off x="5831464" y="1741208"/>
        <a:ext cx="1648753" cy="965227"/>
      </dsp:txXfrm>
    </dsp:sp>
    <dsp:sp modelId="{3D88DD40-CA38-744A-BD89-990FC8597601}">
      <dsp:nvSpPr>
        <dsp:cNvPr id="0" name=""/>
        <dsp:cNvSpPr/>
      </dsp:nvSpPr>
      <dsp:spPr>
        <a:xfrm rot="10800000">
          <a:off x="5288790" y="2011929"/>
          <a:ext cx="362268" cy="423785"/>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rot="10800000">
        <a:off x="5397470" y="2096686"/>
        <a:ext cx="253588" cy="254271"/>
      </dsp:txXfrm>
    </dsp:sp>
    <dsp:sp modelId="{4E7D78FA-70BD-0F40-A229-40F5FE49CD82}">
      <dsp:nvSpPr>
        <dsp:cNvPr id="0" name=""/>
        <dsp:cNvSpPr/>
      </dsp:nvSpPr>
      <dsp:spPr>
        <a:xfrm>
          <a:off x="3409095" y="1711178"/>
          <a:ext cx="1708813" cy="1025287"/>
        </a:xfrm>
        <a:prstGeom prst="roundRect">
          <a:avLst>
            <a:gd name="adj" fmla="val 10000"/>
          </a:avLst>
        </a:prstGeom>
        <a:solidFill>
          <a:schemeClr val="accent4"/>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solidFill>
                <a:srgbClr val="000000"/>
              </a:solidFill>
            </a:rPr>
            <a:t>Purity</a:t>
          </a:r>
          <a:r>
            <a:rPr lang="de-DE" sz="1800" kern="1200" dirty="0" smtClean="0">
              <a:solidFill>
                <a:srgbClr val="000000"/>
              </a:solidFill>
            </a:rPr>
            <a:t> </a:t>
          </a:r>
          <a:r>
            <a:rPr lang="de-DE" sz="1800" kern="1200" dirty="0" err="1" smtClean="0">
              <a:solidFill>
                <a:srgbClr val="000000"/>
              </a:solidFill>
            </a:rPr>
            <a:t>of</a:t>
          </a:r>
          <a:r>
            <a:rPr lang="de-DE" sz="1800" kern="1200" dirty="0" smtClean="0">
              <a:solidFill>
                <a:srgbClr val="000000"/>
              </a:solidFill>
            </a:rPr>
            <a:t> Salt</a:t>
          </a:r>
        </a:p>
      </dsp:txBody>
      <dsp:txXfrm>
        <a:off x="3439125" y="1741208"/>
        <a:ext cx="1648753" cy="965227"/>
      </dsp:txXfrm>
    </dsp:sp>
    <dsp:sp modelId="{76A43BF9-078E-4C48-9484-EBBAC76ED38C}">
      <dsp:nvSpPr>
        <dsp:cNvPr id="0" name=""/>
        <dsp:cNvSpPr/>
      </dsp:nvSpPr>
      <dsp:spPr>
        <a:xfrm rot="10800000">
          <a:off x="2896451" y="2011929"/>
          <a:ext cx="362268" cy="42378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rot="10800000">
        <a:off x="3005131" y="2096686"/>
        <a:ext cx="253588" cy="254271"/>
      </dsp:txXfrm>
    </dsp:sp>
    <dsp:sp modelId="{1EE1A896-9DB8-384A-ADB1-E67C7F74FD19}">
      <dsp:nvSpPr>
        <dsp:cNvPr id="0" name=""/>
        <dsp:cNvSpPr/>
      </dsp:nvSpPr>
      <dsp:spPr>
        <a:xfrm>
          <a:off x="1016757" y="1711178"/>
          <a:ext cx="1708813" cy="1025287"/>
        </a:xfrm>
        <a:prstGeom prst="roundRect">
          <a:avLst>
            <a:gd name="adj" fmla="val 10000"/>
          </a:avLst>
        </a:prstGeom>
        <a:solidFill>
          <a:schemeClr val="accent4"/>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solidFill>
                <a:srgbClr val="000000"/>
              </a:solidFill>
            </a:rPr>
            <a:t>Demonstration </a:t>
          </a:r>
          <a:r>
            <a:rPr lang="de-DE" sz="1800" kern="1200" dirty="0" err="1" smtClean="0">
              <a:solidFill>
                <a:srgbClr val="000000"/>
              </a:solidFill>
            </a:rPr>
            <a:t>of</a:t>
          </a:r>
          <a:r>
            <a:rPr lang="de-DE" sz="1800" kern="1200" dirty="0" smtClean="0">
              <a:solidFill>
                <a:srgbClr val="000000"/>
              </a:solidFill>
            </a:rPr>
            <a:t> </a:t>
          </a:r>
          <a:r>
            <a:rPr lang="de-DE" sz="1800" kern="1200" dirty="0" err="1" smtClean="0">
              <a:solidFill>
                <a:srgbClr val="000000"/>
              </a:solidFill>
            </a:rPr>
            <a:t>salt</a:t>
          </a:r>
          <a:r>
            <a:rPr lang="de-DE" sz="1800" kern="1200" dirty="0" smtClean="0">
              <a:solidFill>
                <a:srgbClr val="000000"/>
              </a:solidFill>
            </a:rPr>
            <a:t> </a:t>
          </a:r>
          <a:r>
            <a:rPr lang="de-DE" sz="1800" kern="1200" dirty="0" err="1" smtClean="0">
              <a:solidFill>
                <a:srgbClr val="000000"/>
              </a:solidFill>
            </a:rPr>
            <a:t>produced</a:t>
          </a:r>
          <a:endParaRPr lang="de-DE" sz="1800" kern="1200" dirty="0" smtClean="0">
            <a:solidFill>
              <a:srgbClr val="000000"/>
            </a:solidFill>
          </a:endParaRPr>
        </a:p>
      </dsp:txBody>
      <dsp:txXfrm>
        <a:off x="1046787" y="1741208"/>
        <a:ext cx="1648753" cy="965227"/>
      </dsp:txXfrm>
    </dsp:sp>
    <dsp:sp modelId="{FCC60F43-00C2-C445-AEF7-1626C3584DEE}">
      <dsp:nvSpPr>
        <dsp:cNvPr id="0" name=""/>
        <dsp:cNvSpPr/>
      </dsp:nvSpPr>
      <dsp:spPr>
        <a:xfrm rot="5400000">
          <a:off x="1690029" y="2856083"/>
          <a:ext cx="362268" cy="42378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rot="-5400000">
        <a:off x="1744028" y="2886841"/>
        <a:ext cx="254271" cy="253588"/>
      </dsp:txXfrm>
    </dsp:sp>
    <dsp:sp modelId="{3374CA0E-8171-8644-A69C-127B7A34001F}">
      <dsp:nvSpPr>
        <dsp:cNvPr id="0" name=""/>
        <dsp:cNvSpPr/>
      </dsp:nvSpPr>
      <dsp:spPr>
        <a:xfrm>
          <a:off x="1016757" y="3419991"/>
          <a:ext cx="1708813" cy="1025287"/>
        </a:xfrm>
        <a:prstGeom prst="roundRect">
          <a:avLst>
            <a:gd name="adj" fmla="val 10000"/>
          </a:avLst>
        </a:prstGeom>
        <a:solidFill>
          <a:schemeClr val="accent4"/>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solidFill>
                <a:srgbClr val="000000"/>
              </a:solidFill>
            </a:rPr>
            <a:t>Conclusion</a:t>
          </a:r>
          <a:endParaRPr lang="de-DE" sz="1800" kern="1200" dirty="0" smtClean="0">
            <a:solidFill>
              <a:srgbClr val="000000"/>
            </a:solidFill>
          </a:endParaRPr>
        </a:p>
      </dsp:txBody>
      <dsp:txXfrm>
        <a:off x="1046787" y="3450021"/>
        <a:ext cx="1648753" cy="9652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9214868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 </a:t>
            </a:r>
            <a:r>
              <a:rPr b="1"/>
              <a:t>A) Apples </a:t>
            </a:r>
          </a:p>
          <a:p>
            <a:r>
              <a:t>Why do apple slices turn brown after being cut? Investigate the speed of this process and test methods to prevent browning of apple slices. </a:t>
            </a:r>
          </a:p>
          <a:p>
            <a:pPr>
              <a:defRPr b="1"/>
            </a:pPr>
            <a:endParaRPr/>
          </a:p>
          <a:p>
            <a:pPr>
              <a:defRPr b="1"/>
            </a:pPr>
            <a:r>
              <a:t>B) Growing through asphalt </a:t>
            </a:r>
          </a:p>
          <a:p>
            <a:r>
              <a:t>Can a little plant grow straight up through concrete or asphalt? </a:t>
            </a:r>
          </a:p>
          <a:p>
            <a:pPr>
              <a:defRPr b="1"/>
            </a:pPr>
            <a:endParaRPr/>
          </a:p>
          <a:p>
            <a:pPr>
              <a:defRPr b="1"/>
            </a:pPr>
            <a:r>
              <a:t>C) Tonic water in UV light </a:t>
            </a:r>
          </a:p>
          <a:p>
            <a:r>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a:p>
          <a:p>
            <a:pPr>
              <a:defRPr b="1"/>
            </a:pPr>
            <a:r>
              <a:t>D) Salt production </a:t>
            </a:r>
          </a:p>
          <a:p>
            <a:r>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a:p>
          <a:p>
            <a:pPr>
              <a:defRPr b="1"/>
            </a:pPr>
            <a:r>
              <a:t>E) Rijke's tube </a:t>
            </a:r>
          </a:p>
          <a:p>
            <a:r>
              <a:t>If air inside a vertical cylindrical tube open at both ends is heated, the tube produces sound. Study this effect. </a:t>
            </a:r>
          </a:p>
          <a:p>
            <a:pPr>
              <a:defRPr b="1"/>
            </a:pPr>
            <a:endParaRPr/>
          </a:p>
          <a:p>
            <a:pPr>
              <a:defRPr b="1"/>
            </a:pPr>
            <a:r>
              <a:t>F) Grow light </a:t>
            </a:r>
          </a:p>
          <a:p>
            <a:r>
              <a:t>Investigate how different types of artificial lights affect plant growth. What is the role of light spectrum? </a:t>
            </a:r>
          </a:p>
          <a:p>
            <a:pPr>
              <a:defRPr b="1"/>
            </a:pPr>
            <a:endParaRPr/>
          </a:p>
          <a:p>
            <a:pPr>
              <a:defRPr b="1"/>
            </a:pPr>
            <a:r>
              <a:t>G) Milk </a:t>
            </a:r>
          </a:p>
          <a:p>
            <a:r>
              <a:t>Develop simple methods allowing determination of some of the important properties of milk. Suggest an investigation requiring comparison of various milk samples. </a:t>
            </a:r>
          </a:p>
          <a:p>
            <a:pPr>
              <a:defRPr b="1"/>
            </a:pPr>
            <a:endParaRPr/>
          </a:p>
          <a:p>
            <a:pPr>
              <a:defRPr b="1"/>
            </a:pPr>
            <a:r>
              <a:t>H) Allometry </a:t>
            </a:r>
          </a:p>
          <a:p>
            <a:r>
              <a:t>How do length and thickness of bones scale with overall size and weight of animal? </a:t>
            </a:r>
          </a:p>
          <a:p>
            <a:pPr>
              <a:defRPr b="1"/>
            </a:pPr>
            <a:endParaRPr/>
          </a:p>
          <a:p>
            <a:pPr>
              <a:defRPr b="1"/>
            </a:pPr>
            <a:r>
              <a:t>I) Routers and garden cress </a:t>
            </a:r>
          </a:p>
          <a:p>
            <a:r>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a:p>
          <a:p>
            <a:pPr>
              <a:defRPr b="1"/>
            </a:pPr>
            <a:r>
              <a:t>J) Water from the air </a:t>
            </a:r>
          </a:p>
          <a:p>
            <a:r>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a:p>
          <a:p>
            <a:pPr>
              <a:defRPr b="1"/>
            </a:pPr>
            <a:r>
              <a:t>K) Paper wrinkles </a:t>
            </a:r>
          </a:p>
          <a:p>
            <a:r>
              <a:t>When a piece of paper dries after being wet, it can get wrinkled. Investigate and explain this phenomenon. </a:t>
            </a:r>
          </a:p>
          <a:p>
            <a:pPr>
              <a:defRPr b="1"/>
            </a:pPr>
            <a:endParaRPr/>
          </a:p>
          <a:p>
            <a:pPr>
              <a:defRPr b="1"/>
            </a:pPr>
            <a:r>
              <a:t>L) Tornado machine </a:t>
            </a:r>
          </a:p>
          <a:p>
            <a:r>
              <a:t>Build a machine to produce an indoor air tornado. Investigate the properties and stability of the tornado. Is the machine portative enough to be demonstrated at a Science Fight room of the 1st SYNT?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100000">
              <a:srgbClr val="336EB7"/>
            </a:gs>
          </a:gsLst>
          <a:lin ang="540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4650268" y="2866322"/>
            <a:ext cx="9144001" cy="1557868"/>
          </a:xfrm>
          <a:prstGeom prst="rect">
            <a:avLst/>
          </a:prstGeom>
        </p:spPr>
        <p:txBody>
          <a:bodyPr/>
          <a:lstStyle>
            <a:lvl1pPr marL="0" indent="0" defTabSz="914377">
              <a:buClrTx/>
              <a:buSzTx/>
              <a:buFontTx/>
              <a:buNone/>
              <a:defRPr sz="2200"/>
            </a:lvl1pPr>
            <a:lvl2pPr marL="0" indent="457189" defTabSz="914377">
              <a:buClrTx/>
              <a:buSzTx/>
              <a:buFontTx/>
              <a:buNone/>
              <a:defRPr sz="2200"/>
            </a:lvl2pPr>
            <a:lvl3pPr marL="0" indent="914377" defTabSz="914377">
              <a:buClrTx/>
              <a:buSzTx/>
              <a:buFontTx/>
              <a:buNone/>
              <a:defRPr sz="2200"/>
            </a:lvl3pPr>
            <a:lvl4pPr marL="0" indent="1371565" defTabSz="914377">
              <a:buClrTx/>
              <a:buSzTx/>
              <a:buFontTx/>
              <a:buNone/>
              <a:defRPr sz="2200"/>
            </a:lvl4pPr>
            <a:lvl5pPr marL="0" indent="1828754" defTabSz="914377">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4680520" y="1456804"/>
            <a:ext cx="6911149" cy="1150409"/>
          </a:xfrm>
          <a:prstGeom prst="rect">
            <a:avLst/>
          </a:prstGeom>
        </p:spPr>
        <p:txBody>
          <a:bodyPr anchor="b"/>
          <a:lstStyle>
            <a:lvl1pPr defTabSz="914377">
              <a:defRPr sz="6000"/>
            </a:lvl1pPr>
          </a:lstStyle>
          <a:p>
            <a:r>
              <a:t>Title Text</a:t>
            </a: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t>Title Text</a:t>
            </a:r>
          </a:p>
        </p:txBody>
      </p:sp>
      <p:sp>
        <p:nvSpPr>
          <p:cNvPr id="116" name="Shape 1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t>Title Text</a:t>
            </a:r>
          </a:p>
        </p:txBody>
      </p:sp>
      <p:sp>
        <p:nvSpPr>
          <p:cNvPr id="127" name="Shape 127"/>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t>Title Text</a:t>
            </a:r>
          </a:p>
        </p:txBody>
      </p:sp>
      <p:sp>
        <p:nvSpPr>
          <p:cNvPr id="48" name="Shape 48"/>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t>Title Text</a:t>
            </a: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ClrTx/>
              <a:buSzTx/>
              <a:buFontTx/>
              <a:buNone/>
              <a:defRPr sz="2400" b="1"/>
            </a:pPr>
            <a:endParaRP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t>Title Text</a:t>
            </a: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indent="0">
              <a:buClrTx/>
              <a:buSzTx/>
              <a:buFontTx/>
              <a:buNone/>
              <a:defRPr sz="1600"/>
            </a:pPr>
            <a:endParaRP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‹Nr.›</a:t>
            </a:fld>
            <a:endParaRPr/>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86CB4B4D-7CA3-9044-876B-883B54F8677D}" type="slidenum">
              <a:t>‹Nr.›</a:t>
            </a:fld>
            <a:endParaRPr/>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ubTitle" sz="quarter" idx="1"/>
          </p:nvPr>
        </p:nvSpPr>
        <p:spPr>
          <a:xfrm>
            <a:off x="1524000" y="2485322"/>
            <a:ext cx="9144000" cy="1557868"/>
          </a:xfrm>
          <a:prstGeom prst="rect">
            <a:avLst/>
          </a:prstGeom>
        </p:spPr>
        <p:txBody>
          <a:bodyPr/>
          <a:lstStyle/>
          <a:p>
            <a:pPr algn="ctr"/>
            <a:r>
              <a:rPr dirty="0"/>
              <a:t>Reporter</a:t>
            </a:r>
            <a:r>
              <a:rPr dirty="0" smtClean="0"/>
              <a:t>:</a:t>
            </a:r>
            <a:r>
              <a:rPr lang="de-CH" dirty="0" smtClean="0"/>
              <a:t> </a:t>
            </a:r>
            <a:r>
              <a:rPr lang="de-CH" dirty="0" err="1" smtClean="0"/>
              <a:t>Indonesia</a:t>
            </a:r>
            <a:endParaRPr dirty="0"/>
          </a:p>
          <a:p>
            <a:pPr algn="ctr"/>
            <a:r>
              <a:rPr dirty="0"/>
              <a:t>Opponent</a:t>
            </a:r>
            <a:r>
              <a:rPr dirty="0" smtClean="0"/>
              <a:t>:</a:t>
            </a:r>
            <a:r>
              <a:rPr lang="de-CH" dirty="0" smtClean="0"/>
              <a:t> China</a:t>
            </a:r>
            <a:endParaRPr dirty="0"/>
          </a:p>
          <a:p>
            <a:pPr algn="ctr"/>
            <a:r>
              <a:rPr dirty="0"/>
              <a:t>Review</a:t>
            </a:r>
            <a:r>
              <a:rPr dirty="0" smtClean="0"/>
              <a:t>:</a:t>
            </a:r>
            <a:r>
              <a:rPr lang="de-CH" dirty="0" smtClean="0"/>
              <a:t> </a:t>
            </a:r>
            <a:r>
              <a:rPr lang="de-CH" dirty="0" err="1" smtClean="0"/>
              <a:t>Switzerland</a:t>
            </a:r>
            <a:endParaRPr dirty="0"/>
          </a:p>
        </p:txBody>
      </p:sp>
      <p:sp>
        <p:nvSpPr>
          <p:cNvPr id="139" name="Shape 139"/>
          <p:cNvSpPr>
            <a:spLocks noGrp="1"/>
          </p:cNvSpPr>
          <p:nvPr>
            <p:ph type="ctrTitle"/>
          </p:nvPr>
        </p:nvSpPr>
        <p:spPr>
          <a:xfrm>
            <a:off x="2640425" y="1445079"/>
            <a:ext cx="6911150" cy="1150409"/>
          </a:xfrm>
          <a:prstGeom prst="rect">
            <a:avLst/>
          </a:prstGeom>
        </p:spPr>
        <p:txBody>
          <a:bodyPr/>
          <a:lstStyle>
            <a:lvl1pPr defTabSz="859514">
              <a:defRPr sz="5640"/>
            </a:lvl1pPr>
          </a:lstStyle>
          <a:p>
            <a:r>
              <a:rPr lang="de-CH" dirty="0"/>
              <a:t>9</a:t>
            </a:r>
            <a:r>
              <a:rPr lang="de-CH" dirty="0" smtClean="0"/>
              <a:t>. </a:t>
            </a:r>
            <a:r>
              <a:rPr lang="de-CH" dirty="0" smtClean="0"/>
              <a:t>Salt </a:t>
            </a:r>
            <a:r>
              <a:rPr lang="de-CH" dirty="0" err="1" smtClean="0"/>
              <a:t>Production</a:t>
            </a:r>
            <a:endParaRPr dirty="0"/>
          </a:p>
        </p:txBody>
      </p:sp>
      <p:sp>
        <p:nvSpPr>
          <p:cNvPr id="140" name="Shape 140"/>
          <p:cNvSpPr/>
          <p:nvPr/>
        </p:nvSpPr>
        <p:spPr>
          <a:xfrm>
            <a:off x="4038600" y="649145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FFFFFF"/>
                </a:solidFill>
              </a:defRPr>
            </a:lvl1pPr>
          </a:lstStyle>
          <a:p>
            <a:r>
              <a:t>IYNT 2017-Team Switzerland</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lstStyle/>
          <a:p>
            <a:r>
              <a:t>Problem</a:t>
            </a:r>
          </a:p>
        </p:txBody>
      </p:sp>
      <p:sp>
        <p:nvSpPr>
          <p:cNvPr id="144" name="Shape 144"/>
          <p:cNvSpPr>
            <a:spLocks noGrp="1"/>
          </p:cNvSpPr>
          <p:nvPr>
            <p:ph type="body" sz="quarter" idx="1"/>
          </p:nvPr>
        </p:nvSpPr>
        <p:spPr>
          <a:xfrm>
            <a:off x="838200" y="1825625"/>
            <a:ext cx="10515600" cy="1329056"/>
          </a:xfrm>
          <a:prstGeom prst="rect">
            <a:avLst/>
          </a:prstGeom>
        </p:spPr>
        <p:txBody>
          <a:bodyPr>
            <a:normAutofit fontScale="85000" lnSpcReduction="10000"/>
          </a:bodyPr>
          <a:lstStyle>
            <a:lvl1pPr marL="0" indent="0">
              <a:buSzTx/>
              <a:buNone/>
            </a:lvl1pPr>
          </a:lstStyle>
          <a:p>
            <a:r>
              <a:rPr lang="de-DE" dirty="0" smtClean="0"/>
              <a:t>Solar </a:t>
            </a:r>
            <a:r>
              <a:rPr lang="de-DE" dirty="0" err="1" smtClean="0"/>
              <a:t>evaporation</a:t>
            </a:r>
            <a:r>
              <a:rPr lang="de-DE" dirty="0" smtClean="0"/>
              <a:t> </a:t>
            </a:r>
            <a:r>
              <a:rPr lang="de-DE" dirty="0" err="1" smtClean="0"/>
              <a:t>of</a:t>
            </a:r>
            <a:r>
              <a:rPr lang="de-DE" dirty="0" smtClean="0"/>
              <a:t> </a:t>
            </a:r>
            <a:r>
              <a:rPr lang="de-DE" dirty="0" err="1" smtClean="0"/>
              <a:t>seawater</a:t>
            </a:r>
            <a:r>
              <a:rPr lang="de-DE" dirty="0" smtClean="0"/>
              <a:t> </a:t>
            </a:r>
            <a:r>
              <a:rPr lang="de-DE" dirty="0" err="1" smtClean="0"/>
              <a:t>or</a:t>
            </a:r>
            <a:r>
              <a:rPr lang="de-DE" dirty="0" smtClean="0"/>
              <a:t> </a:t>
            </a:r>
            <a:r>
              <a:rPr lang="de-DE" dirty="0" err="1" smtClean="0"/>
              <a:t>salt</a:t>
            </a:r>
            <a:r>
              <a:rPr lang="de-DE" dirty="0" smtClean="0"/>
              <a:t> </a:t>
            </a:r>
            <a:r>
              <a:rPr lang="de-DE" dirty="0" err="1" smtClean="0"/>
              <a:t>mining</a:t>
            </a:r>
            <a:r>
              <a:rPr lang="de-DE" dirty="0" smtClean="0"/>
              <a:t> </a:t>
            </a:r>
            <a:r>
              <a:rPr lang="de-DE" dirty="0" err="1" smtClean="0"/>
              <a:t>are</a:t>
            </a:r>
            <a:r>
              <a:rPr lang="de-DE" dirty="0" smtClean="0"/>
              <a:t> </a:t>
            </a:r>
            <a:r>
              <a:rPr lang="de-DE" dirty="0" err="1" smtClean="0"/>
              <a:t>common</a:t>
            </a:r>
            <a:r>
              <a:rPr lang="de-DE" dirty="0" smtClean="0"/>
              <a:t> </a:t>
            </a:r>
            <a:r>
              <a:rPr lang="de-DE" dirty="0" err="1" smtClean="0"/>
              <a:t>methods</a:t>
            </a:r>
            <a:r>
              <a:rPr lang="de-DE" dirty="0" smtClean="0"/>
              <a:t> </a:t>
            </a:r>
            <a:r>
              <a:rPr lang="de-DE" dirty="0" err="1" smtClean="0"/>
              <a:t>to</a:t>
            </a:r>
            <a:r>
              <a:rPr lang="de-DE" dirty="0" smtClean="0"/>
              <a:t> </a:t>
            </a:r>
            <a:r>
              <a:rPr lang="de-DE" dirty="0" err="1" smtClean="0"/>
              <a:t>produce</a:t>
            </a:r>
            <a:r>
              <a:rPr lang="de-DE" dirty="0" smtClean="0"/>
              <a:t> </a:t>
            </a:r>
            <a:r>
              <a:rPr lang="de-DE" dirty="0" err="1" smtClean="0"/>
              <a:t>common</a:t>
            </a:r>
            <a:r>
              <a:rPr lang="de-DE" dirty="0" smtClean="0"/>
              <a:t> </a:t>
            </a:r>
            <a:r>
              <a:rPr lang="de-DE" dirty="0" err="1" smtClean="0"/>
              <a:t>salt</a:t>
            </a:r>
            <a:r>
              <a:rPr lang="de-DE" dirty="0" smtClean="0"/>
              <a:t> (</a:t>
            </a:r>
            <a:r>
              <a:rPr lang="de-DE" dirty="0" err="1" smtClean="0"/>
              <a:t>NaCl</a:t>
            </a:r>
            <a:r>
              <a:rPr lang="de-DE" dirty="0" smtClean="0"/>
              <a:t>). </a:t>
            </a:r>
            <a:r>
              <a:rPr lang="de-DE" dirty="0" err="1" smtClean="0"/>
              <a:t>Propose</a:t>
            </a:r>
            <a:r>
              <a:rPr lang="de-DE" dirty="0" smtClean="0"/>
              <a:t> a </a:t>
            </a:r>
            <a:r>
              <a:rPr lang="de-DE" b="1" dirty="0" err="1" smtClean="0">
                <a:solidFill>
                  <a:srgbClr val="FF0000"/>
                </a:solidFill>
              </a:rPr>
              <a:t>method</a:t>
            </a:r>
            <a:r>
              <a:rPr lang="de-DE" dirty="0" smtClean="0"/>
              <a:t> </a:t>
            </a:r>
            <a:r>
              <a:rPr lang="de-DE" dirty="0" err="1" smtClean="0"/>
              <a:t>to</a:t>
            </a:r>
            <a:r>
              <a:rPr lang="de-DE" dirty="0" smtClean="0"/>
              <a:t> </a:t>
            </a:r>
            <a:r>
              <a:rPr lang="de-DE" b="1" dirty="0" err="1" smtClean="0">
                <a:solidFill>
                  <a:srgbClr val="FF0000"/>
                </a:solidFill>
              </a:rPr>
              <a:t>extract</a:t>
            </a:r>
            <a:r>
              <a:rPr lang="de-DE" b="1" dirty="0" smtClean="0">
                <a:solidFill>
                  <a:srgbClr val="FF0000"/>
                </a:solidFill>
              </a:rPr>
              <a:t> </a:t>
            </a:r>
            <a:r>
              <a:rPr lang="de-DE" b="1" dirty="0" err="1" smtClean="0">
                <a:solidFill>
                  <a:srgbClr val="FF0000"/>
                </a:solidFill>
              </a:rPr>
              <a:t>salt</a:t>
            </a:r>
            <a:r>
              <a:rPr lang="de-DE" dirty="0" smtClean="0"/>
              <a:t> </a:t>
            </a:r>
            <a:r>
              <a:rPr lang="de-DE" dirty="0" err="1" smtClean="0"/>
              <a:t>from</a:t>
            </a:r>
            <a:r>
              <a:rPr lang="de-DE" dirty="0" smtClean="0"/>
              <a:t> </a:t>
            </a:r>
            <a:r>
              <a:rPr lang="de-DE" dirty="0" smtClean="0">
                <a:solidFill>
                  <a:schemeClr val="tx1"/>
                </a:solidFill>
              </a:rPr>
              <a:t>a </a:t>
            </a:r>
            <a:r>
              <a:rPr lang="de-DE" b="1" dirty="0" err="1" smtClean="0">
                <a:solidFill>
                  <a:srgbClr val="FF0000"/>
                </a:solidFill>
              </a:rPr>
              <a:t>natural</a:t>
            </a:r>
            <a:r>
              <a:rPr lang="de-DE" b="1" dirty="0" smtClean="0">
                <a:solidFill>
                  <a:srgbClr val="FF0000"/>
                </a:solidFill>
              </a:rPr>
              <a:t> </a:t>
            </a:r>
            <a:r>
              <a:rPr lang="de-DE" b="1" dirty="0" err="1" smtClean="0">
                <a:solidFill>
                  <a:srgbClr val="FF0000"/>
                </a:solidFill>
              </a:rPr>
              <a:t>source</a:t>
            </a:r>
            <a:r>
              <a:rPr lang="de-DE" b="1" dirty="0" smtClean="0">
                <a:solidFill>
                  <a:srgbClr val="FF0000"/>
                </a:solidFill>
              </a:rPr>
              <a:t> </a:t>
            </a:r>
            <a:r>
              <a:rPr lang="de-DE" dirty="0" err="1" smtClean="0"/>
              <a:t>and</a:t>
            </a:r>
            <a:r>
              <a:rPr lang="de-DE" dirty="0" smtClean="0"/>
              <a:t> </a:t>
            </a:r>
            <a:r>
              <a:rPr lang="de-DE" dirty="0" err="1" smtClean="0"/>
              <a:t>determine</a:t>
            </a:r>
            <a:r>
              <a:rPr lang="de-DE" dirty="0" smtClean="0"/>
              <a:t> </a:t>
            </a:r>
            <a:r>
              <a:rPr lang="de-DE" dirty="0" err="1" smtClean="0"/>
              <a:t>both</a:t>
            </a:r>
            <a:r>
              <a:rPr lang="de-DE" dirty="0" smtClean="0"/>
              <a:t> </a:t>
            </a:r>
            <a:r>
              <a:rPr lang="de-DE" b="1" dirty="0" err="1" smtClean="0">
                <a:solidFill>
                  <a:srgbClr val="FF0000"/>
                </a:solidFill>
              </a:rPr>
              <a:t>productive</a:t>
            </a:r>
            <a:r>
              <a:rPr lang="de-DE" b="1" dirty="0" smtClean="0">
                <a:solidFill>
                  <a:srgbClr val="FF0000"/>
                </a:solidFill>
              </a:rPr>
              <a:t> </a:t>
            </a:r>
            <a:r>
              <a:rPr lang="de-DE" b="1" dirty="0" err="1" smtClean="0">
                <a:solidFill>
                  <a:srgbClr val="FF0000"/>
                </a:solidFill>
              </a:rPr>
              <a:t>capacity</a:t>
            </a:r>
            <a:r>
              <a:rPr lang="de-DE" b="1" dirty="0" smtClean="0">
                <a:solidFill>
                  <a:srgbClr val="FF0000"/>
                </a:solidFill>
              </a:rPr>
              <a:t> </a:t>
            </a:r>
            <a:r>
              <a:rPr lang="de-DE" dirty="0" err="1" smtClean="0"/>
              <a:t>of</a:t>
            </a:r>
            <a:r>
              <a:rPr lang="de-DE" dirty="0" smtClean="0"/>
              <a:t> </a:t>
            </a:r>
            <a:r>
              <a:rPr lang="de-DE" dirty="0" err="1" smtClean="0"/>
              <a:t>your</a:t>
            </a:r>
            <a:r>
              <a:rPr lang="de-DE" dirty="0" smtClean="0"/>
              <a:t> </a:t>
            </a:r>
            <a:r>
              <a:rPr lang="de-DE" dirty="0" err="1" smtClean="0"/>
              <a:t>method</a:t>
            </a:r>
            <a:r>
              <a:rPr lang="de-DE" dirty="0" smtClean="0"/>
              <a:t> </a:t>
            </a:r>
            <a:r>
              <a:rPr lang="de-DE" dirty="0" err="1" smtClean="0"/>
              <a:t>and</a:t>
            </a:r>
            <a:r>
              <a:rPr lang="de-DE" dirty="0" smtClean="0"/>
              <a:t> </a:t>
            </a:r>
            <a:r>
              <a:rPr lang="de-DE" b="1" dirty="0" err="1" smtClean="0">
                <a:solidFill>
                  <a:srgbClr val="FF0000"/>
                </a:solidFill>
              </a:rPr>
              <a:t>purity</a:t>
            </a:r>
            <a:r>
              <a:rPr lang="de-DE" dirty="0" smtClean="0"/>
              <a:t> </a:t>
            </a:r>
            <a:r>
              <a:rPr lang="de-DE" dirty="0" err="1" smtClean="0"/>
              <a:t>of</a:t>
            </a:r>
            <a:r>
              <a:rPr lang="de-DE" dirty="0" smtClean="0"/>
              <a:t> </a:t>
            </a:r>
            <a:r>
              <a:rPr lang="de-DE" dirty="0" err="1" smtClean="0"/>
              <a:t>the</a:t>
            </a:r>
            <a:r>
              <a:rPr lang="de-DE" dirty="0" smtClean="0"/>
              <a:t> </a:t>
            </a:r>
            <a:r>
              <a:rPr lang="de-DE" dirty="0" err="1" smtClean="0"/>
              <a:t>product</a:t>
            </a:r>
            <a:r>
              <a:rPr lang="de-DE" dirty="0" smtClean="0"/>
              <a:t>. </a:t>
            </a:r>
            <a:r>
              <a:rPr lang="de-DE" b="1" dirty="0" err="1" smtClean="0">
                <a:solidFill>
                  <a:srgbClr val="FF0000"/>
                </a:solidFill>
              </a:rPr>
              <a:t>Demonstrate</a:t>
            </a:r>
            <a:r>
              <a:rPr lang="de-DE" dirty="0" smtClean="0"/>
              <a:t> an </a:t>
            </a:r>
            <a:r>
              <a:rPr lang="de-DE" b="1" dirty="0" err="1" smtClean="0">
                <a:solidFill>
                  <a:srgbClr val="FF0000"/>
                </a:solidFill>
              </a:rPr>
              <a:t>amount</a:t>
            </a:r>
            <a:r>
              <a:rPr lang="de-DE" b="1" dirty="0" smtClean="0">
                <a:solidFill>
                  <a:srgbClr val="FF0000"/>
                </a:solidFill>
              </a:rPr>
              <a:t> </a:t>
            </a:r>
            <a:r>
              <a:rPr lang="de-DE" b="1" dirty="0" err="1" smtClean="0">
                <a:solidFill>
                  <a:srgbClr val="FF0000"/>
                </a:solidFill>
              </a:rPr>
              <a:t>of</a:t>
            </a:r>
            <a:r>
              <a:rPr lang="de-DE" b="1" dirty="0" smtClean="0">
                <a:solidFill>
                  <a:srgbClr val="FF0000"/>
                </a:solidFill>
              </a:rPr>
              <a:t> </a:t>
            </a:r>
            <a:r>
              <a:rPr lang="de-DE" b="1" dirty="0" err="1" smtClean="0">
                <a:solidFill>
                  <a:srgbClr val="FF0000"/>
                </a:solidFill>
              </a:rPr>
              <a:t>salt</a:t>
            </a:r>
            <a:r>
              <a:rPr lang="de-DE" dirty="0" smtClean="0">
                <a:solidFill>
                  <a:srgbClr val="FF0000"/>
                </a:solidFill>
              </a:rPr>
              <a:t> </a:t>
            </a:r>
            <a:r>
              <a:rPr lang="de-DE" b="1" dirty="0" err="1" smtClean="0">
                <a:solidFill>
                  <a:srgbClr val="FF0000"/>
                </a:solidFill>
              </a:rPr>
              <a:t>produced</a:t>
            </a:r>
            <a:r>
              <a:rPr lang="de-DE" dirty="0" smtClean="0">
                <a:solidFill>
                  <a:srgbClr val="FF0000"/>
                </a:solidFill>
              </a:rPr>
              <a:t> </a:t>
            </a:r>
            <a:r>
              <a:rPr lang="de-DE" dirty="0" err="1" smtClean="0"/>
              <a:t>by</a:t>
            </a:r>
            <a:r>
              <a:rPr lang="de-DE" dirty="0" smtClean="0"/>
              <a:t> </a:t>
            </a:r>
            <a:r>
              <a:rPr lang="de-DE" dirty="0" err="1" smtClean="0"/>
              <a:t>your</a:t>
            </a:r>
            <a:r>
              <a:rPr lang="de-DE" dirty="0" smtClean="0"/>
              <a:t> </a:t>
            </a:r>
            <a:r>
              <a:rPr lang="de-DE" dirty="0" err="1" smtClean="0"/>
              <a:t>method</a:t>
            </a:r>
            <a:r>
              <a:rPr lang="de-DE" dirty="0" smtClean="0"/>
              <a:t>. </a:t>
            </a:r>
            <a:endParaRPr lang="de-DE" dirty="0"/>
          </a:p>
          <a:p>
            <a:endParaRPr dirty="0"/>
          </a:p>
        </p:txBody>
      </p:sp>
      <p:sp>
        <p:nvSpPr>
          <p:cNvPr id="146" name="Shape 146"/>
          <p:cNvSpPr/>
          <p:nvPr/>
        </p:nvSpPr>
        <p:spPr>
          <a:xfrm>
            <a:off x="4114580" y="5641145"/>
            <a:ext cx="3947533" cy="526416"/>
          </a:xfrm>
          <a:prstGeom prst="rect">
            <a:avLst/>
          </a:prstGeom>
          <a:solidFill>
            <a:srgbClr val="FFFFFF"/>
          </a:solidFill>
          <a:ln w="28575">
            <a:solidFill>
              <a:srgbClr val="FF0000"/>
            </a:solidFill>
            <a:miter/>
          </a:ln>
          <a:extLst>
            <a:ext uri="{C572A759-6A51-4108-AA02-DFA0A04FC94B}">
              <ma14:wrappingTextBoxFlag xmlns:ma14="http://schemas.microsoft.com/office/mac/drawingml/2011/main" val="1"/>
            </a:ext>
          </a:extLst>
        </p:spPr>
        <p:txBody>
          <a:bodyPr lIns="45719" rIns="45719">
            <a:spAutoFit/>
          </a:bodyPr>
          <a:lstStyle>
            <a:lvl1pPr>
              <a:defRPr sz="2800"/>
            </a:lvl1pPr>
          </a:lstStyle>
          <a:p>
            <a:r>
              <a:t>Task partially fulfilled</a:t>
            </a:r>
          </a:p>
        </p:txBody>
      </p:sp>
      <p:sp>
        <p:nvSpPr>
          <p:cNvPr id="147" name="Shape 147"/>
          <p:cNvSpPr>
            <a:spLocks noGrp="1"/>
          </p:cNvSpPr>
          <p:nvPr>
            <p:ph type="sldNum" sz="quarter" idx="2"/>
          </p:nvPr>
        </p:nvSpPr>
        <p:spPr>
          <a:xfrm>
            <a:off x="8569297" y="5689548"/>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8" name="TextBox 6"/>
          <p:cNvSpPr txBox="1"/>
          <p:nvPr/>
        </p:nvSpPr>
        <p:spPr>
          <a:xfrm>
            <a:off x="-36291" y="3182795"/>
            <a:ext cx="5044147" cy="2062103"/>
          </a:xfrm>
          <a:prstGeom prst="rect">
            <a:avLst/>
          </a:prstGeom>
          <a:noFill/>
        </p:spPr>
        <p:txBody>
          <a:bodyPr wrap="square" rtlCol="0">
            <a:spAutoFit/>
          </a:bodyPr>
          <a:lstStyle/>
          <a:p>
            <a:pPr algn="ctr"/>
            <a:r>
              <a:rPr lang="en-US" sz="3200" b="1" dirty="0">
                <a:solidFill>
                  <a:schemeClr val="accent2">
                    <a:lumMod val="75000"/>
                  </a:schemeClr>
                </a:solidFill>
              </a:rPr>
              <a:t>Method </a:t>
            </a:r>
          </a:p>
          <a:p>
            <a:pPr algn="ctr"/>
            <a:r>
              <a:rPr lang="en-US" sz="3200" b="1" dirty="0">
                <a:solidFill>
                  <a:schemeClr val="accent2">
                    <a:lumMod val="75000"/>
                  </a:schemeClr>
                </a:solidFill>
              </a:rPr>
              <a:t>         </a:t>
            </a:r>
          </a:p>
          <a:p>
            <a:pPr algn="ctr"/>
            <a:r>
              <a:rPr lang="en-US" sz="3200" dirty="0" smtClean="0">
                <a:solidFill>
                  <a:schemeClr val="accent2">
                    <a:lumMod val="75000"/>
                  </a:schemeClr>
                </a:solidFill>
              </a:rPr>
              <a:t>Extract Salt from </a:t>
            </a:r>
            <a:r>
              <a:rPr lang="en-US" sz="3200" dirty="0">
                <a:solidFill>
                  <a:schemeClr val="accent2">
                    <a:lumMod val="75000"/>
                  </a:schemeClr>
                </a:solidFill>
              </a:rPr>
              <a:t>N</a:t>
            </a:r>
            <a:r>
              <a:rPr lang="en-US" sz="3200" dirty="0" smtClean="0">
                <a:solidFill>
                  <a:schemeClr val="accent2">
                    <a:lumMod val="75000"/>
                  </a:schemeClr>
                </a:solidFill>
              </a:rPr>
              <a:t>atural </a:t>
            </a:r>
            <a:r>
              <a:rPr lang="en-US" sz="3200" dirty="0">
                <a:solidFill>
                  <a:schemeClr val="accent2">
                    <a:lumMod val="75000"/>
                  </a:schemeClr>
                </a:solidFill>
              </a:rPr>
              <a:t>S</a:t>
            </a:r>
            <a:r>
              <a:rPr lang="en-US" sz="3200" dirty="0" smtClean="0">
                <a:solidFill>
                  <a:schemeClr val="accent2">
                    <a:lumMod val="75000"/>
                  </a:schemeClr>
                </a:solidFill>
              </a:rPr>
              <a:t>ource</a:t>
            </a:r>
            <a:endParaRPr lang="en-US" sz="3200" dirty="0">
              <a:solidFill>
                <a:schemeClr val="accent2">
                  <a:lumMod val="75000"/>
                </a:schemeClr>
              </a:solidFill>
            </a:endParaRPr>
          </a:p>
        </p:txBody>
      </p:sp>
      <p:sp>
        <p:nvSpPr>
          <p:cNvPr id="2" name="Pfeil nach unten 1"/>
          <p:cNvSpPr/>
          <p:nvPr/>
        </p:nvSpPr>
        <p:spPr>
          <a:xfrm>
            <a:off x="2244358" y="3719413"/>
            <a:ext cx="408227" cy="529137"/>
          </a:xfrm>
          <a:prstGeom prst="downArrow">
            <a:avLst/>
          </a:prstGeom>
          <a:solidFill>
            <a:schemeClr val="accent2">
              <a:lumMod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9"/>
          <p:cNvSpPr txBox="1"/>
          <p:nvPr/>
        </p:nvSpPr>
        <p:spPr>
          <a:xfrm>
            <a:off x="3624927" y="3305792"/>
            <a:ext cx="4437186" cy="2062103"/>
          </a:xfrm>
          <a:prstGeom prst="rect">
            <a:avLst/>
          </a:prstGeom>
          <a:noFill/>
        </p:spPr>
        <p:txBody>
          <a:bodyPr wrap="square" rtlCol="0">
            <a:spAutoFit/>
          </a:bodyPr>
          <a:lstStyle/>
          <a:p>
            <a:pPr algn="ctr"/>
            <a:r>
              <a:rPr lang="en-US" sz="3200" b="1" dirty="0">
                <a:solidFill>
                  <a:schemeClr val="accent6">
                    <a:lumMod val="75000"/>
                  </a:schemeClr>
                </a:solidFill>
              </a:rPr>
              <a:t>Determine:</a:t>
            </a:r>
          </a:p>
          <a:p>
            <a:pPr algn="ctr"/>
            <a:endParaRPr lang="en-US" sz="3200" dirty="0">
              <a:solidFill>
                <a:schemeClr val="accent6">
                  <a:lumMod val="75000"/>
                </a:schemeClr>
              </a:solidFill>
            </a:endParaRPr>
          </a:p>
          <a:p>
            <a:pPr algn="ctr"/>
            <a:r>
              <a:rPr lang="en-US" sz="3200" dirty="0">
                <a:solidFill>
                  <a:schemeClr val="accent6">
                    <a:lumMod val="75000"/>
                  </a:schemeClr>
                </a:solidFill>
              </a:rPr>
              <a:t>Productive </a:t>
            </a:r>
            <a:r>
              <a:rPr lang="en-US" sz="3200" dirty="0" err="1" smtClean="0">
                <a:solidFill>
                  <a:schemeClr val="accent6">
                    <a:lumMod val="75000"/>
                  </a:schemeClr>
                </a:solidFill>
              </a:rPr>
              <a:t>Capacity&amp;Purity</a:t>
            </a:r>
            <a:endParaRPr lang="en-US" sz="3200" dirty="0">
              <a:solidFill>
                <a:schemeClr val="accent6">
                  <a:lumMod val="75000"/>
                </a:schemeClr>
              </a:solidFill>
            </a:endParaRPr>
          </a:p>
        </p:txBody>
      </p:sp>
      <p:sp>
        <p:nvSpPr>
          <p:cNvPr id="3" name="Pfeil nach unten 2"/>
          <p:cNvSpPr/>
          <p:nvPr/>
        </p:nvSpPr>
        <p:spPr>
          <a:xfrm>
            <a:off x="5497924" y="3856208"/>
            <a:ext cx="412460" cy="586201"/>
          </a:xfrm>
          <a:prstGeom prst="downArrow">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9"/>
          <p:cNvSpPr txBox="1"/>
          <p:nvPr/>
        </p:nvSpPr>
        <p:spPr>
          <a:xfrm>
            <a:off x="7325242" y="3671315"/>
            <a:ext cx="4437186" cy="1569660"/>
          </a:xfrm>
          <a:prstGeom prst="rect">
            <a:avLst/>
          </a:prstGeom>
          <a:noFill/>
        </p:spPr>
        <p:txBody>
          <a:bodyPr wrap="square" rtlCol="0">
            <a:spAutoFit/>
          </a:bodyPr>
          <a:lstStyle/>
          <a:p>
            <a:pPr algn="ctr"/>
            <a:r>
              <a:rPr lang="en-US" sz="3200" b="1" dirty="0" smtClean="0">
                <a:solidFill>
                  <a:srgbClr val="000090"/>
                </a:solidFill>
              </a:rPr>
              <a:t>Demonstrate:</a:t>
            </a:r>
            <a:endParaRPr lang="en-US" sz="3200" b="1" dirty="0">
              <a:solidFill>
                <a:srgbClr val="000090"/>
              </a:solidFill>
            </a:endParaRPr>
          </a:p>
          <a:p>
            <a:pPr algn="ctr"/>
            <a:endParaRPr lang="en-US" sz="3200" dirty="0">
              <a:solidFill>
                <a:srgbClr val="000090"/>
              </a:solidFill>
            </a:endParaRPr>
          </a:p>
          <a:p>
            <a:pPr algn="ctr"/>
            <a:r>
              <a:rPr lang="en-US" sz="3200" dirty="0" smtClean="0">
                <a:solidFill>
                  <a:srgbClr val="000090"/>
                </a:solidFill>
              </a:rPr>
              <a:t>Amount of salt produced</a:t>
            </a:r>
            <a:endParaRPr lang="en-US" sz="3200" dirty="0">
              <a:solidFill>
                <a:srgbClr val="000090"/>
              </a:solidFill>
            </a:endParaRPr>
          </a:p>
        </p:txBody>
      </p:sp>
      <p:sp>
        <p:nvSpPr>
          <p:cNvPr id="4" name="Pfeil nach unten 3"/>
          <p:cNvSpPr/>
          <p:nvPr/>
        </p:nvSpPr>
        <p:spPr>
          <a:xfrm>
            <a:off x="9280359" y="4207933"/>
            <a:ext cx="423315" cy="529137"/>
          </a:xfrm>
          <a:prstGeom prst="downArrow">
            <a:avLst/>
          </a:prstGeom>
          <a:solidFill>
            <a:srgbClr val="00009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childTnLst>
                                    <p:set>
                                      <p:cBhvr>
                                        <p:cTn id="2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3" animBg="1"/>
      <p:bldP spid="8" grpId="0"/>
      <p:bldP spid="2" grpId="0" animBg="1"/>
      <p:bldP spid="11" grpId="0"/>
      <p:bldP spid="3" grpId="0" animBg="1"/>
      <p:bldP spid="1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838199" y="365125"/>
            <a:ext cx="9894572" cy="1325563"/>
          </a:xfrm>
          <a:prstGeom prst="rect">
            <a:avLst/>
          </a:prstGeom>
        </p:spPr>
        <p:txBody>
          <a:bodyPr/>
          <a:lstStyle/>
          <a:p>
            <a:r>
              <a:t>Outline of Report</a:t>
            </a:r>
          </a:p>
        </p:txBody>
      </p:sp>
      <p:grpSp>
        <p:nvGrpSpPr>
          <p:cNvPr id="180" name="Group 180"/>
          <p:cNvGrpSpPr/>
          <p:nvPr/>
        </p:nvGrpSpPr>
        <p:grpSpPr>
          <a:xfrm>
            <a:off x="3096321" y="6332020"/>
            <a:ext cx="5988243" cy="383541"/>
            <a:chOff x="0" y="0"/>
            <a:chExt cx="5988242" cy="383540"/>
          </a:xfrm>
        </p:grpSpPr>
        <p:sp>
          <p:nvSpPr>
            <p:cNvPr id="176" name="Shape 176"/>
            <p:cNvSpPr/>
            <p:nvPr/>
          </p:nvSpPr>
          <p:spPr>
            <a:xfrm>
              <a:off x="33706" y="0"/>
              <a:ext cx="5954537"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000">
                  <a:solidFill>
                    <a:srgbClr val="92D050"/>
                  </a:solidFill>
                </a:defRPr>
              </a:pPr>
              <a:r>
                <a:t>▪</a:t>
              </a:r>
              <a:r>
                <a:rPr sz="1800">
                  <a:solidFill>
                    <a:srgbClr val="000000"/>
                  </a:solidFill>
                </a:rPr>
                <a:t> Good		▪ Ok		▪ Needs Improvement</a:t>
              </a:r>
            </a:p>
          </p:txBody>
        </p:sp>
        <p:sp>
          <p:nvSpPr>
            <p:cNvPr id="177" name="Shape 177"/>
            <p:cNvSpPr/>
            <p:nvPr/>
          </p:nvSpPr>
          <p:spPr>
            <a:xfrm>
              <a:off x="0" y="79929"/>
              <a:ext cx="200723" cy="200724"/>
            </a:xfrm>
            <a:prstGeom prst="rect">
              <a:avLst/>
            </a:prstGeom>
            <a:solidFill>
              <a:srgbClr val="92D05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Shape 178"/>
            <p:cNvSpPr/>
            <p:nvPr/>
          </p:nvSpPr>
          <p:spPr>
            <a:xfrm>
              <a:off x="1838093" y="79929"/>
              <a:ext cx="200723" cy="200724"/>
            </a:xfrm>
            <a:prstGeom prst="rect">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Shape 179"/>
            <p:cNvSpPr/>
            <p:nvPr/>
          </p:nvSpPr>
          <p:spPr>
            <a:xfrm>
              <a:off x="3676186" y="99693"/>
              <a:ext cx="200723" cy="200724"/>
            </a:xfrm>
            <a:prstGeom prst="rect">
              <a:avLst/>
            </a:prstGeom>
            <a:solidFill>
              <a:srgbClr val="FF000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1" name="Shape 181"/>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graphicFrame>
        <p:nvGraphicFramePr>
          <p:cNvPr id="3" name="Diagramm 2"/>
          <p:cNvGraphicFramePr/>
          <p:nvPr>
            <p:extLst>
              <p:ext uri="{D42A27DB-BD31-4B8C-83A1-F6EECF244321}">
                <p14:modId xmlns:p14="http://schemas.microsoft.com/office/powerpoint/2010/main" val="370329234"/>
              </p:ext>
            </p:extLst>
          </p:nvPr>
        </p:nvGraphicFramePr>
        <p:xfrm>
          <a:off x="683815" y="1690688"/>
          <a:ext cx="10919343"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t>Reporter</a:t>
            </a:r>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5"/>
            <a:ext cx="5157788" cy="3835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Strengths</a:t>
            </a:r>
          </a:p>
        </p:txBody>
      </p:sp>
      <p:sp>
        <p:nvSpPr>
          <p:cNvPr id="187" name="Shape 187"/>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5"/>
            <a:ext cx="5183188" cy="3835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Weaknesses</a:t>
            </a:r>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92" name="Shape 192"/>
          <p:cNvSpPr>
            <a:spLocks noGrp="1"/>
          </p:cNvSpPr>
          <p:nvPr>
            <p:ph type="title"/>
          </p:nvPr>
        </p:nvSpPr>
        <p:spPr>
          <a:prstGeom prst="rect">
            <a:avLst/>
          </a:prstGeom>
        </p:spPr>
        <p:txBody>
          <a:bodyPr/>
          <a:lstStyle/>
          <a:p>
            <a:r>
              <a:t>Opponent</a:t>
            </a:r>
          </a:p>
        </p:txBody>
      </p:sp>
      <p:sp>
        <p:nvSpPr>
          <p:cNvPr id="193" name="Shape 193"/>
          <p:cNvSpPr>
            <a:spLocks noGrp="1"/>
          </p:cNvSpPr>
          <p:nvPr>
            <p:ph type="body" sz="quarter" idx="1"/>
          </p:nvPr>
        </p:nvSpPr>
        <p:spPr>
          <a:xfrm>
            <a:off x="839787" y="1681163"/>
            <a:ext cx="5157788" cy="823913"/>
          </a:xfrm>
          <a:prstGeom prst="rect">
            <a:avLst/>
          </a:prstGeom>
        </p:spPr>
        <p:txBody>
          <a:bodyPr/>
          <a:lstStyle/>
          <a:p>
            <a:r>
              <a:t>Strengths</a:t>
            </a:r>
          </a:p>
        </p:txBody>
      </p:sp>
      <p:sp>
        <p:nvSpPr>
          <p:cNvPr id="194" name="Shape 194"/>
          <p:cNvSpPr/>
          <p:nvPr/>
        </p:nvSpPr>
        <p:spPr>
          <a:xfrm>
            <a:off x="839787" y="2505075"/>
            <a:ext cx="5157788" cy="3835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Strengths</a:t>
            </a:r>
          </a:p>
        </p:txBody>
      </p:sp>
      <p:sp>
        <p:nvSpPr>
          <p:cNvPr id="195" name="Shape 195"/>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400" b="1"/>
            </a:lvl1pPr>
          </a:lstStyle>
          <a:p>
            <a:r>
              <a:t>Weaknesses</a:t>
            </a:r>
          </a:p>
        </p:txBody>
      </p:sp>
      <p:sp>
        <p:nvSpPr>
          <p:cNvPr id="196" name="Shape 196"/>
          <p:cNvSpPr/>
          <p:nvPr/>
        </p:nvSpPr>
        <p:spPr>
          <a:xfrm>
            <a:off x="6172200" y="2505075"/>
            <a:ext cx="5183188" cy="3835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Weaknesses</a:t>
            </a:r>
          </a:p>
        </p:txBody>
      </p:sp>
      <p:sp>
        <p:nvSpPr>
          <p:cNvPr id="197" name="Shape 197"/>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p>
            <a:r>
              <a:t>Discussion Topics</a:t>
            </a:r>
          </a:p>
        </p:txBody>
      </p:sp>
      <p:sp>
        <p:nvSpPr>
          <p:cNvPr id="200" name="Shape 200"/>
          <p:cNvSpPr>
            <a:spLocks noGrp="1"/>
          </p:cNvSpPr>
          <p:nvPr>
            <p:ph type="body" idx="1"/>
          </p:nvPr>
        </p:nvSpPr>
        <p:spPr>
          <a:prstGeom prst="rect">
            <a:avLst/>
          </a:prstGeom>
        </p:spPr>
        <p:txBody>
          <a:bodyPr/>
          <a:lstStyle/>
          <a:p>
            <a:pPr>
              <a:defRPr sz="2000"/>
            </a:pPr>
            <a:endParaRPr/>
          </a:p>
        </p:txBody>
      </p:sp>
      <p:sp>
        <p:nvSpPr>
          <p:cNvPr id="201" name="Shape 201"/>
          <p:cNvSpPr>
            <a:spLocks noGrp="1"/>
          </p:cNvSpPr>
          <p:nvPr>
            <p:ph type="sldNum" sz="quarter" idx="2"/>
          </p:nvPr>
        </p:nvSpPr>
        <p:spPr>
          <a:xfrm>
            <a:off x="11116458" y="6324917"/>
            <a:ext cx="237343"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202" name="Shape 202"/>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Tree>
  </p:cSld>
  <p:clrMapOvr>
    <a:masterClrMapping/>
  </p:clrMapOvr>
  <p:transition xmlns:p14="http://schemas.microsoft.com/office/powerpoint/2010/mai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568</Words>
  <Application>Microsoft Macintosh PowerPoint</Application>
  <PresentationFormat>Benutzerdefiniert</PresentationFormat>
  <Paragraphs>83</Paragraphs>
  <Slides>6</Slides>
  <Notes>1</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 Theme</vt:lpstr>
      <vt:lpstr>9. Salt Production</vt:lpstr>
      <vt:lpstr>Problem</vt:lpstr>
      <vt:lpstr>Outline of Report</vt:lpstr>
      <vt:lpstr>Reporter</vt:lpstr>
      <vt:lpstr>Opponent</vt:lpstr>
      <vt:lpstr>Discussion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Paper Wrinkles</dc:title>
  <cp:lastModifiedBy>Nina</cp:lastModifiedBy>
  <cp:revision>7</cp:revision>
  <dcterms:modified xsi:type="dcterms:W3CDTF">2017-07-03T05:24:48Z</dcterms:modified>
</cp:coreProperties>
</file>