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1" r:id="rId2"/>
    <p:sldId id="262" r:id="rId3"/>
    <p:sldId id="263" r:id="rId4"/>
    <p:sldId id="259" r:id="rId5"/>
    <p:sldId id="260" r:id="rId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4"/>
    <p:restoredTop sz="94592"/>
  </p:normalViewPr>
  <p:slideViewPr>
    <p:cSldViewPr snapToGrid="0" snapToObjects="1">
      <p:cViewPr varScale="1">
        <p:scale>
          <a:sx n="122" d="100"/>
          <a:sy n="122" d="100"/>
        </p:scale>
        <p:origin x="216" y="7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7162EF-A2EC-2342-8FFE-1414C04BCCAB}" type="doc">
      <dgm:prSet loTypeId="urn:microsoft.com/office/officeart/2005/8/layout/process5" loCatId="" qsTypeId="urn:microsoft.com/office/officeart/2005/8/quickstyle/simple4" qsCatId="simple" csTypeId="urn:microsoft.com/office/officeart/2005/8/colors/accent1_2" csCatId="accent1" phldr="1"/>
      <dgm:spPr/>
      <dgm:t>
        <a:bodyPr/>
        <a:lstStyle/>
        <a:p>
          <a:endParaRPr lang="de-DE"/>
        </a:p>
      </dgm:t>
    </dgm:pt>
    <dgm:pt modelId="{9540F5EE-CDA4-DA45-9A68-18B81FA3B80E}">
      <dgm:prSet phldrT="[Text]"/>
      <dgm:spPr>
        <a:solidFill>
          <a:schemeClr val="accent6"/>
        </a:solidFill>
        <a:ln w="12700">
          <a:solidFill>
            <a:schemeClr val="tx1"/>
          </a:solidFill>
        </a:ln>
      </dgm:spPr>
      <dgm:t>
        <a:bodyPr/>
        <a:lstStyle/>
        <a:p>
          <a:r>
            <a:rPr lang="de-DE" smtClean="0">
              <a:solidFill>
                <a:schemeClr val="tx1"/>
              </a:solidFill>
              <a:latin typeface="Times New Roman" charset="0"/>
              <a:ea typeface="Times New Roman" charset="0"/>
              <a:cs typeface="Times New Roman" charset="0"/>
            </a:rPr>
            <a:t>Phenomenon</a:t>
          </a:r>
          <a:endParaRPr lang="de-DE" dirty="0">
            <a:solidFill>
              <a:schemeClr val="tx1"/>
            </a:solidFill>
            <a:latin typeface="Times New Roman" charset="0"/>
            <a:ea typeface="Times New Roman" charset="0"/>
            <a:cs typeface="Times New Roman" charset="0"/>
          </a:endParaRPr>
        </a:p>
      </dgm:t>
    </dgm:pt>
    <dgm:pt modelId="{AEFC1898-FAA7-FE43-88AE-EFDB4676E314}" type="parTrans" cxnId="{454672A8-BA37-214E-A7F6-A93AFE9C8711}">
      <dgm:prSet/>
      <dgm:spPr/>
      <dgm:t>
        <a:bodyPr/>
        <a:lstStyle/>
        <a:p>
          <a:endParaRPr lang="de-DE"/>
        </a:p>
      </dgm:t>
    </dgm:pt>
    <dgm:pt modelId="{C76CC8FB-C845-304C-B452-36A82DD7AAD1}" type="sibTrans" cxnId="{454672A8-BA37-214E-A7F6-A93AFE9C8711}">
      <dgm:prSet/>
      <dgm:spPr>
        <a:solidFill>
          <a:schemeClr val="bg2">
            <a:lumMod val="60000"/>
            <a:lumOff val="40000"/>
          </a:schemeClr>
        </a:solidFill>
        <a:ln w="12700">
          <a:solidFill>
            <a:schemeClr val="tx1"/>
          </a:solidFill>
        </a:ln>
      </dgm:spPr>
      <dgm:t>
        <a:bodyPr/>
        <a:lstStyle/>
        <a:p>
          <a:endParaRPr lang="de-DE"/>
        </a:p>
      </dgm:t>
    </dgm:pt>
    <dgm:pt modelId="{CFAA6672-34CE-5547-B306-02040ED54D86}">
      <dgm:prSet phldrT="[Text]"/>
      <dgm:spPr>
        <a:solidFill>
          <a:srgbClr val="70AD47"/>
        </a:solidFill>
        <a:ln w="12700">
          <a:solidFill>
            <a:schemeClr val="tx1"/>
          </a:solidFill>
        </a:ln>
      </dgm:spPr>
      <dgm:t>
        <a:bodyPr/>
        <a:lstStyle/>
        <a:p>
          <a:r>
            <a:rPr lang="de-DE" dirty="0" smtClean="0">
              <a:solidFill>
                <a:srgbClr val="000000"/>
              </a:solidFill>
              <a:latin typeface="Times New Roman" charset="0"/>
              <a:ea typeface="Times New Roman" charset="0"/>
              <a:cs typeface="Times New Roman" charset="0"/>
            </a:rPr>
            <a:t>Experiment I</a:t>
          </a:r>
          <a:endParaRPr lang="de-DE" dirty="0">
            <a:solidFill>
              <a:srgbClr val="000000"/>
            </a:solidFill>
            <a:latin typeface="Times New Roman" charset="0"/>
            <a:ea typeface="Times New Roman" charset="0"/>
            <a:cs typeface="Times New Roman" charset="0"/>
          </a:endParaRPr>
        </a:p>
      </dgm:t>
    </dgm:pt>
    <dgm:pt modelId="{9410F2D5-0969-864A-8B00-3256F143B82B}" type="parTrans" cxnId="{706D0ECC-3B37-7541-9C60-756FB5B77DEC}">
      <dgm:prSet/>
      <dgm:spPr/>
      <dgm:t>
        <a:bodyPr/>
        <a:lstStyle/>
        <a:p>
          <a:endParaRPr lang="de-DE"/>
        </a:p>
      </dgm:t>
    </dgm:pt>
    <dgm:pt modelId="{E19E1ADA-1FF2-0844-8E2D-A188FE7A1848}" type="sibTrans" cxnId="{706D0ECC-3B37-7541-9C60-756FB5B77DEC}">
      <dgm:prSet/>
      <dgm:spPr>
        <a:solidFill>
          <a:schemeClr val="bg2">
            <a:lumMod val="60000"/>
            <a:lumOff val="40000"/>
          </a:schemeClr>
        </a:solidFill>
        <a:ln w="12700">
          <a:solidFill>
            <a:schemeClr val="tx1"/>
          </a:solidFill>
        </a:ln>
      </dgm:spPr>
      <dgm:t>
        <a:bodyPr/>
        <a:lstStyle/>
        <a:p>
          <a:endParaRPr lang="de-DE"/>
        </a:p>
      </dgm:t>
    </dgm:pt>
    <dgm:pt modelId="{4B917E16-05A6-084D-A4E0-B103ECCDC3AE}">
      <dgm:prSet phldrT="[Text]"/>
      <dgm:spPr>
        <a:solidFill>
          <a:srgbClr val="FFC000"/>
        </a:solidFill>
        <a:ln w="12700">
          <a:solidFill>
            <a:schemeClr val="tx1"/>
          </a:solidFill>
        </a:ln>
      </dgm:spPr>
      <dgm:t>
        <a:bodyPr/>
        <a:lstStyle/>
        <a:p>
          <a:r>
            <a:rPr lang="de-DE" dirty="0" smtClean="0">
              <a:solidFill>
                <a:srgbClr val="000000"/>
              </a:solidFill>
              <a:latin typeface="Times New Roman" charset="0"/>
              <a:ea typeface="Times New Roman" charset="0"/>
              <a:cs typeface="Times New Roman" charset="0"/>
            </a:rPr>
            <a:t>Analysis I</a:t>
          </a:r>
          <a:endParaRPr lang="de-DE" dirty="0">
            <a:solidFill>
              <a:srgbClr val="000000"/>
            </a:solidFill>
            <a:latin typeface="Times New Roman" charset="0"/>
            <a:ea typeface="Times New Roman" charset="0"/>
            <a:cs typeface="Times New Roman" charset="0"/>
          </a:endParaRPr>
        </a:p>
      </dgm:t>
    </dgm:pt>
    <dgm:pt modelId="{B1AF9F19-D24B-B242-AD8E-BD9D21B2036D}" type="parTrans" cxnId="{3ABFAD35-397E-3945-920C-5D7559635B15}">
      <dgm:prSet/>
      <dgm:spPr/>
      <dgm:t>
        <a:bodyPr/>
        <a:lstStyle/>
        <a:p>
          <a:endParaRPr lang="de-DE"/>
        </a:p>
      </dgm:t>
    </dgm:pt>
    <dgm:pt modelId="{7B805512-5893-AB4D-9C2C-DCF9EC2B095F}" type="sibTrans" cxnId="{3ABFAD35-397E-3945-920C-5D7559635B15}">
      <dgm:prSet/>
      <dgm:spPr>
        <a:solidFill>
          <a:schemeClr val="bg2">
            <a:lumMod val="60000"/>
            <a:lumOff val="40000"/>
          </a:schemeClr>
        </a:solidFill>
        <a:ln w="12700">
          <a:solidFill>
            <a:schemeClr val="tx1"/>
          </a:solidFill>
        </a:ln>
      </dgm:spPr>
      <dgm:t>
        <a:bodyPr/>
        <a:lstStyle/>
        <a:p>
          <a:endParaRPr lang="de-DE"/>
        </a:p>
      </dgm:t>
    </dgm:pt>
    <dgm:pt modelId="{E3DB9A65-BF0D-344E-B4EF-354080323E08}">
      <dgm:prSet phldrT="[Text]"/>
      <dgm:spPr>
        <a:solidFill>
          <a:schemeClr val="accent4"/>
        </a:solidFill>
        <a:ln w="12700">
          <a:solidFill>
            <a:schemeClr val="tx1"/>
          </a:solidFill>
        </a:ln>
      </dgm:spPr>
      <dgm:t>
        <a:bodyPr/>
        <a:lstStyle/>
        <a:p>
          <a:r>
            <a:rPr lang="de-DE" dirty="0" smtClean="0">
              <a:solidFill>
                <a:srgbClr val="000000"/>
              </a:solidFill>
              <a:latin typeface="Times New Roman" charset="0"/>
              <a:ea typeface="Times New Roman" charset="0"/>
              <a:cs typeface="Times New Roman" charset="0"/>
            </a:rPr>
            <a:t>Experiment </a:t>
          </a:r>
          <a:r>
            <a:rPr lang="de-DE" dirty="0" err="1" smtClean="0">
              <a:solidFill>
                <a:srgbClr val="000000"/>
              </a:solidFill>
              <a:latin typeface="Times New Roman" charset="0"/>
              <a:ea typeface="Times New Roman" charset="0"/>
              <a:cs typeface="Times New Roman" charset="0"/>
            </a:rPr>
            <a:t>Highlighters</a:t>
          </a:r>
          <a:endParaRPr lang="de-DE" dirty="0">
            <a:solidFill>
              <a:srgbClr val="000000"/>
            </a:solidFill>
            <a:latin typeface="Times New Roman" charset="0"/>
            <a:ea typeface="Times New Roman" charset="0"/>
            <a:cs typeface="Times New Roman" charset="0"/>
          </a:endParaRPr>
        </a:p>
      </dgm:t>
    </dgm:pt>
    <dgm:pt modelId="{3EB6992C-0A8E-1E4F-8995-1FE591155E05}" type="parTrans" cxnId="{748CC40E-892E-504D-882D-2DC25ADE97C9}">
      <dgm:prSet/>
      <dgm:spPr/>
      <dgm:t>
        <a:bodyPr/>
        <a:lstStyle/>
        <a:p>
          <a:endParaRPr lang="de-DE"/>
        </a:p>
      </dgm:t>
    </dgm:pt>
    <dgm:pt modelId="{9B0DDC7E-F266-1A40-B3A7-3282E1FC58BB}" type="sibTrans" cxnId="{748CC40E-892E-504D-882D-2DC25ADE97C9}">
      <dgm:prSet/>
      <dgm:spPr>
        <a:solidFill>
          <a:schemeClr val="bg2">
            <a:lumMod val="60000"/>
            <a:lumOff val="40000"/>
          </a:schemeClr>
        </a:solidFill>
        <a:ln w="12700">
          <a:solidFill>
            <a:schemeClr val="tx1"/>
          </a:solidFill>
        </a:ln>
      </dgm:spPr>
      <dgm:t>
        <a:bodyPr/>
        <a:lstStyle/>
        <a:p>
          <a:endParaRPr lang="de-DE"/>
        </a:p>
      </dgm:t>
    </dgm:pt>
    <dgm:pt modelId="{2713B2DF-B207-214C-9F61-D12ACF071C2E}">
      <dgm:prSet phldrT="[Text]"/>
      <dgm:spPr>
        <a:solidFill>
          <a:srgbClr val="FF0000"/>
        </a:solidFill>
        <a:ln w="12700">
          <a:solidFill>
            <a:schemeClr val="tx1"/>
          </a:solidFill>
        </a:ln>
      </dgm:spPr>
      <dgm:t>
        <a:bodyPr/>
        <a:lstStyle/>
        <a:p>
          <a:r>
            <a:rPr lang="en-US" noProof="0" dirty="0" smtClean="0">
              <a:solidFill>
                <a:srgbClr val="000000"/>
              </a:solidFill>
              <a:latin typeface="Times New Roman" charset="0"/>
              <a:ea typeface="Times New Roman" charset="0"/>
              <a:cs typeface="Times New Roman" charset="0"/>
            </a:rPr>
            <a:t>Analysis Highlighters</a:t>
          </a:r>
          <a:endParaRPr lang="en-US" noProof="0" dirty="0">
            <a:solidFill>
              <a:srgbClr val="000000"/>
            </a:solidFill>
            <a:latin typeface="Times New Roman" charset="0"/>
            <a:ea typeface="Times New Roman" charset="0"/>
            <a:cs typeface="Times New Roman" charset="0"/>
          </a:endParaRPr>
        </a:p>
      </dgm:t>
    </dgm:pt>
    <dgm:pt modelId="{D6B6A33C-E543-DC47-8986-943144F5ACE7}" type="parTrans" cxnId="{D9C0FC32-B535-EE46-9B93-BE218FD47E61}">
      <dgm:prSet/>
      <dgm:spPr/>
      <dgm:t>
        <a:bodyPr/>
        <a:lstStyle/>
        <a:p>
          <a:endParaRPr lang="de-DE"/>
        </a:p>
      </dgm:t>
    </dgm:pt>
    <dgm:pt modelId="{4B1BC3C0-E6DB-8F4A-99D9-B9AB0333E8A9}" type="sibTrans" cxnId="{D9C0FC32-B535-EE46-9B93-BE218FD47E61}">
      <dgm:prSet/>
      <dgm:spPr>
        <a:solidFill>
          <a:schemeClr val="bg2">
            <a:lumMod val="60000"/>
            <a:lumOff val="40000"/>
          </a:schemeClr>
        </a:solidFill>
        <a:ln w="12700">
          <a:solidFill>
            <a:schemeClr val="tx1"/>
          </a:solidFill>
        </a:ln>
      </dgm:spPr>
      <dgm:t>
        <a:bodyPr/>
        <a:lstStyle/>
        <a:p>
          <a:endParaRPr lang="de-DE"/>
        </a:p>
      </dgm:t>
    </dgm:pt>
    <dgm:pt modelId="{91F7CB76-BD42-0C4B-8FAF-5B6D057F72D7}">
      <dgm:prSet/>
      <dgm:spPr>
        <a:solidFill>
          <a:srgbClr val="FFC000"/>
        </a:solidFill>
        <a:ln w="12700">
          <a:solidFill>
            <a:schemeClr val="tx1"/>
          </a:solidFill>
        </a:ln>
      </dgm:spPr>
      <dgm:t>
        <a:bodyPr/>
        <a:lstStyle/>
        <a:p>
          <a:r>
            <a:rPr lang="de-DE" dirty="0" err="1" smtClean="0">
              <a:solidFill>
                <a:srgbClr val="000000"/>
              </a:solidFill>
              <a:latin typeface="Times New Roman" charset="0"/>
              <a:ea typeface="Times New Roman" charset="0"/>
              <a:cs typeface="Times New Roman" charset="0"/>
            </a:rPr>
            <a:t>Theory</a:t>
          </a:r>
          <a:r>
            <a:rPr lang="de-DE" dirty="0" smtClean="0">
              <a:solidFill>
                <a:srgbClr val="000000"/>
              </a:solidFill>
              <a:latin typeface="Times New Roman" charset="0"/>
              <a:ea typeface="Times New Roman" charset="0"/>
              <a:cs typeface="Times New Roman" charset="0"/>
            </a:rPr>
            <a:t> </a:t>
          </a:r>
          <a:endParaRPr lang="de-DE" dirty="0">
            <a:solidFill>
              <a:srgbClr val="000000"/>
            </a:solidFill>
            <a:latin typeface="Times New Roman" charset="0"/>
            <a:ea typeface="Times New Roman" charset="0"/>
            <a:cs typeface="Times New Roman" charset="0"/>
          </a:endParaRPr>
        </a:p>
      </dgm:t>
    </dgm:pt>
    <dgm:pt modelId="{218A1680-2D0A-B84C-8EAC-3C5BD2F6319F}" type="parTrans" cxnId="{0AD152D4-6AAA-E643-8EF7-6ED11AD96A53}">
      <dgm:prSet/>
      <dgm:spPr/>
      <dgm:t>
        <a:bodyPr/>
        <a:lstStyle/>
        <a:p>
          <a:endParaRPr lang="de-DE"/>
        </a:p>
      </dgm:t>
    </dgm:pt>
    <dgm:pt modelId="{B43FD801-654D-0E4D-94D6-3D4CA0E2B7F6}" type="sibTrans" cxnId="{0AD152D4-6AAA-E643-8EF7-6ED11AD96A53}">
      <dgm:prSet/>
      <dgm:spPr>
        <a:solidFill>
          <a:schemeClr val="bg2">
            <a:lumMod val="60000"/>
            <a:lumOff val="40000"/>
          </a:schemeClr>
        </a:solidFill>
        <a:ln w="12700">
          <a:solidFill>
            <a:schemeClr val="tx1"/>
          </a:solidFill>
        </a:ln>
      </dgm:spPr>
      <dgm:t>
        <a:bodyPr/>
        <a:lstStyle/>
        <a:p>
          <a:endParaRPr lang="de-DE"/>
        </a:p>
      </dgm:t>
    </dgm:pt>
    <dgm:pt modelId="{BC70FB73-816E-2F47-98A7-278E3816B195}">
      <dgm:prSet/>
      <dgm:spPr>
        <a:solidFill>
          <a:srgbClr val="FFC000"/>
        </a:solidFill>
        <a:ln w="12700">
          <a:solidFill>
            <a:schemeClr val="tx1"/>
          </a:solidFill>
        </a:ln>
      </dgm:spPr>
      <dgm:t>
        <a:bodyPr/>
        <a:lstStyle/>
        <a:p>
          <a:r>
            <a:rPr lang="de-DE" dirty="0" smtClean="0">
              <a:solidFill>
                <a:srgbClr val="000000"/>
              </a:solidFill>
              <a:latin typeface="Times New Roman" charset="0"/>
              <a:ea typeface="Times New Roman" charset="0"/>
              <a:cs typeface="Times New Roman" charset="0"/>
            </a:rPr>
            <a:t>Setup</a:t>
          </a:r>
          <a:endParaRPr lang="de-DE" dirty="0">
            <a:solidFill>
              <a:srgbClr val="000000"/>
            </a:solidFill>
            <a:latin typeface="Times New Roman" charset="0"/>
            <a:ea typeface="Times New Roman" charset="0"/>
            <a:cs typeface="Times New Roman" charset="0"/>
          </a:endParaRPr>
        </a:p>
      </dgm:t>
    </dgm:pt>
    <dgm:pt modelId="{3838D473-5283-5D43-ABB0-6C4EDA3B8C8B}" type="parTrans" cxnId="{2CAB1ED6-2816-C944-B398-CE4AA5115A49}">
      <dgm:prSet/>
      <dgm:spPr/>
      <dgm:t>
        <a:bodyPr/>
        <a:lstStyle/>
        <a:p>
          <a:endParaRPr lang="de-DE"/>
        </a:p>
      </dgm:t>
    </dgm:pt>
    <dgm:pt modelId="{236BC505-69A3-2343-8810-E7AEABF72233}" type="sibTrans" cxnId="{2CAB1ED6-2816-C944-B398-CE4AA5115A49}">
      <dgm:prSet/>
      <dgm:spPr>
        <a:solidFill>
          <a:schemeClr val="bg2">
            <a:lumMod val="60000"/>
            <a:lumOff val="40000"/>
          </a:schemeClr>
        </a:solidFill>
        <a:ln w="12700">
          <a:solidFill>
            <a:schemeClr val="tx1"/>
          </a:solidFill>
        </a:ln>
      </dgm:spPr>
      <dgm:t>
        <a:bodyPr/>
        <a:lstStyle/>
        <a:p>
          <a:endParaRPr lang="de-DE"/>
        </a:p>
      </dgm:t>
    </dgm:pt>
    <dgm:pt modelId="{102B9FC5-EE72-5A4B-AFF3-AA3FC61C3E58}">
      <dgm:prSet/>
      <dgm:spPr>
        <a:solidFill>
          <a:srgbClr val="FF0000"/>
        </a:solidFill>
        <a:ln w="12700">
          <a:solidFill>
            <a:schemeClr val="tx1"/>
          </a:solidFill>
        </a:ln>
      </dgm:spPr>
      <dgm:t>
        <a:bodyPr/>
        <a:lstStyle/>
        <a:p>
          <a:r>
            <a:rPr lang="de-DE" dirty="0" err="1" smtClean="0">
              <a:solidFill>
                <a:srgbClr val="000000"/>
              </a:solidFill>
              <a:latin typeface="Times New Roman" charset="0"/>
              <a:ea typeface="Times New Roman" charset="0"/>
              <a:cs typeface="Times New Roman" charset="0"/>
            </a:rPr>
            <a:t>Conclusion</a:t>
          </a:r>
          <a:endParaRPr lang="de-DE" dirty="0">
            <a:solidFill>
              <a:srgbClr val="000000"/>
            </a:solidFill>
            <a:latin typeface="Times New Roman" charset="0"/>
            <a:ea typeface="Times New Roman" charset="0"/>
            <a:cs typeface="Times New Roman" charset="0"/>
          </a:endParaRPr>
        </a:p>
      </dgm:t>
    </dgm:pt>
    <dgm:pt modelId="{3F260B76-A8D2-F442-9E42-56DE7CB868B3}" type="parTrans" cxnId="{17CDA4E3-B8C1-1F40-9AF0-19546B2CFDBA}">
      <dgm:prSet/>
      <dgm:spPr/>
      <dgm:t>
        <a:bodyPr/>
        <a:lstStyle/>
        <a:p>
          <a:endParaRPr lang="de-DE"/>
        </a:p>
      </dgm:t>
    </dgm:pt>
    <dgm:pt modelId="{B333E360-29E9-7741-8868-00EA91FBDF4E}" type="sibTrans" cxnId="{17CDA4E3-B8C1-1F40-9AF0-19546B2CFDBA}">
      <dgm:prSet/>
      <dgm:spPr/>
      <dgm:t>
        <a:bodyPr/>
        <a:lstStyle/>
        <a:p>
          <a:endParaRPr lang="de-DE"/>
        </a:p>
      </dgm:t>
    </dgm:pt>
    <dgm:pt modelId="{88FD5928-3695-1048-BB9F-CEE6346752AD}" type="pres">
      <dgm:prSet presAssocID="{DB7162EF-A2EC-2342-8FFE-1414C04BCCAB}" presName="diagram" presStyleCnt="0">
        <dgm:presLayoutVars>
          <dgm:dir/>
          <dgm:resizeHandles val="exact"/>
        </dgm:presLayoutVars>
      </dgm:prSet>
      <dgm:spPr/>
      <dgm:t>
        <a:bodyPr/>
        <a:lstStyle/>
        <a:p>
          <a:endParaRPr lang="en-US"/>
        </a:p>
      </dgm:t>
    </dgm:pt>
    <dgm:pt modelId="{60A99EE0-526B-1942-8A6B-9CC225AD5A4E}" type="pres">
      <dgm:prSet presAssocID="{9540F5EE-CDA4-DA45-9A68-18B81FA3B80E}" presName="node" presStyleLbl="node1" presStyleIdx="0" presStyleCnt="8">
        <dgm:presLayoutVars>
          <dgm:bulletEnabled val="1"/>
        </dgm:presLayoutVars>
      </dgm:prSet>
      <dgm:spPr/>
      <dgm:t>
        <a:bodyPr/>
        <a:lstStyle/>
        <a:p>
          <a:endParaRPr lang="de-DE"/>
        </a:p>
      </dgm:t>
    </dgm:pt>
    <dgm:pt modelId="{6C5427FB-9E9B-CA41-BC56-00918657A732}" type="pres">
      <dgm:prSet presAssocID="{C76CC8FB-C845-304C-B452-36A82DD7AAD1}" presName="sibTrans" presStyleLbl="sibTrans2D1" presStyleIdx="0" presStyleCnt="7"/>
      <dgm:spPr/>
      <dgm:t>
        <a:bodyPr/>
        <a:lstStyle/>
        <a:p>
          <a:endParaRPr lang="en-US"/>
        </a:p>
      </dgm:t>
    </dgm:pt>
    <dgm:pt modelId="{E4005913-B548-0542-8703-006B63A48CF7}" type="pres">
      <dgm:prSet presAssocID="{C76CC8FB-C845-304C-B452-36A82DD7AAD1}" presName="connectorText" presStyleLbl="sibTrans2D1" presStyleIdx="0" presStyleCnt="7"/>
      <dgm:spPr/>
      <dgm:t>
        <a:bodyPr/>
        <a:lstStyle/>
        <a:p>
          <a:endParaRPr lang="en-US"/>
        </a:p>
      </dgm:t>
    </dgm:pt>
    <dgm:pt modelId="{6391170B-E8E4-DA4F-900C-351DEB51AE63}" type="pres">
      <dgm:prSet presAssocID="{91F7CB76-BD42-0C4B-8FAF-5B6D057F72D7}" presName="node" presStyleLbl="node1" presStyleIdx="1" presStyleCnt="8" custLinFactNeighborX="335" custLinFactNeighborY="758">
        <dgm:presLayoutVars>
          <dgm:bulletEnabled val="1"/>
        </dgm:presLayoutVars>
      </dgm:prSet>
      <dgm:spPr/>
      <dgm:t>
        <a:bodyPr/>
        <a:lstStyle/>
        <a:p>
          <a:endParaRPr lang="en-US"/>
        </a:p>
      </dgm:t>
    </dgm:pt>
    <dgm:pt modelId="{E82ED262-E902-1449-9FCA-F374A40ACC45}" type="pres">
      <dgm:prSet presAssocID="{B43FD801-654D-0E4D-94D6-3D4CA0E2B7F6}" presName="sibTrans" presStyleLbl="sibTrans2D1" presStyleIdx="1" presStyleCnt="7"/>
      <dgm:spPr/>
      <dgm:t>
        <a:bodyPr/>
        <a:lstStyle/>
        <a:p>
          <a:endParaRPr lang="en-US"/>
        </a:p>
      </dgm:t>
    </dgm:pt>
    <dgm:pt modelId="{100C0DC2-8823-BA4E-A848-5D060D941988}" type="pres">
      <dgm:prSet presAssocID="{B43FD801-654D-0E4D-94D6-3D4CA0E2B7F6}" presName="connectorText" presStyleLbl="sibTrans2D1" presStyleIdx="1" presStyleCnt="7"/>
      <dgm:spPr/>
      <dgm:t>
        <a:bodyPr/>
        <a:lstStyle/>
        <a:p>
          <a:endParaRPr lang="en-US"/>
        </a:p>
      </dgm:t>
    </dgm:pt>
    <dgm:pt modelId="{C481BD2C-FC7B-9545-97B9-40C7873E75B9}" type="pres">
      <dgm:prSet presAssocID="{BC70FB73-816E-2F47-98A7-278E3816B195}" presName="node" presStyleLbl="node1" presStyleIdx="2" presStyleCnt="8">
        <dgm:presLayoutVars>
          <dgm:bulletEnabled val="1"/>
        </dgm:presLayoutVars>
      </dgm:prSet>
      <dgm:spPr/>
      <dgm:t>
        <a:bodyPr/>
        <a:lstStyle/>
        <a:p>
          <a:endParaRPr lang="en-US"/>
        </a:p>
      </dgm:t>
    </dgm:pt>
    <dgm:pt modelId="{F3C29A96-36FC-514E-BC5A-EF5D2B6D5296}" type="pres">
      <dgm:prSet presAssocID="{236BC505-69A3-2343-8810-E7AEABF72233}" presName="sibTrans" presStyleLbl="sibTrans2D1" presStyleIdx="2" presStyleCnt="7"/>
      <dgm:spPr/>
      <dgm:t>
        <a:bodyPr/>
        <a:lstStyle/>
        <a:p>
          <a:endParaRPr lang="en-US"/>
        </a:p>
      </dgm:t>
    </dgm:pt>
    <dgm:pt modelId="{7EA7B442-A5F8-2E49-915D-2B5AF9EBF0DF}" type="pres">
      <dgm:prSet presAssocID="{236BC505-69A3-2343-8810-E7AEABF72233}" presName="connectorText" presStyleLbl="sibTrans2D1" presStyleIdx="2" presStyleCnt="7"/>
      <dgm:spPr/>
      <dgm:t>
        <a:bodyPr/>
        <a:lstStyle/>
        <a:p>
          <a:endParaRPr lang="en-US"/>
        </a:p>
      </dgm:t>
    </dgm:pt>
    <dgm:pt modelId="{8E4A0A74-4536-8343-B58D-6111C7A3C304}" type="pres">
      <dgm:prSet presAssocID="{CFAA6672-34CE-5547-B306-02040ED54D86}" presName="node" presStyleLbl="node1" presStyleIdx="3" presStyleCnt="8">
        <dgm:presLayoutVars>
          <dgm:bulletEnabled val="1"/>
        </dgm:presLayoutVars>
      </dgm:prSet>
      <dgm:spPr/>
      <dgm:t>
        <a:bodyPr/>
        <a:lstStyle/>
        <a:p>
          <a:endParaRPr lang="en-US"/>
        </a:p>
      </dgm:t>
    </dgm:pt>
    <dgm:pt modelId="{ACC4AD70-1B2C-CA4D-9070-A89AA085D9D5}" type="pres">
      <dgm:prSet presAssocID="{E19E1ADA-1FF2-0844-8E2D-A188FE7A1848}" presName="sibTrans" presStyleLbl="sibTrans2D1" presStyleIdx="3" presStyleCnt="7"/>
      <dgm:spPr/>
      <dgm:t>
        <a:bodyPr/>
        <a:lstStyle/>
        <a:p>
          <a:endParaRPr lang="en-US"/>
        </a:p>
      </dgm:t>
    </dgm:pt>
    <dgm:pt modelId="{A9A4D944-D68A-DF47-85E2-9564D3801503}" type="pres">
      <dgm:prSet presAssocID="{E19E1ADA-1FF2-0844-8E2D-A188FE7A1848}" presName="connectorText" presStyleLbl="sibTrans2D1" presStyleIdx="3" presStyleCnt="7"/>
      <dgm:spPr/>
      <dgm:t>
        <a:bodyPr/>
        <a:lstStyle/>
        <a:p>
          <a:endParaRPr lang="en-US"/>
        </a:p>
      </dgm:t>
    </dgm:pt>
    <dgm:pt modelId="{5695896D-E15F-AF41-A0C4-CADCD03332A1}" type="pres">
      <dgm:prSet presAssocID="{4B917E16-05A6-084D-A4E0-B103ECCDC3AE}" presName="node" presStyleLbl="node1" presStyleIdx="4" presStyleCnt="8" custLinFactNeighborX="229" custLinFactNeighborY="4307">
        <dgm:presLayoutVars>
          <dgm:bulletEnabled val="1"/>
        </dgm:presLayoutVars>
      </dgm:prSet>
      <dgm:spPr/>
      <dgm:t>
        <a:bodyPr/>
        <a:lstStyle/>
        <a:p>
          <a:endParaRPr lang="de-DE"/>
        </a:p>
      </dgm:t>
    </dgm:pt>
    <dgm:pt modelId="{2A29CDA9-B97C-FE40-B361-4BCDDB858E5B}" type="pres">
      <dgm:prSet presAssocID="{7B805512-5893-AB4D-9C2C-DCF9EC2B095F}" presName="sibTrans" presStyleLbl="sibTrans2D1" presStyleIdx="4" presStyleCnt="7"/>
      <dgm:spPr/>
      <dgm:t>
        <a:bodyPr/>
        <a:lstStyle/>
        <a:p>
          <a:endParaRPr lang="en-US"/>
        </a:p>
      </dgm:t>
    </dgm:pt>
    <dgm:pt modelId="{B7E8921B-F90A-274F-9A10-A47291D65060}" type="pres">
      <dgm:prSet presAssocID="{7B805512-5893-AB4D-9C2C-DCF9EC2B095F}" presName="connectorText" presStyleLbl="sibTrans2D1" presStyleIdx="4" presStyleCnt="7"/>
      <dgm:spPr/>
      <dgm:t>
        <a:bodyPr/>
        <a:lstStyle/>
        <a:p>
          <a:endParaRPr lang="en-US"/>
        </a:p>
      </dgm:t>
    </dgm:pt>
    <dgm:pt modelId="{8323D7B7-86A3-4646-9190-12E87A47A213}" type="pres">
      <dgm:prSet presAssocID="{E3DB9A65-BF0D-344E-B4EF-354080323E08}" presName="node" presStyleLbl="node1" presStyleIdx="5" presStyleCnt="8">
        <dgm:presLayoutVars>
          <dgm:bulletEnabled val="1"/>
        </dgm:presLayoutVars>
      </dgm:prSet>
      <dgm:spPr/>
      <dgm:t>
        <a:bodyPr/>
        <a:lstStyle/>
        <a:p>
          <a:endParaRPr lang="en-US"/>
        </a:p>
      </dgm:t>
    </dgm:pt>
    <dgm:pt modelId="{1F557BBE-EF61-7E43-A3DB-29696DB20269}" type="pres">
      <dgm:prSet presAssocID="{9B0DDC7E-F266-1A40-B3A7-3282E1FC58BB}" presName="sibTrans" presStyleLbl="sibTrans2D1" presStyleIdx="5" presStyleCnt="7"/>
      <dgm:spPr/>
      <dgm:t>
        <a:bodyPr/>
        <a:lstStyle/>
        <a:p>
          <a:endParaRPr lang="en-US"/>
        </a:p>
      </dgm:t>
    </dgm:pt>
    <dgm:pt modelId="{0CA7644C-0FF4-4B45-B989-11EF6F62F713}" type="pres">
      <dgm:prSet presAssocID="{9B0DDC7E-F266-1A40-B3A7-3282E1FC58BB}" presName="connectorText" presStyleLbl="sibTrans2D1" presStyleIdx="5" presStyleCnt="7"/>
      <dgm:spPr/>
      <dgm:t>
        <a:bodyPr/>
        <a:lstStyle/>
        <a:p>
          <a:endParaRPr lang="en-US"/>
        </a:p>
      </dgm:t>
    </dgm:pt>
    <dgm:pt modelId="{CD26FA3F-A8E3-774D-A690-2A6C0AAD98B2}" type="pres">
      <dgm:prSet presAssocID="{2713B2DF-B207-214C-9F61-D12ACF071C2E}" presName="node" presStyleLbl="node1" presStyleIdx="6" presStyleCnt="8">
        <dgm:presLayoutVars>
          <dgm:bulletEnabled val="1"/>
        </dgm:presLayoutVars>
      </dgm:prSet>
      <dgm:spPr/>
      <dgm:t>
        <a:bodyPr/>
        <a:lstStyle/>
        <a:p>
          <a:endParaRPr lang="en-US"/>
        </a:p>
      </dgm:t>
    </dgm:pt>
    <dgm:pt modelId="{FEB101BA-D020-1048-B1AC-EC06EF6F05B7}" type="pres">
      <dgm:prSet presAssocID="{4B1BC3C0-E6DB-8F4A-99D9-B9AB0333E8A9}" presName="sibTrans" presStyleLbl="sibTrans2D1" presStyleIdx="6" presStyleCnt="7"/>
      <dgm:spPr/>
      <dgm:t>
        <a:bodyPr/>
        <a:lstStyle/>
        <a:p>
          <a:endParaRPr lang="en-US"/>
        </a:p>
      </dgm:t>
    </dgm:pt>
    <dgm:pt modelId="{7237EE07-A76B-1446-84D4-84F63EB5CDA6}" type="pres">
      <dgm:prSet presAssocID="{4B1BC3C0-E6DB-8F4A-99D9-B9AB0333E8A9}" presName="connectorText" presStyleLbl="sibTrans2D1" presStyleIdx="6" presStyleCnt="7"/>
      <dgm:spPr/>
      <dgm:t>
        <a:bodyPr/>
        <a:lstStyle/>
        <a:p>
          <a:endParaRPr lang="en-US"/>
        </a:p>
      </dgm:t>
    </dgm:pt>
    <dgm:pt modelId="{D6448BFF-7397-F24A-AA1F-995B5AF4E55C}" type="pres">
      <dgm:prSet presAssocID="{102B9FC5-EE72-5A4B-AFF3-AA3FC61C3E58}" presName="node" presStyleLbl="node1" presStyleIdx="7" presStyleCnt="8">
        <dgm:presLayoutVars>
          <dgm:bulletEnabled val="1"/>
        </dgm:presLayoutVars>
      </dgm:prSet>
      <dgm:spPr/>
      <dgm:t>
        <a:bodyPr/>
        <a:lstStyle/>
        <a:p>
          <a:endParaRPr lang="en-US"/>
        </a:p>
      </dgm:t>
    </dgm:pt>
  </dgm:ptLst>
  <dgm:cxnLst>
    <dgm:cxn modelId="{17CDA4E3-B8C1-1F40-9AF0-19546B2CFDBA}" srcId="{DB7162EF-A2EC-2342-8FFE-1414C04BCCAB}" destId="{102B9FC5-EE72-5A4B-AFF3-AA3FC61C3E58}" srcOrd="7" destOrd="0" parTransId="{3F260B76-A8D2-F442-9E42-56DE7CB868B3}" sibTransId="{B333E360-29E9-7741-8868-00EA91FBDF4E}"/>
    <dgm:cxn modelId="{823FED0E-52E4-624F-B43D-0AF36A006D56}" type="presOf" srcId="{E19E1ADA-1FF2-0844-8E2D-A188FE7A1848}" destId="{ACC4AD70-1B2C-CA4D-9070-A89AA085D9D5}" srcOrd="0" destOrd="0" presId="urn:microsoft.com/office/officeart/2005/8/layout/process5"/>
    <dgm:cxn modelId="{7C97D593-E585-2D48-9FFE-743AACCFED2D}" type="presOf" srcId="{CFAA6672-34CE-5547-B306-02040ED54D86}" destId="{8E4A0A74-4536-8343-B58D-6111C7A3C304}" srcOrd="0" destOrd="0" presId="urn:microsoft.com/office/officeart/2005/8/layout/process5"/>
    <dgm:cxn modelId="{62AED50D-6C56-A844-A55A-EA66800FBB49}" type="presOf" srcId="{4B917E16-05A6-084D-A4E0-B103ECCDC3AE}" destId="{5695896D-E15F-AF41-A0C4-CADCD03332A1}" srcOrd="0" destOrd="0" presId="urn:microsoft.com/office/officeart/2005/8/layout/process5"/>
    <dgm:cxn modelId="{D9C0FC32-B535-EE46-9B93-BE218FD47E61}" srcId="{DB7162EF-A2EC-2342-8FFE-1414C04BCCAB}" destId="{2713B2DF-B207-214C-9F61-D12ACF071C2E}" srcOrd="6" destOrd="0" parTransId="{D6B6A33C-E543-DC47-8986-943144F5ACE7}" sibTransId="{4B1BC3C0-E6DB-8F4A-99D9-B9AB0333E8A9}"/>
    <dgm:cxn modelId="{706D0ECC-3B37-7541-9C60-756FB5B77DEC}" srcId="{DB7162EF-A2EC-2342-8FFE-1414C04BCCAB}" destId="{CFAA6672-34CE-5547-B306-02040ED54D86}" srcOrd="3" destOrd="0" parTransId="{9410F2D5-0969-864A-8B00-3256F143B82B}" sibTransId="{E19E1ADA-1FF2-0844-8E2D-A188FE7A1848}"/>
    <dgm:cxn modelId="{454672A8-BA37-214E-A7F6-A93AFE9C8711}" srcId="{DB7162EF-A2EC-2342-8FFE-1414C04BCCAB}" destId="{9540F5EE-CDA4-DA45-9A68-18B81FA3B80E}" srcOrd="0" destOrd="0" parTransId="{AEFC1898-FAA7-FE43-88AE-EFDB4676E314}" sibTransId="{C76CC8FB-C845-304C-B452-36A82DD7AAD1}"/>
    <dgm:cxn modelId="{ABFC8ADF-D02C-714E-BDF7-3E7C1BEB3569}" type="presOf" srcId="{C76CC8FB-C845-304C-B452-36A82DD7AAD1}" destId="{E4005913-B548-0542-8703-006B63A48CF7}" srcOrd="1" destOrd="0" presId="urn:microsoft.com/office/officeart/2005/8/layout/process5"/>
    <dgm:cxn modelId="{E7B73915-0419-414D-9F0A-B8168DBB81A3}" type="presOf" srcId="{BC70FB73-816E-2F47-98A7-278E3816B195}" destId="{C481BD2C-FC7B-9545-97B9-40C7873E75B9}" srcOrd="0" destOrd="0" presId="urn:microsoft.com/office/officeart/2005/8/layout/process5"/>
    <dgm:cxn modelId="{7A21099E-3B9B-9B48-83D6-1B2BDEA94173}" type="presOf" srcId="{7B805512-5893-AB4D-9C2C-DCF9EC2B095F}" destId="{B7E8921B-F90A-274F-9A10-A47291D65060}" srcOrd="1" destOrd="0" presId="urn:microsoft.com/office/officeart/2005/8/layout/process5"/>
    <dgm:cxn modelId="{FC0618DF-6B80-E14E-9353-E5192F1CAFE9}" type="presOf" srcId="{4B1BC3C0-E6DB-8F4A-99D9-B9AB0333E8A9}" destId="{FEB101BA-D020-1048-B1AC-EC06EF6F05B7}" srcOrd="0" destOrd="0" presId="urn:microsoft.com/office/officeart/2005/8/layout/process5"/>
    <dgm:cxn modelId="{6E94AFC5-5173-9E48-8194-B4933A1763E0}" type="presOf" srcId="{E19E1ADA-1FF2-0844-8E2D-A188FE7A1848}" destId="{A9A4D944-D68A-DF47-85E2-9564D3801503}" srcOrd="1" destOrd="0" presId="urn:microsoft.com/office/officeart/2005/8/layout/process5"/>
    <dgm:cxn modelId="{EC995AC1-4F6C-DE42-B89D-01CD6B9A105B}" type="presOf" srcId="{7B805512-5893-AB4D-9C2C-DCF9EC2B095F}" destId="{2A29CDA9-B97C-FE40-B361-4BCDDB858E5B}" srcOrd="0" destOrd="0" presId="urn:microsoft.com/office/officeart/2005/8/layout/process5"/>
    <dgm:cxn modelId="{A27B64F2-FFFA-8641-8F12-B16894239870}" type="presOf" srcId="{B43FD801-654D-0E4D-94D6-3D4CA0E2B7F6}" destId="{E82ED262-E902-1449-9FCA-F374A40ACC45}" srcOrd="0" destOrd="0" presId="urn:microsoft.com/office/officeart/2005/8/layout/process5"/>
    <dgm:cxn modelId="{131F9EAE-0E4D-B04D-AAD5-F7B569A63A87}" type="presOf" srcId="{9B0DDC7E-F266-1A40-B3A7-3282E1FC58BB}" destId="{1F557BBE-EF61-7E43-A3DB-29696DB20269}" srcOrd="0" destOrd="0" presId="urn:microsoft.com/office/officeart/2005/8/layout/process5"/>
    <dgm:cxn modelId="{748CC40E-892E-504D-882D-2DC25ADE97C9}" srcId="{DB7162EF-A2EC-2342-8FFE-1414C04BCCAB}" destId="{E3DB9A65-BF0D-344E-B4EF-354080323E08}" srcOrd="5" destOrd="0" parTransId="{3EB6992C-0A8E-1E4F-8995-1FE591155E05}" sibTransId="{9B0DDC7E-F266-1A40-B3A7-3282E1FC58BB}"/>
    <dgm:cxn modelId="{088F23F2-8DD6-ED4C-B022-BC1FA2A59168}" type="presOf" srcId="{4B1BC3C0-E6DB-8F4A-99D9-B9AB0333E8A9}" destId="{7237EE07-A76B-1446-84D4-84F63EB5CDA6}" srcOrd="1" destOrd="0" presId="urn:microsoft.com/office/officeart/2005/8/layout/process5"/>
    <dgm:cxn modelId="{2CAB1ED6-2816-C944-B398-CE4AA5115A49}" srcId="{DB7162EF-A2EC-2342-8FFE-1414C04BCCAB}" destId="{BC70FB73-816E-2F47-98A7-278E3816B195}" srcOrd="2" destOrd="0" parTransId="{3838D473-5283-5D43-ABB0-6C4EDA3B8C8B}" sibTransId="{236BC505-69A3-2343-8810-E7AEABF72233}"/>
    <dgm:cxn modelId="{B0116227-6E64-6846-A3ED-53846488D4FC}" type="presOf" srcId="{9B0DDC7E-F266-1A40-B3A7-3282E1FC58BB}" destId="{0CA7644C-0FF4-4B45-B989-11EF6F62F713}" srcOrd="1" destOrd="0" presId="urn:microsoft.com/office/officeart/2005/8/layout/process5"/>
    <dgm:cxn modelId="{53EF3922-1763-6345-A306-0004D492B7CF}" type="presOf" srcId="{C76CC8FB-C845-304C-B452-36A82DD7AAD1}" destId="{6C5427FB-9E9B-CA41-BC56-00918657A732}" srcOrd="0" destOrd="0" presId="urn:microsoft.com/office/officeart/2005/8/layout/process5"/>
    <dgm:cxn modelId="{55B95D95-2713-AD49-9E15-07B9A240C226}" type="presOf" srcId="{236BC505-69A3-2343-8810-E7AEABF72233}" destId="{7EA7B442-A5F8-2E49-915D-2B5AF9EBF0DF}" srcOrd="1" destOrd="0" presId="urn:microsoft.com/office/officeart/2005/8/layout/process5"/>
    <dgm:cxn modelId="{6C9AADC2-1826-F942-B4C0-DD1EC08D43B2}" type="presOf" srcId="{E3DB9A65-BF0D-344E-B4EF-354080323E08}" destId="{8323D7B7-86A3-4646-9190-12E87A47A213}" srcOrd="0" destOrd="0" presId="urn:microsoft.com/office/officeart/2005/8/layout/process5"/>
    <dgm:cxn modelId="{1BC3015B-E7BA-9F49-A0E5-DE34A5F2BD28}" type="presOf" srcId="{B43FD801-654D-0E4D-94D6-3D4CA0E2B7F6}" destId="{100C0DC2-8823-BA4E-A848-5D060D941988}" srcOrd="1" destOrd="0" presId="urn:microsoft.com/office/officeart/2005/8/layout/process5"/>
    <dgm:cxn modelId="{0AD152D4-6AAA-E643-8EF7-6ED11AD96A53}" srcId="{DB7162EF-A2EC-2342-8FFE-1414C04BCCAB}" destId="{91F7CB76-BD42-0C4B-8FAF-5B6D057F72D7}" srcOrd="1" destOrd="0" parTransId="{218A1680-2D0A-B84C-8EAC-3C5BD2F6319F}" sibTransId="{B43FD801-654D-0E4D-94D6-3D4CA0E2B7F6}"/>
    <dgm:cxn modelId="{2E0AE909-0B0B-0141-8E20-683D6B9A0D22}" type="presOf" srcId="{DB7162EF-A2EC-2342-8FFE-1414C04BCCAB}" destId="{88FD5928-3695-1048-BB9F-CEE6346752AD}" srcOrd="0" destOrd="0" presId="urn:microsoft.com/office/officeart/2005/8/layout/process5"/>
    <dgm:cxn modelId="{77FB3064-6A0B-7545-B9F9-515F8CDA1686}" type="presOf" srcId="{2713B2DF-B207-214C-9F61-D12ACF071C2E}" destId="{CD26FA3F-A8E3-774D-A690-2A6C0AAD98B2}" srcOrd="0" destOrd="0" presId="urn:microsoft.com/office/officeart/2005/8/layout/process5"/>
    <dgm:cxn modelId="{3ABFAD35-397E-3945-920C-5D7559635B15}" srcId="{DB7162EF-A2EC-2342-8FFE-1414C04BCCAB}" destId="{4B917E16-05A6-084D-A4E0-B103ECCDC3AE}" srcOrd="4" destOrd="0" parTransId="{B1AF9F19-D24B-B242-AD8E-BD9D21B2036D}" sibTransId="{7B805512-5893-AB4D-9C2C-DCF9EC2B095F}"/>
    <dgm:cxn modelId="{6A31CF47-BDF5-4A43-B7C0-6811399EFF4E}" type="presOf" srcId="{236BC505-69A3-2343-8810-E7AEABF72233}" destId="{F3C29A96-36FC-514E-BC5A-EF5D2B6D5296}" srcOrd="0" destOrd="0" presId="urn:microsoft.com/office/officeart/2005/8/layout/process5"/>
    <dgm:cxn modelId="{C83FBFC2-30A4-2E44-B249-066AFB11D079}" type="presOf" srcId="{91F7CB76-BD42-0C4B-8FAF-5B6D057F72D7}" destId="{6391170B-E8E4-DA4F-900C-351DEB51AE63}" srcOrd="0" destOrd="0" presId="urn:microsoft.com/office/officeart/2005/8/layout/process5"/>
    <dgm:cxn modelId="{F706B986-3E84-A844-880F-42C9EC5EB394}" type="presOf" srcId="{9540F5EE-CDA4-DA45-9A68-18B81FA3B80E}" destId="{60A99EE0-526B-1942-8A6B-9CC225AD5A4E}" srcOrd="0" destOrd="0" presId="urn:microsoft.com/office/officeart/2005/8/layout/process5"/>
    <dgm:cxn modelId="{36D35CF7-1946-144A-B373-DE375966E119}" type="presOf" srcId="{102B9FC5-EE72-5A4B-AFF3-AA3FC61C3E58}" destId="{D6448BFF-7397-F24A-AA1F-995B5AF4E55C}" srcOrd="0" destOrd="0" presId="urn:microsoft.com/office/officeart/2005/8/layout/process5"/>
    <dgm:cxn modelId="{E36A085D-8F04-1444-8D6E-C017B3833FCF}" type="presParOf" srcId="{88FD5928-3695-1048-BB9F-CEE6346752AD}" destId="{60A99EE0-526B-1942-8A6B-9CC225AD5A4E}" srcOrd="0" destOrd="0" presId="urn:microsoft.com/office/officeart/2005/8/layout/process5"/>
    <dgm:cxn modelId="{527FE16F-D59B-954A-84F0-0CF4B725FED8}" type="presParOf" srcId="{88FD5928-3695-1048-BB9F-CEE6346752AD}" destId="{6C5427FB-9E9B-CA41-BC56-00918657A732}" srcOrd="1" destOrd="0" presId="urn:microsoft.com/office/officeart/2005/8/layout/process5"/>
    <dgm:cxn modelId="{B9DD427D-961C-4740-839B-350E5792CFCA}" type="presParOf" srcId="{6C5427FB-9E9B-CA41-BC56-00918657A732}" destId="{E4005913-B548-0542-8703-006B63A48CF7}" srcOrd="0" destOrd="0" presId="urn:microsoft.com/office/officeart/2005/8/layout/process5"/>
    <dgm:cxn modelId="{CEFE1401-7C02-B146-A14F-31F7E92DD828}" type="presParOf" srcId="{88FD5928-3695-1048-BB9F-CEE6346752AD}" destId="{6391170B-E8E4-DA4F-900C-351DEB51AE63}" srcOrd="2" destOrd="0" presId="urn:microsoft.com/office/officeart/2005/8/layout/process5"/>
    <dgm:cxn modelId="{DE72F28E-9C51-8147-B0ED-CAABFEF4E076}" type="presParOf" srcId="{88FD5928-3695-1048-BB9F-CEE6346752AD}" destId="{E82ED262-E902-1449-9FCA-F374A40ACC45}" srcOrd="3" destOrd="0" presId="urn:microsoft.com/office/officeart/2005/8/layout/process5"/>
    <dgm:cxn modelId="{860F3CF5-824B-A142-8BF6-DAE5D968B71E}" type="presParOf" srcId="{E82ED262-E902-1449-9FCA-F374A40ACC45}" destId="{100C0DC2-8823-BA4E-A848-5D060D941988}" srcOrd="0" destOrd="0" presId="urn:microsoft.com/office/officeart/2005/8/layout/process5"/>
    <dgm:cxn modelId="{BC373FE7-CC34-8445-B3F2-6E36AAE046C2}" type="presParOf" srcId="{88FD5928-3695-1048-BB9F-CEE6346752AD}" destId="{C481BD2C-FC7B-9545-97B9-40C7873E75B9}" srcOrd="4" destOrd="0" presId="urn:microsoft.com/office/officeart/2005/8/layout/process5"/>
    <dgm:cxn modelId="{CC768508-E5CA-6F43-83DA-A164A15A473F}" type="presParOf" srcId="{88FD5928-3695-1048-BB9F-CEE6346752AD}" destId="{F3C29A96-36FC-514E-BC5A-EF5D2B6D5296}" srcOrd="5" destOrd="0" presId="urn:microsoft.com/office/officeart/2005/8/layout/process5"/>
    <dgm:cxn modelId="{5A0B3F94-ED70-BB4E-B88C-744B57239667}" type="presParOf" srcId="{F3C29A96-36FC-514E-BC5A-EF5D2B6D5296}" destId="{7EA7B442-A5F8-2E49-915D-2B5AF9EBF0DF}" srcOrd="0" destOrd="0" presId="urn:microsoft.com/office/officeart/2005/8/layout/process5"/>
    <dgm:cxn modelId="{9B706977-9669-1B44-828C-DA6C3E3BF8FE}" type="presParOf" srcId="{88FD5928-3695-1048-BB9F-CEE6346752AD}" destId="{8E4A0A74-4536-8343-B58D-6111C7A3C304}" srcOrd="6" destOrd="0" presId="urn:microsoft.com/office/officeart/2005/8/layout/process5"/>
    <dgm:cxn modelId="{B9EE4826-E198-0240-8E38-9AA70BF6EACE}" type="presParOf" srcId="{88FD5928-3695-1048-BB9F-CEE6346752AD}" destId="{ACC4AD70-1B2C-CA4D-9070-A89AA085D9D5}" srcOrd="7" destOrd="0" presId="urn:microsoft.com/office/officeart/2005/8/layout/process5"/>
    <dgm:cxn modelId="{EA5ED5B0-8E85-F24B-87CA-7EB2E2FACBBB}" type="presParOf" srcId="{ACC4AD70-1B2C-CA4D-9070-A89AA085D9D5}" destId="{A9A4D944-D68A-DF47-85E2-9564D3801503}" srcOrd="0" destOrd="0" presId="urn:microsoft.com/office/officeart/2005/8/layout/process5"/>
    <dgm:cxn modelId="{A72F0167-29E3-D84F-A314-A820236B6D7E}" type="presParOf" srcId="{88FD5928-3695-1048-BB9F-CEE6346752AD}" destId="{5695896D-E15F-AF41-A0C4-CADCD03332A1}" srcOrd="8" destOrd="0" presId="urn:microsoft.com/office/officeart/2005/8/layout/process5"/>
    <dgm:cxn modelId="{5EA424E6-3F69-814F-90C7-D18D79E59110}" type="presParOf" srcId="{88FD5928-3695-1048-BB9F-CEE6346752AD}" destId="{2A29CDA9-B97C-FE40-B361-4BCDDB858E5B}" srcOrd="9" destOrd="0" presId="urn:microsoft.com/office/officeart/2005/8/layout/process5"/>
    <dgm:cxn modelId="{5321A7BB-94D0-B14B-9E6C-67F4CE134B89}" type="presParOf" srcId="{2A29CDA9-B97C-FE40-B361-4BCDDB858E5B}" destId="{B7E8921B-F90A-274F-9A10-A47291D65060}" srcOrd="0" destOrd="0" presId="urn:microsoft.com/office/officeart/2005/8/layout/process5"/>
    <dgm:cxn modelId="{159907C8-A918-A946-9DF0-8192E21C5554}" type="presParOf" srcId="{88FD5928-3695-1048-BB9F-CEE6346752AD}" destId="{8323D7B7-86A3-4646-9190-12E87A47A213}" srcOrd="10" destOrd="0" presId="urn:microsoft.com/office/officeart/2005/8/layout/process5"/>
    <dgm:cxn modelId="{FDF5C3D7-3255-114C-904B-7DCC28109D77}" type="presParOf" srcId="{88FD5928-3695-1048-BB9F-CEE6346752AD}" destId="{1F557BBE-EF61-7E43-A3DB-29696DB20269}" srcOrd="11" destOrd="0" presId="urn:microsoft.com/office/officeart/2005/8/layout/process5"/>
    <dgm:cxn modelId="{4449961D-1FC2-374B-905D-E05AF349605A}" type="presParOf" srcId="{1F557BBE-EF61-7E43-A3DB-29696DB20269}" destId="{0CA7644C-0FF4-4B45-B989-11EF6F62F713}" srcOrd="0" destOrd="0" presId="urn:microsoft.com/office/officeart/2005/8/layout/process5"/>
    <dgm:cxn modelId="{4A301082-F37F-8E4D-A976-9142ACCFB962}" type="presParOf" srcId="{88FD5928-3695-1048-BB9F-CEE6346752AD}" destId="{CD26FA3F-A8E3-774D-A690-2A6C0AAD98B2}" srcOrd="12" destOrd="0" presId="urn:microsoft.com/office/officeart/2005/8/layout/process5"/>
    <dgm:cxn modelId="{3A9632CC-5375-9347-8712-9F28BC0ABB79}" type="presParOf" srcId="{88FD5928-3695-1048-BB9F-CEE6346752AD}" destId="{FEB101BA-D020-1048-B1AC-EC06EF6F05B7}" srcOrd="13" destOrd="0" presId="urn:microsoft.com/office/officeart/2005/8/layout/process5"/>
    <dgm:cxn modelId="{62229D14-2AEF-7B47-94E6-351461F73FA1}" type="presParOf" srcId="{FEB101BA-D020-1048-B1AC-EC06EF6F05B7}" destId="{7237EE07-A76B-1446-84D4-84F63EB5CDA6}" srcOrd="0" destOrd="0" presId="urn:microsoft.com/office/officeart/2005/8/layout/process5"/>
    <dgm:cxn modelId="{FF31FB6C-66E0-0042-8AE8-76A412F51D4F}" type="presParOf" srcId="{88FD5928-3695-1048-BB9F-CEE6346752AD}" destId="{D6448BFF-7397-F24A-AA1F-995B5AF4E55C}" srcOrd="1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99EE0-526B-1942-8A6B-9CC225AD5A4E}">
      <dsp:nvSpPr>
        <dsp:cNvPr id="0" name=""/>
        <dsp:cNvSpPr/>
      </dsp:nvSpPr>
      <dsp:spPr>
        <a:xfrm>
          <a:off x="5286" y="771000"/>
          <a:ext cx="2311272" cy="1386763"/>
        </a:xfrm>
        <a:prstGeom prst="roundRect">
          <a:avLst>
            <a:gd name="adj" fmla="val 10000"/>
          </a:avLst>
        </a:prstGeom>
        <a:solidFill>
          <a:schemeClr val="accent6"/>
        </a:solidFill>
        <a:ln w="12700">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de-DE" sz="3000" kern="1200" smtClean="0">
              <a:solidFill>
                <a:schemeClr val="tx1"/>
              </a:solidFill>
              <a:latin typeface="Times New Roman" charset="0"/>
              <a:ea typeface="Times New Roman" charset="0"/>
              <a:cs typeface="Times New Roman" charset="0"/>
            </a:rPr>
            <a:t>Phenomenon</a:t>
          </a:r>
          <a:endParaRPr lang="de-DE" sz="3000" kern="1200" dirty="0">
            <a:solidFill>
              <a:schemeClr val="tx1"/>
            </a:solidFill>
            <a:latin typeface="Times New Roman" charset="0"/>
            <a:ea typeface="Times New Roman" charset="0"/>
            <a:cs typeface="Times New Roman" charset="0"/>
          </a:endParaRPr>
        </a:p>
      </dsp:txBody>
      <dsp:txXfrm>
        <a:off x="45903" y="811617"/>
        <a:ext cx="2230038" cy="1305529"/>
      </dsp:txXfrm>
    </dsp:sp>
    <dsp:sp modelId="{6C5427FB-9E9B-CA41-BC56-00918657A732}">
      <dsp:nvSpPr>
        <dsp:cNvPr id="0" name=""/>
        <dsp:cNvSpPr/>
      </dsp:nvSpPr>
      <dsp:spPr>
        <a:xfrm rot="11141">
          <a:off x="2521652" y="1182994"/>
          <a:ext cx="494095" cy="573195"/>
        </a:xfrm>
        <a:prstGeom prst="rightArrow">
          <a:avLst>
            <a:gd name="adj1" fmla="val 60000"/>
            <a:gd name="adj2" fmla="val 50000"/>
          </a:avLst>
        </a:prstGeom>
        <a:solidFill>
          <a:schemeClr val="bg2">
            <a:lumMod val="60000"/>
            <a:lumOff val="40000"/>
          </a:schemeClr>
        </a:solidFill>
        <a:ln w="12700">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de-DE" sz="2400" kern="1200"/>
        </a:p>
      </dsp:txBody>
      <dsp:txXfrm>
        <a:off x="2521652" y="1297393"/>
        <a:ext cx="345867" cy="343917"/>
      </dsp:txXfrm>
    </dsp:sp>
    <dsp:sp modelId="{6391170B-E8E4-DA4F-900C-351DEB51AE63}">
      <dsp:nvSpPr>
        <dsp:cNvPr id="0" name=""/>
        <dsp:cNvSpPr/>
      </dsp:nvSpPr>
      <dsp:spPr>
        <a:xfrm>
          <a:off x="3248809" y="781512"/>
          <a:ext cx="2311272" cy="1386763"/>
        </a:xfrm>
        <a:prstGeom prst="roundRect">
          <a:avLst>
            <a:gd name="adj" fmla="val 10000"/>
          </a:avLst>
        </a:prstGeom>
        <a:solidFill>
          <a:srgbClr val="FFC000"/>
        </a:solidFill>
        <a:ln w="12700">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de-DE" sz="3000" kern="1200" dirty="0" err="1" smtClean="0">
              <a:solidFill>
                <a:srgbClr val="000000"/>
              </a:solidFill>
              <a:latin typeface="Times New Roman" charset="0"/>
              <a:ea typeface="Times New Roman" charset="0"/>
              <a:cs typeface="Times New Roman" charset="0"/>
            </a:rPr>
            <a:t>Theory</a:t>
          </a:r>
          <a:r>
            <a:rPr lang="de-DE" sz="3000" kern="1200" dirty="0" smtClean="0">
              <a:solidFill>
                <a:srgbClr val="000000"/>
              </a:solidFill>
              <a:latin typeface="Times New Roman" charset="0"/>
              <a:ea typeface="Times New Roman" charset="0"/>
              <a:cs typeface="Times New Roman" charset="0"/>
            </a:rPr>
            <a:t> </a:t>
          </a:r>
          <a:endParaRPr lang="de-DE" sz="3000" kern="1200" dirty="0">
            <a:solidFill>
              <a:srgbClr val="000000"/>
            </a:solidFill>
            <a:latin typeface="Times New Roman" charset="0"/>
            <a:ea typeface="Times New Roman" charset="0"/>
            <a:cs typeface="Times New Roman" charset="0"/>
          </a:endParaRPr>
        </a:p>
      </dsp:txBody>
      <dsp:txXfrm>
        <a:off x="3289426" y="822129"/>
        <a:ext cx="2230038" cy="1305529"/>
      </dsp:txXfrm>
    </dsp:sp>
    <dsp:sp modelId="{E82ED262-E902-1449-9FCA-F374A40ACC45}">
      <dsp:nvSpPr>
        <dsp:cNvPr id="0" name=""/>
        <dsp:cNvSpPr/>
      </dsp:nvSpPr>
      <dsp:spPr>
        <a:xfrm rot="21588805">
          <a:off x="5761769" y="1183084"/>
          <a:ext cx="485888" cy="573195"/>
        </a:xfrm>
        <a:prstGeom prst="rightArrow">
          <a:avLst>
            <a:gd name="adj1" fmla="val 60000"/>
            <a:gd name="adj2" fmla="val 50000"/>
          </a:avLst>
        </a:prstGeom>
        <a:solidFill>
          <a:schemeClr val="bg2">
            <a:lumMod val="60000"/>
            <a:lumOff val="40000"/>
          </a:schemeClr>
        </a:solidFill>
        <a:ln w="12700">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de-DE" sz="2400" kern="1200"/>
        </a:p>
      </dsp:txBody>
      <dsp:txXfrm>
        <a:off x="5761769" y="1297960"/>
        <a:ext cx="340122" cy="343917"/>
      </dsp:txXfrm>
    </dsp:sp>
    <dsp:sp modelId="{C481BD2C-FC7B-9545-97B9-40C7873E75B9}">
      <dsp:nvSpPr>
        <dsp:cNvPr id="0" name=""/>
        <dsp:cNvSpPr/>
      </dsp:nvSpPr>
      <dsp:spPr>
        <a:xfrm>
          <a:off x="6476847" y="771000"/>
          <a:ext cx="2311272" cy="1386763"/>
        </a:xfrm>
        <a:prstGeom prst="roundRect">
          <a:avLst>
            <a:gd name="adj" fmla="val 10000"/>
          </a:avLst>
        </a:prstGeom>
        <a:solidFill>
          <a:srgbClr val="FFC000"/>
        </a:solidFill>
        <a:ln w="12700">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de-DE" sz="3000" kern="1200" dirty="0" smtClean="0">
              <a:solidFill>
                <a:srgbClr val="000000"/>
              </a:solidFill>
              <a:latin typeface="Times New Roman" charset="0"/>
              <a:ea typeface="Times New Roman" charset="0"/>
              <a:cs typeface="Times New Roman" charset="0"/>
            </a:rPr>
            <a:t>Setup</a:t>
          </a:r>
          <a:endParaRPr lang="de-DE" sz="3000" kern="1200" dirty="0">
            <a:solidFill>
              <a:srgbClr val="000000"/>
            </a:solidFill>
            <a:latin typeface="Times New Roman" charset="0"/>
            <a:ea typeface="Times New Roman" charset="0"/>
            <a:cs typeface="Times New Roman" charset="0"/>
          </a:endParaRPr>
        </a:p>
      </dsp:txBody>
      <dsp:txXfrm>
        <a:off x="6517464" y="811617"/>
        <a:ext cx="2230038" cy="1305529"/>
      </dsp:txXfrm>
    </dsp:sp>
    <dsp:sp modelId="{F3C29A96-36FC-514E-BC5A-EF5D2B6D5296}">
      <dsp:nvSpPr>
        <dsp:cNvPr id="0" name=""/>
        <dsp:cNvSpPr/>
      </dsp:nvSpPr>
      <dsp:spPr>
        <a:xfrm>
          <a:off x="8991511" y="1177784"/>
          <a:ext cx="489989" cy="573195"/>
        </a:xfrm>
        <a:prstGeom prst="rightArrow">
          <a:avLst>
            <a:gd name="adj1" fmla="val 60000"/>
            <a:gd name="adj2" fmla="val 50000"/>
          </a:avLst>
        </a:prstGeom>
        <a:solidFill>
          <a:schemeClr val="bg2">
            <a:lumMod val="60000"/>
            <a:lumOff val="40000"/>
          </a:schemeClr>
        </a:solidFill>
        <a:ln w="12700">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de-DE" sz="2400" kern="1200"/>
        </a:p>
      </dsp:txBody>
      <dsp:txXfrm>
        <a:off x="8991511" y="1292423"/>
        <a:ext cx="342992" cy="343917"/>
      </dsp:txXfrm>
    </dsp:sp>
    <dsp:sp modelId="{8E4A0A74-4536-8343-B58D-6111C7A3C304}">
      <dsp:nvSpPr>
        <dsp:cNvPr id="0" name=""/>
        <dsp:cNvSpPr/>
      </dsp:nvSpPr>
      <dsp:spPr>
        <a:xfrm>
          <a:off x="9712628" y="771000"/>
          <a:ext cx="2311272" cy="1386763"/>
        </a:xfrm>
        <a:prstGeom prst="roundRect">
          <a:avLst>
            <a:gd name="adj" fmla="val 10000"/>
          </a:avLst>
        </a:prstGeom>
        <a:solidFill>
          <a:srgbClr val="70AD47"/>
        </a:solidFill>
        <a:ln w="12700">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de-DE" sz="3000" kern="1200" dirty="0" smtClean="0">
              <a:solidFill>
                <a:srgbClr val="000000"/>
              </a:solidFill>
              <a:latin typeface="Times New Roman" charset="0"/>
              <a:ea typeface="Times New Roman" charset="0"/>
              <a:cs typeface="Times New Roman" charset="0"/>
            </a:rPr>
            <a:t>Experiment I</a:t>
          </a:r>
          <a:endParaRPr lang="de-DE" sz="3000" kern="1200" dirty="0">
            <a:solidFill>
              <a:srgbClr val="000000"/>
            </a:solidFill>
            <a:latin typeface="Times New Roman" charset="0"/>
            <a:ea typeface="Times New Roman" charset="0"/>
            <a:cs typeface="Times New Roman" charset="0"/>
          </a:endParaRPr>
        </a:p>
      </dsp:txBody>
      <dsp:txXfrm>
        <a:off x="9753245" y="811617"/>
        <a:ext cx="2230038" cy="1305529"/>
      </dsp:txXfrm>
    </dsp:sp>
    <dsp:sp modelId="{ACC4AD70-1B2C-CA4D-9070-A89AA085D9D5}">
      <dsp:nvSpPr>
        <dsp:cNvPr id="0" name=""/>
        <dsp:cNvSpPr/>
      </dsp:nvSpPr>
      <dsp:spPr>
        <a:xfrm rot="5392335">
          <a:off x="10610051" y="2348520"/>
          <a:ext cx="521646" cy="573195"/>
        </a:xfrm>
        <a:prstGeom prst="rightArrow">
          <a:avLst>
            <a:gd name="adj1" fmla="val 60000"/>
            <a:gd name="adj2" fmla="val 50000"/>
          </a:avLst>
        </a:prstGeom>
        <a:solidFill>
          <a:schemeClr val="bg2">
            <a:lumMod val="60000"/>
            <a:lumOff val="40000"/>
          </a:schemeClr>
        </a:solidFill>
        <a:ln w="12700">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de-DE" sz="2400" kern="1200"/>
        </a:p>
      </dsp:txBody>
      <dsp:txXfrm rot="-5400000">
        <a:off x="10698741" y="2374295"/>
        <a:ext cx="343917" cy="365152"/>
      </dsp:txXfrm>
    </dsp:sp>
    <dsp:sp modelId="{5695896D-E15F-AF41-A0C4-CADCD03332A1}">
      <dsp:nvSpPr>
        <dsp:cNvPr id="0" name=""/>
        <dsp:cNvSpPr/>
      </dsp:nvSpPr>
      <dsp:spPr>
        <a:xfrm>
          <a:off x="9717914" y="3142000"/>
          <a:ext cx="2311272" cy="1386763"/>
        </a:xfrm>
        <a:prstGeom prst="roundRect">
          <a:avLst>
            <a:gd name="adj" fmla="val 10000"/>
          </a:avLst>
        </a:prstGeom>
        <a:solidFill>
          <a:srgbClr val="FFC000"/>
        </a:solidFill>
        <a:ln w="12700">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de-DE" sz="3000" kern="1200" dirty="0" smtClean="0">
              <a:solidFill>
                <a:srgbClr val="000000"/>
              </a:solidFill>
              <a:latin typeface="Times New Roman" charset="0"/>
              <a:ea typeface="Times New Roman" charset="0"/>
              <a:cs typeface="Times New Roman" charset="0"/>
            </a:rPr>
            <a:t>Analysis I</a:t>
          </a:r>
          <a:endParaRPr lang="de-DE" sz="3000" kern="1200" dirty="0">
            <a:solidFill>
              <a:srgbClr val="000000"/>
            </a:solidFill>
            <a:latin typeface="Times New Roman" charset="0"/>
            <a:ea typeface="Times New Roman" charset="0"/>
            <a:cs typeface="Times New Roman" charset="0"/>
          </a:endParaRPr>
        </a:p>
      </dsp:txBody>
      <dsp:txXfrm>
        <a:off x="9758531" y="3182617"/>
        <a:ext cx="2230038" cy="1305529"/>
      </dsp:txXfrm>
    </dsp:sp>
    <dsp:sp modelId="{2A29CDA9-B97C-FE40-B361-4BCDDB858E5B}">
      <dsp:nvSpPr>
        <dsp:cNvPr id="0" name=""/>
        <dsp:cNvSpPr/>
      </dsp:nvSpPr>
      <dsp:spPr>
        <a:xfrm rot="10863345">
          <a:off x="9020526" y="3519177"/>
          <a:ext cx="492875" cy="573195"/>
        </a:xfrm>
        <a:prstGeom prst="rightArrow">
          <a:avLst>
            <a:gd name="adj1" fmla="val 60000"/>
            <a:gd name="adj2" fmla="val 50000"/>
          </a:avLst>
        </a:prstGeom>
        <a:solidFill>
          <a:schemeClr val="bg2">
            <a:lumMod val="60000"/>
            <a:lumOff val="40000"/>
          </a:schemeClr>
        </a:solidFill>
        <a:ln w="12700">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de-DE" sz="2400" kern="1200"/>
        </a:p>
      </dsp:txBody>
      <dsp:txXfrm rot="10800000">
        <a:off x="9168375" y="3635178"/>
        <a:ext cx="345013" cy="343917"/>
      </dsp:txXfrm>
    </dsp:sp>
    <dsp:sp modelId="{8323D7B7-86A3-4646-9190-12E87A47A213}">
      <dsp:nvSpPr>
        <dsp:cNvPr id="0" name=""/>
        <dsp:cNvSpPr/>
      </dsp:nvSpPr>
      <dsp:spPr>
        <a:xfrm>
          <a:off x="6476847" y="3082272"/>
          <a:ext cx="2311272" cy="1386763"/>
        </a:xfrm>
        <a:prstGeom prst="roundRect">
          <a:avLst>
            <a:gd name="adj" fmla="val 10000"/>
          </a:avLst>
        </a:prstGeom>
        <a:solidFill>
          <a:schemeClr val="accent4"/>
        </a:solidFill>
        <a:ln w="12700">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de-DE" sz="3000" kern="1200" dirty="0" smtClean="0">
              <a:solidFill>
                <a:srgbClr val="000000"/>
              </a:solidFill>
              <a:latin typeface="Times New Roman" charset="0"/>
              <a:ea typeface="Times New Roman" charset="0"/>
              <a:cs typeface="Times New Roman" charset="0"/>
            </a:rPr>
            <a:t>Experiment </a:t>
          </a:r>
          <a:r>
            <a:rPr lang="de-DE" sz="3000" kern="1200" dirty="0" err="1" smtClean="0">
              <a:solidFill>
                <a:srgbClr val="000000"/>
              </a:solidFill>
              <a:latin typeface="Times New Roman" charset="0"/>
              <a:ea typeface="Times New Roman" charset="0"/>
              <a:cs typeface="Times New Roman" charset="0"/>
            </a:rPr>
            <a:t>Highlighters</a:t>
          </a:r>
          <a:endParaRPr lang="de-DE" sz="3000" kern="1200" dirty="0">
            <a:solidFill>
              <a:srgbClr val="000000"/>
            </a:solidFill>
            <a:latin typeface="Times New Roman" charset="0"/>
            <a:ea typeface="Times New Roman" charset="0"/>
            <a:cs typeface="Times New Roman" charset="0"/>
          </a:endParaRPr>
        </a:p>
      </dsp:txBody>
      <dsp:txXfrm>
        <a:off x="6517464" y="3122889"/>
        <a:ext cx="2230038" cy="1305529"/>
      </dsp:txXfrm>
    </dsp:sp>
    <dsp:sp modelId="{1F557BBE-EF61-7E43-A3DB-29696DB20269}">
      <dsp:nvSpPr>
        <dsp:cNvPr id="0" name=""/>
        <dsp:cNvSpPr/>
      </dsp:nvSpPr>
      <dsp:spPr>
        <a:xfrm rot="10800000">
          <a:off x="5783466" y="3489056"/>
          <a:ext cx="489989" cy="573195"/>
        </a:xfrm>
        <a:prstGeom prst="rightArrow">
          <a:avLst>
            <a:gd name="adj1" fmla="val 60000"/>
            <a:gd name="adj2" fmla="val 50000"/>
          </a:avLst>
        </a:prstGeom>
        <a:solidFill>
          <a:schemeClr val="bg2">
            <a:lumMod val="60000"/>
            <a:lumOff val="40000"/>
          </a:schemeClr>
        </a:solidFill>
        <a:ln w="12700">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de-DE" sz="2400" kern="1200"/>
        </a:p>
      </dsp:txBody>
      <dsp:txXfrm rot="10800000">
        <a:off x="5930463" y="3603695"/>
        <a:ext cx="342992" cy="343917"/>
      </dsp:txXfrm>
    </dsp:sp>
    <dsp:sp modelId="{CD26FA3F-A8E3-774D-A690-2A6C0AAD98B2}">
      <dsp:nvSpPr>
        <dsp:cNvPr id="0" name=""/>
        <dsp:cNvSpPr/>
      </dsp:nvSpPr>
      <dsp:spPr>
        <a:xfrm>
          <a:off x="3241067" y="3082272"/>
          <a:ext cx="2311272" cy="1386763"/>
        </a:xfrm>
        <a:prstGeom prst="roundRect">
          <a:avLst>
            <a:gd name="adj" fmla="val 10000"/>
          </a:avLst>
        </a:prstGeom>
        <a:solidFill>
          <a:srgbClr val="FF0000"/>
        </a:solidFill>
        <a:ln w="12700">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noProof="0" dirty="0" smtClean="0">
              <a:solidFill>
                <a:srgbClr val="000000"/>
              </a:solidFill>
              <a:latin typeface="Times New Roman" charset="0"/>
              <a:ea typeface="Times New Roman" charset="0"/>
              <a:cs typeface="Times New Roman" charset="0"/>
            </a:rPr>
            <a:t>Analysis Highlighters</a:t>
          </a:r>
          <a:endParaRPr lang="en-US" sz="3000" kern="1200" noProof="0" dirty="0">
            <a:solidFill>
              <a:srgbClr val="000000"/>
            </a:solidFill>
            <a:latin typeface="Times New Roman" charset="0"/>
            <a:ea typeface="Times New Roman" charset="0"/>
            <a:cs typeface="Times New Roman" charset="0"/>
          </a:endParaRPr>
        </a:p>
      </dsp:txBody>
      <dsp:txXfrm>
        <a:off x="3281684" y="3122889"/>
        <a:ext cx="2230038" cy="1305529"/>
      </dsp:txXfrm>
    </dsp:sp>
    <dsp:sp modelId="{FEB101BA-D020-1048-B1AC-EC06EF6F05B7}">
      <dsp:nvSpPr>
        <dsp:cNvPr id="0" name=""/>
        <dsp:cNvSpPr/>
      </dsp:nvSpPr>
      <dsp:spPr>
        <a:xfrm rot="10800000">
          <a:off x="2547685" y="3489056"/>
          <a:ext cx="489989" cy="573195"/>
        </a:xfrm>
        <a:prstGeom prst="rightArrow">
          <a:avLst>
            <a:gd name="adj1" fmla="val 60000"/>
            <a:gd name="adj2" fmla="val 50000"/>
          </a:avLst>
        </a:prstGeom>
        <a:solidFill>
          <a:schemeClr val="bg2">
            <a:lumMod val="60000"/>
            <a:lumOff val="40000"/>
          </a:schemeClr>
        </a:solidFill>
        <a:ln w="12700">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de-DE" sz="2400" kern="1200"/>
        </a:p>
      </dsp:txBody>
      <dsp:txXfrm rot="10800000">
        <a:off x="2694682" y="3603695"/>
        <a:ext cx="342992" cy="343917"/>
      </dsp:txXfrm>
    </dsp:sp>
    <dsp:sp modelId="{D6448BFF-7397-F24A-AA1F-995B5AF4E55C}">
      <dsp:nvSpPr>
        <dsp:cNvPr id="0" name=""/>
        <dsp:cNvSpPr/>
      </dsp:nvSpPr>
      <dsp:spPr>
        <a:xfrm>
          <a:off x="5286" y="3082272"/>
          <a:ext cx="2311272" cy="1386763"/>
        </a:xfrm>
        <a:prstGeom prst="roundRect">
          <a:avLst>
            <a:gd name="adj" fmla="val 10000"/>
          </a:avLst>
        </a:prstGeom>
        <a:solidFill>
          <a:srgbClr val="FF0000"/>
        </a:solidFill>
        <a:ln w="12700">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de-DE" sz="3000" kern="1200" dirty="0" err="1" smtClean="0">
              <a:solidFill>
                <a:srgbClr val="000000"/>
              </a:solidFill>
              <a:latin typeface="Times New Roman" charset="0"/>
              <a:ea typeface="Times New Roman" charset="0"/>
              <a:cs typeface="Times New Roman" charset="0"/>
            </a:rPr>
            <a:t>Conclusion</a:t>
          </a:r>
          <a:endParaRPr lang="de-DE" sz="3000" kern="1200" dirty="0">
            <a:solidFill>
              <a:srgbClr val="000000"/>
            </a:solidFill>
            <a:latin typeface="Times New Roman" charset="0"/>
            <a:ea typeface="Times New Roman" charset="0"/>
            <a:cs typeface="Times New Roman" charset="0"/>
          </a:endParaRPr>
        </a:p>
      </dsp:txBody>
      <dsp:txXfrm>
        <a:off x="45903" y="3122889"/>
        <a:ext cx="2230038" cy="1305529"/>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1143000" y="685800"/>
            <a:ext cx="4572000" cy="3429000"/>
          </a:xfrm>
          <a:prstGeom prst="rect">
            <a:avLst/>
          </a:prstGeom>
        </p:spPr>
        <p:txBody>
          <a:bodyPr/>
          <a:lstStyle/>
          <a:p>
            <a:endParaRPr/>
          </a:p>
        </p:txBody>
      </p:sp>
      <p:sp>
        <p:nvSpPr>
          <p:cNvPr id="136" name="Shape 13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13397438"/>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381000" y="685800"/>
            <a:ext cx="6096000" cy="3429000"/>
          </a:xfrm>
          <a:prstGeom prst="rect">
            <a:avLst/>
          </a:prstGeom>
        </p:spPr>
        <p:txBody>
          <a:bodyPr/>
          <a:lstStyle/>
          <a:p>
            <a:endParaRPr/>
          </a:p>
        </p:txBody>
      </p:sp>
      <p:sp>
        <p:nvSpPr>
          <p:cNvPr id="149" name="Shape 149"/>
          <p:cNvSpPr>
            <a:spLocks noGrp="1"/>
          </p:cNvSpPr>
          <p:nvPr>
            <p:ph type="body" sz="quarter" idx="1"/>
          </p:nvPr>
        </p:nvSpPr>
        <p:spPr>
          <a:prstGeom prst="rect">
            <a:avLst/>
          </a:prstGeom>
        </p:spPr>
        <p:txBody>
          <a:bodyPr/>
          <a:lstStyle/>
          <a:p>
            <a:r>
              <a:t> </a:t>
            </a:r>
            <a:r>
              <a:rPr b="1"/>
              <a:t>A) Apples </a:t>
            </a:r>
          </a:p>
          <a:p>
            <a:r>
              <a:t>Why do apple slices turn brown after being cut? Investigate the speed of this process and test methods to prevent browning of apple slices. </a:t>
            </a:r>
          </a:p>
          <a:p>
            <a:pPr>
              <a:defRPr b="1"/>
            </a:pPr>
            <a:endParaRPr/>
          </a:p>
          <a:p>
            <a:pPr>
              <a:defRPr b="1"/>
            </a:pPr>
            <a:r>
              <a:t>B) Growing through asphalt </a:t>
            </a:r>
          </a:p>
          <a:p>
            <a:r>
              <a:t>Can a little plant grow straight up through concrete or asphalt? </a:t>
            </a:r>
          </a:p>
          <a:p>
            <a:pPr>
              <a:defRPr b="1"/>
            </a:pPr>
            <a:endParaRPr/>
          </a:p>
          <a:p>
            <a:pPr>
              <a:defRPr b="1"/>
            </a:pPr>
            <a:r>
              <a:t>C) Tonic water in UV light </a:t>
            </a:r>
          </a:p>
          <a:p>
            <a:r>
              <a:t>Tonic water glows brightly when exposed to an ultraviolet black light bulb. It is however easy to quench the glow of tonic water by adding salt. Investigate this effect. What other common substances glow under UV light and how can one influence their glow? </a:t>
            </a:r>
          </a:p>
          <a:p>
            <a:pPr>
              <a:defRPr b="1"/>
            </a:pPr>
            <a:endParaRPr/>
          </a:p>
          <a:p>
            <a:pPr>
              <a:defRPr b="1"/>
            </a:pPr>
            <a:r>
              <a:t>D) Salt production </a:t>
            </a:r>
          </a:p>
          <a:p>
            <a:r>
              <a:t>Solar evaporation of seawater or salt mining are common methods to produce common salt (NaCl). Propose a method to extract salt from a natural source and determine both productive capacity of your method and purity of the product. Demonstrate an amount of salt produced by your method. </a:t>
            </a:r>
          </a:p>
          <a:p>
            <a:pPr>
              <a:defRPr b="1"/>
            </a:pPr>
            <a:endParaRPr/>
          </a:p>
          <a:p>
            <a:pPr>
              <a:defRPr b="1"/>
            </a:pPr>
            <a:r>
              <a:t>E) Rijke's tube </a:t>
            </a:r>
          </a:p>
          <a:p>
            <a:r>
              <a:t>If air inside a vertical cylindrical tube open at both ends is heated, the tube produces sound. Study this effect. </a:t>
            </a:r>
          </a:p>
          <a:p>
            <a:pPr>
              <a:defRPr b="1"/>
            </a:pPr>
            <a:endParaRPr/>
          </a:p>
          <a:p>
            <a:pPr>
              <a:defRPr b="1"/>
            </a:pPr>
            <a:r>
              <a:t>F) Grow light </a:t>
            </a:r>
          </a:p>
          <a:p>
            <a:r>
              <a:t>Investigate how different types of artificial lights affect plant growth. What is the role of light spectrum? </a:t>
            </a:r>
          </a:p>
          <a:p>
            <a:pPr>
              <a:defRPr b="1"/>
            </a:pPr>
            <a:endParaRPr/>
          </a:p>
          <a:p>
            <a:pPr>
              <a:defRPr b="1"/>
            </a:pPr>
            <a:r>
              <a:t>G) Milk </a:t>
            </a:r>
          </a:p>
          <a:p>
            <a:r>
              <a:t>Develop simple methods allowing determination of some of the important properties of milk. Suggest an investigation requiring comparison of various milk samples. </a:t>
            </a:r>
          </a:p>
          <a:p>
            <a:pPr>
              <a:defRPr b="1"/>
            </a:pPr>
            <a:endParaRPr/>
          </a:p>
          <a:p>
            <a:pPr>
              <a:defRPr b="1"/>
            </a:pPr>
            <a:r>
              <a:t>H) Allometry </a:t>
            </a:r>
          </a:p>
          <a:p>
            <a:r>
              <a:t>How do length and thickness of bones scale with overall size and weight of animal? </a:t>
            </a:r>
          </a:p>
          <a:p>
            <a:pPr>
              <a:defRPr b="1"/>
            </a:pPr>
            <a:endParaRPr/>
          </a:p>
          <a:p>
            <a:pPr>
              <a:defRPr b="1"/>
            </a:pPr>
            <a:r>
              <a:t>I) Routers and garden cress </a:t>
            </a:r>
          </a:p>
          <a:p>
            <a:r>
              <a:t>In 2013, five young students claimed a sensational discovery that garden cress (Lepidium sativum) won't germinate when placed near two Wi-Fi routers. Reproduce their experiments under controlled conditions to support or dismiss their conclusions. </a:t>
            </a:r>
          </a:p>
          <a:p>
            <a:pPr>
              <a:defRPr b="1"/>
            </a:pPr>
            <a:endParaRPr/>
          </a:p>
          <a:p>
            <a:pPr>
              <a:defRPr b="1"/>
            </a:pPr>
            <a:r>
              <a:t>J) Water from the air </a:t>
            </a:r>
          </a:p>
          <a:p>
            <a:r>
              <a:t>Design and construct a device allowing collection of water by condensing moisture from air. Determine if the water obtained with your device is suitable for drinking. What amount of water is possible to collect during one Science Fight? </a:t>
            </a:r>
          </a:p>
          <a:p>
            <a:pPr>
              <a:defRPr b="1"/>
            </a:pPr>
            <a:endParaRPr/>
          </a:p>
          <a:p>
            <a:pPr>
              <a:defRPr b="1"/>
            </a:pPr>
            <a:r>
              <a:t>K) Paper wrinkles </a:t>
            </a:r>
          </a:p>
          <a:p>
            <a:r>
              <a:t>When a piece of paper dries after being wet, it can get wrinkled. Investigate and explain this phenomenon. </a:t>
            </a:r>
          </a:p>
          <a:p>
            <a:pPr>
              <a:defRPr b="1"/>
            </a:pPr>
            <a:endParaRPr/>
          </a:p>
          <a:p>
            <a:pPr>
              <a:defRPr b="1"/>
            </a:pPr>
            <a:r>
              <a:t>L) Tornado machine </a:t>
            </a:r>
          </a:p>
          <a:p>
            <a:r>
              <a:t>Build a machine to produce an indoor air tornado. Investigate the properties and stability of the tornado. Is the machine portative enough to be demonstrated at a Science Fight room of the 1st SYNT?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elfolie">
    <p:bg>
      <p:bgPr>
        <a:gradFill flip="none" rotWithShape="1">
          <a:gsLst>
            <a:gs pos="0">
              <a:srgbClr val="23529D"/>
            </a:gs>
            <a:gs pos="46000">
              <a:srgbClr val="2756A6"/>
            </a:gs>
            <a:gs pos="73000">
              <a:srgbClr val="2A5AAA"/>
            </a:gs>
            <a:gs pos="100000">
              <a:srgbClr val="2D5DAE"/>
            </a:gs>
          </a:gsLst>
          <a:lin ang="21360000" scaled="0"/>
        </a:gradFill>
        <a:effectLst/>
      </p:bgPr>
    </p:bg>
    <p:spTree>
      <p:nvGrpSpPr>
        <p:cNvPr id="1" name=""/>
        <p:cNvGrpSpPr/>
        <p:nvPr/>
      </p:nvGrpSpPr>
      <p:grpSpPr>
        <a:xfrm>
          <a:off x="0" y="0"/>
          <a:ext cx="0" cy="0"/>
          <a:chOff x="0" y="0"/>
          <a:chExt cx="0" cy="0"/>
        </a:xfrm>
      </p:grpSpPr>
      <p:sp>
        <p:nvSpPr>
          <p:cNvPr id="13" name="Shape 13"/>
          <p:cNvSpPr/>
          <p:nvPr/>
        </p:nvSpPr>
        <p:spPr>
          <a:xfrm>
            <a:off x="0" y="2"/>
            <a:ext cx="12192000" cy="313267"/>
          </a:xfrm>
          <a:prstGeom prst="rect">
            <a:avLst/>
          </a:prstGeom>
          <a:solidFill>
            <a:srgbClr val="D32829"/>
          </a:solidFill>
          <a:ln w="12700">
            <a:solidFill>
              <a:srgbClr val="D22A29"/>
            </a:solidFill>
            <a:miter/>
          </a:ln>
          <a:effectLst>
            <a:outerShdw blurRad="50800" dist="38100" dir="5400000" rotWithShape="0">
              <a:srgbClr val="000000">
                <a:alpha val="40000"/>
              </a:srgbClr>
            </a:outerShdw>
          </a:effectLst>
        </p:spPr>
        <p:txBody>
          <a:bodyPr lIns="45719" rIns="45719" anchor="ctr"/>
          <a:lstStyle/>
          <a:p>
            <a:pPr algn="ctr">
              <a:defRPr>
                <a:solidFill>
                  <a:srgbClr val="FFFFFF"/>
                </a:solidFill>
              </a:defRPr>
            </a:pPr>
            <a:endParaRPr/>
          </a:p>
        </p:txBody>
      </p:sp>
      <p:sp>
        <p:nvSpPr>
          <p:cNvPr id="14" name="Shape 14"/>
          <p:cNvSpPr/>
          <p:nvPr/>
        </p:nvSpPr>
        <p:spPr>
          <a:xfrm>
            <a:off x="11152158" y="35527"/>
            <a:ext cx="242732" cy="242731"/>
          </a:xfrm>
          <a:prstGeom prst="plus">
            <a:avLst>
              <a:gd name="adj" fmla="val 29412"/>
            </a:avLst>
          </a:prstGeom>
          <a:solidFill>
            <a:srgbClr val="FFFFFF"/>
          </a:solidFill>
          <a:ln w="12700">
            <a:miter lim="400000"/>
          </a:ln>
        </p:spPr>
        <p:txBody>
          <a:bodyPr lIns="45719" rIns="45719"/>
          <a:lstStyle/>
          <a:p>
            <a:pPr>
              <a:defRPr>
                <a:solidFill>
                  <a:srgbClr val="FFFFFF"/>
                </a:solidFill>
              </a:defRPr>
            </a:pPr>
            <a:endParaRPr/>
          </a:p>
        </p:txBody>
      </p:sp>
      <p:pic>
        <p:nvPicPr>
          <p:cNvPr id="15" name="image1.png"/>
          <p:cNvPicPr>
            <a:picLocks noChangeAspect="1"/>
          </p:cNvPicPr>
          <p:nvPr/>
        </p:nvPicPr>
        <p:blipFill>
          <a:blip r:embed="rId2">
            <a:extLst/>
          </a:blip>
          <a:srcRect t="15279"/>
          <a:stretch>
            <a:fillRect/>
          </a:stretch>
        </p:blipFill>
        <p:spPr>
          <a:xfrm>
            <a:off x="0" y="3720947"/>
            <a:ext cx="12192000" cy="5810105"/>
          </a:xfrm>
          <a:prstGeom prst="rect">
            <a:avLst/>
          </a:prstGeom>
          <a:ln w="12700">
            <a:miter lim="400000"/>
          </a:ln>
        </p:spPr>
      </p:pic>
      <p:sp>
        <p:nvSpPr>
          <p:cNvPr id="16" name="Shape 16"/>
          <p:cNvSpPr>
            <a:spLocks noGrp="1"/>
          </p:cNvSpPr>
          <p:nvPr>
            <p:ph type="body" sz="quarter" idx="1"/>
          </p:nvPr>
        </p:nvSpPr>
        <p:spPr>
          <a:xfrm>
            <a:off x="1524000" y="2650066"/>
            <a:ext cx="9144000" cy="1557868"/>
          </a:xfrm>
          <a:prstGeom prst="rect">
            <a:avLst/>
          </a:prstGeom>
        </p:spPr>
        <p:txBody>
          <a:bodyPr/>
          <a:lstStyle>
            <a:lvl1pPr marL="0" indent="0" algn="ctr" defTabSz="914377">
              <a:buClrTx/>
              <a:buSzTx/>
              <a:buFontTx/>
              <a:buNone/>
              <a:defRPr sz="2200"/>
            </a:lvl1pPr>
            <a:lvl2pPr marL="0" indent="457189" algn="ctr" defTabSz="914377">
              <a:buClrTx/>
              <a:buSzTx/>
              <a:buFontTx/>
              <a:buNone/>
              <a:defRPr sz="2200"/>
            </a:lvl2pPr>
            <a:lvl3pPr marL="0" indent="914377" algn="ctr" defTabSz="914377">
              <a:buClrTx/>
              <a:buSzTx/>
              <a:buFontTx/>
              <a:buNone/>
              <a:defRPr sz="2200"/>
            </a:lvl3pPr>
            <a:lvl4pPr marL="0" indent="1371565" algn="ctr" defTabSz="914377">
              <a:buClrTx/>
              <a:buSzTx/>
              <a:buFontTx/>
              <a:buNone/>
              <a:defRPr sz="2200"/>
            </a:lvl4pPr>
            <a:lvl5pPr marL="0" indent="1828754" algn="ctr" defTabSz="914377">
              <a:buClrTx/>
              <a:buSzTx/>
              <a:buFontTx/>
              <a:buNone/>
              <a:defRPr sz="2200"/>
            </a:lvl5pPr>
          </a:lstStyle>
          <a:p>
            <a:r>
              <a:t>Body Level One</a:t>
            </a:r>
          </a:p>
          <a:p>
            <a:pPr lvl="1"/>
            <a:r>
              <a:t>Body Level Two</a:t>
            </a:r>
          </a:p>
          <a:p>
            <a:pPr lvl="2"/>
            <a:r>
              <a:t>Body Level Three</a:t>
            </a:r>
          </a:p>
          <a:p>
            <a:pPr lvl="3"/>
            <a:r>
              <a:t>Body Level Four</a:t>
            </a:r>
          </a:p>
          <a:p>
            <a:pPr lvl="4"/>
            <a:r>
              <a:t>Body Level Five</a:t>
            </a:r>
          </a:p>
        </p:txBody>
      </p:sp>
      <p:sp>
        <p:nvSpPr>
          <p:cNvPr id="17" name="Shape 17"/>
          <p:cNvSpPr/>
          <p:nvPr/>
        </p:nvSpPr>
        <p:spPr>
          <a:xfrm>
            <a:off x="0" y="2"/>
            <a:ext cx="12192000" cy="313267"/>
          </a:xfrm>
          <a:prstGeom prst="rect">
            <a:avLst/>
          </a:prstGeom>
          <a:solidFill>
            <a:srgbClr val="D32829"/>
          </a:solidFill>
          <a:ln w="12700">
            <a:solidFill>
              <a:srgbClr val="D22A29"/>
            </a:solidFill>
            <a:miter/>
          </a:ln>
          <a:effectLst>
            <a:outerShdw blurRad="50800" dist="38100" dir="5400000" rotWithShape="0">
              <a:srgbClr val="000000">
                <a:alpha val="40000"/>
              </a:srgbClr>
            </a:outerShdw>
          </a:effectLst>
        </p:spPr>
        <p:txBody>
          <a:bodyPr lIns="45719" rIns="45719" anchor="ctr"/>
          <a:lstStyle/>
          <a:p>
            <a:pPr algn="ctr">
              <a:defRPr>
                <a:solidFill>
                  <a:srgbClr val="FFFFFF"/>
                </a:solidFill>
              </a:defRPr>
            </a:pPr>
            <a:endParaRPr/>
          </a:p>
        </p:txBody>
      </p:sp>
      <p:sp>
        <p:nvSpPr>
          <p:cNvPr id="18" name="Shape 18"/>
          <p:cNvSpPr>
            <a:spLocks noGrp="1"/>
          </p:cNvSpPr>
          <p:nvPr>
            <p:ph type="title"/>
          </p:nvPr>
        </p:nvSpPr>
        <p:spPr>
          <a:xfrm>
            <a:off x="2640425" y="1445079"/>
            <a:ext cx="6911150" cy="1150409"/>
          </a:xfrm>
          <a:prstGeom prst="rect">
            <a:avLst/>
          </a:prstGeom>
        </p:spPr>
        <p:txBody>
          <a:bodyPr anchor="b"/>
          <a:lstStyle>
            <a:lvl1pPr algn="ctr" defTabSz="914377">
              <a:defRPr sz="6000"/>
            </a:lvl1pPr>
          </a:lstStyle>
          <a:p>
            <a:r>
              <a:t>Title Text</a:t>
            </a:r>
          </a:p>
        </p:txBody>
      </p:sp>
      <p:sp>
        <p:nvSpPr>
          <p:cNvPr id="19" name="Shape 19"/>
          <p:cNvSpPr/>
          <p:nvPr/>
        </p:nvSpPr>
        <p:spPr>
          <a:xfrm>
            <a:off x="11152158" y="35527"/>
            <a:ext cx="242732" cy="242731"/>
          </a:xfrm>
          <a:prstGeom prst="plus">
            <a:avLst>
              <a:gd name="adj" fmla="val 29412"/>
            </a:avLst>
          </a:prstGeom>
          <a:solidFill>
            <a:srgbClr val="FFFFFF"/>
          </a:solidFill>
          <a:ln w="12700">
            <a:miter lim="400000"/>
          </a:ln>
        </p:spPr>
        <p:txBody>
          <a:bodyPr lIns="45719" rIns="45719"/>
          <a:lstStyle/>
          <a:p>
            <a:pPr>
              <a:defRPr>
                <a:solidFill>
                  <a:srgbClr val="FFFFFF"/>
                </a:solidFill>
              </a:defRPr>
            </a:pPr>
            <a:endParaRPr/>
          </a:p>
        </p:txBody>
      </p:sp>
      <p:sp>
        <p:nvSpPr>
          <p:cNvPr id="20" name="Shape 20"/>
          <p:cNvSpPr>
            <a:spLocks noGrp="1"/>
          </p:cNvSpPr>
          <p:nvPr>
            <p:ph type="sldNum" sz="quarter" idx="2"/>
          </p:nvPr>
        </p:nvSpPr>
        <p:spPr>
          <a:xfrm>
            <a:off x="5892800" y="6172200"/>
            <a:ext cx="2844800" cy="368301"/>
          </a:xfrm>
          <a:prstGeom prst="rect">
            <a:avLst/>
          </a:prstGeom>
        </p:spPr>
        <p:txBody>
          <a:bodyPr/>
          <a:lstStyle>
            <a:lvl1pP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sp>
        <p:nvSpPr>
          <p:cNvPr id="114" name="Shape 114"/>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115" name="Shape 115"/>
          <p:cNvSpPr>
            <a:spLocks noGrp="1"/>
          </p:cNvSpPr>
          <p:nvPr>
            <p:ph type="title"/>
          </p:nvPr>
        </p:nvSpPr>
        <p:spPr>
          <a:xfrm>
            <a:off x="838200" y="365125"/>
            <a:ext cx="9848850" cy="1325563"/>
          </a:xfrm>
          <a:prstGeom prst="rect">
            <a:avLst/>
          </a:prstGeom>
        </p:spPr>
        <p:txBody>
          <a:bodyPr/>
          <a:lstStyle/>
          <a:p>
            <a:r>
              <a:t>Title Text</a:t>
            </a:r>
          </a:p>
        </p:txBody>
      </p:sp>
      <p:sp>
        <p:nvSpPr>
          <p:cNvPr id="116" name="Shape 116"/>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7" name="Shape 117"/>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pic>
        <p:nvPicPr>
          <p:cNvPr id="118"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125" name="Shape 125"/>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126" name="Shape 126"/>
          <p:cNvSpPr>
            <a:spLocks noGrp="1"/>
          </p:cNvSpPr>
          <p:nvPr>
            <p:ph type="title"/>
          </p:nvPr>
        </p:nvSpPr>
        <p:spPr>
          <a:xfrm>
            <a:off x="8724900" y="365125"/>
            <a:ext cx="2129020" cy="5811838"/>
          </a:xfrm>
          <a:prstGeom prst="rect">
            <a:avLst/>
          </a:prstGeom>
        </p:spPr>
        <p:txBody>
          <a:bodyPr/>
          <a:lstStyle/>
          <a:p>
            <a:r>
              <a:t>Title Text</a:t>
            </a:r>
          </a:p>
        </p:txBody>
      </p:sp>
      <p:sp>
        <p:nvSpPr>
          <p:cNvPr id="127" name="Shape 127"/>
          <p:cNvSpPr>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8" name="Shape 128"/>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pic>
        <p:nvPicPr>
          <p:cNvPr id="129"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7" name="Shape 27"/>
          <p:cNvSpPr>
            <a:spLocks noGrp="1"/>
          </p:cNvSpPr>
          <p:nvPr>
            <p:ph type="title"/>
          </p:nvPr>
        </p:nvSpPr>
        <p:spPr>
          <a:prstGeom prst="rect">
            <a:avLst/>
          </a:prstGeom>
        </p:spPr>
        <p:txBody>
          <a:bodyPr/>
          <a:lstStyle/>
          <a:p>
            <a:r>
              <a:t>Title Text</a:t>
            </a:r>
          </a:p>
        </p:txBody>
      </p:sp>
      <p:sp>
        <p:nvSpPr>
          <p:cNvPr id="28" name="Shape 28"/>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9" name="Shape 2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6" name="Shape 36"/>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37" name="Shape 37"/>
          <p:cNvSpPr>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8" name="Shape 38"/>
          <p:cNvSpPr>
            <a:spLocks noGrp="1"/>
          </p:cNvSpPr>
          <p:nvPr>
            <p:ph type="body" sz="quarter" idx="1"/>
          </p:nvPr>
        </p:nvSpPr>
        <p:spPr>
          <a:xfrm>
            <a:off x="831850" y="4589462"/>
            <a:ext cx="10515600" cy="1500188"/>
          </a:xfrm>
          <a:prstGeom prst="rect">
            <a:avLst/>
          </a:prstGeom>
        </p:spPr>
        <p:txBody>
          <a:bodyPr/>
          <a:lstStyle>
            <a:lvl1pPr marL="0" indent="0">
              <a:buClrTx/>
              <a:buSzTx/>
              <a:buFontTx/>
              <a:buNone/>
              <a:defRPr sz="2400">
                <a:solidFill>
                  <a:srgbClr val="888888"/>
                </a:solidFill>
              </a:defRPr>
            </a:lvl1pPr>
            <a:lvl2pPr marL="0" indent="457200">
              <a:buClrTx/>
              <a:buSzTx/>
              <a:buFontTx/>
              <a:buNone/>
              <a:defRPr sz="2400">
                <a:solidFill>
                  <a:srgbClr val="888888"/>
                </a:solidFill>
              </a:defRPr>
            </a:lvl2pPr>
            <a:lvl3pPr marL="0" indent="914400">
              <a:buClrTx/>
              <a:buSzTx/>
              <a:buFontTx/>
              <a:buNone/>
              <a:defRPr sz="2400">
                <a:solidFill>
                  <a:srgbClr val="888888"/>
                </a:solidFill>
              </a:defRPr>
            </a:lvl3pPr>
            <a:lvl4pPr marL="0" indent="1371600">
              <a:buClrTx/>
              <a:buSzTx/>
              <a:buFontTx/>
              <a:buNone/>
              <a:defRPr sz="2400">
                <a:solidFill>
                  <a:srgbClr val="888888"/>
                </a:solidFill>
              </a:defRPr>
            </a:lvl4pPr>
            <a:lvl5pPr marL="0" indent="1828800">
              <a:buClrTx/>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9" name="Shape 39"/>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46" name="Shape 46"/>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47" name="Shape 47"/>
          <p:cNvSpPr>
            <a:spLocks noGrp="1"/>
          </p:cNvSpPr>
          <p:nvPr>
            <p:ph type="title"/>
          </p:nvPr>
        </p:nvSpPr>
        <p:spPr>
          <a:xfrm>
            <a:off x="838200" y="365125"/>
            <a:ext cx="9837420" cy="1325563"/>
          </a:xfrm>
          <a:prstGeom prst="rect">
            <a:avLst/>
          </a:prstGeom>
        </p:spPr>
        <p:txBody>
          <a:bodyPr/>
          <a:lstStyle/>
          <a:p>
            <a:r>
              <a:t>Title Text</a:t>
            </a:r>
          </a:p>
        </p:txBody>
      </p:sp>
      <p:sp>
        <p:nvSpPr>
          <p:cNvPr id="48" name="Shape 48"/>
          <p:cNvSpPr>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9" name="Shape 49"/>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sp>
        <p:nvSpPr>
          <p:cNvPr id="50" name="Shape 50"/>
          <p:cNvSpPr/>
          <p:nvPr/>
        </p:nvSpPr>
        <p:spPr>
          <a:xfrm flipH="1">
            <a:off x="6118859" y="1825625"/>
            <a:ext cx="1" cy="4351339"/>
          </a:xfrm>
          <a:prstGeom prst="line">
            <a:avLst/>
          </a:prstGeom>
          <a:ln w="22225">
            <a:solidFill>
              <a:srgbClr val="404040"/>
            </a:solidFill>
            <a:miter/>
          </a:ln>
        </p:spPr>
        <p:txBody>
          <a:bodyPr lIns="45719" rIns="45719"/>
          <a:lstStyle/>
          <a:p>
            <a:endParaRPr/>
          </a:p>
        </p:txBody>
      </p:sp>
      <p:pic>
        <p:nvPicPr>
          <p:cNvPr id="51"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58" name="Shape 58"/>
          <p:cNvSpPr/>
          <p:nvPr/>
        </p:nvSpPr>
        <p:spPr>
          <a:xfrm>
            <a:off x="0" y="143482"/>
            <a:ext cx="12192000" cy="1"/>
          </a:xfrm>
          <a:prstGeom prst="line">
            <a:avLst/>
          </a:prstGeom>
          <a:ln w="304800">
            <a:solidFill>
              <a:srgbClr val="EA402C"/>
            </a:solidFill>
            <a:miter/>
          </a:ln>
        </p:spPr>
        <p:txBody>
          <a:bodyPr lIns="45719" rIns="45719"/>
          <a:lstStyle/>
          <a:p>
            <a:endParaRPr/>
          </a:p>
        </p:txBody>
      </p:sp>
      <p:sp>
        <p:nvSpPr>
          <p:cNvPr id="59" name="Shape 59"/>
          <p:cNvSpPr>
            <a:spLocks noGrp="1"/>
          </p:cNvSpPr>
          <p:nvPr>
            <p:ph type="title"/>
          </p:nvPr>
        </p:nvSpPr>
        <p:spPr>
          <a:xfrm>
            <a:off x="839787" y="365125"/>
            <a:ext cx="9801544" cy="1325563"/>
          </a:xfrm>
          <a:prstGeom prst="rect">
            <a:avLst/>
          </a:prstGeom>
        </p:spPr>
        <p:txBody>
          <a:bodyPr/>
          <a:lstStyle/>
          <a:p>
            <a:r>
              <a:t>Title Text</a:t>
            </a:r>
          </a:p>
        </p:txBody>
      </p:sp>
      <p:sp>
        <p:nvSpPr>
          <p:cNvPr id="60" name="Shape 60"/>
          <p:cNvSpPr>
            <a:spLocks noGrp="1"/>
          </p:cNvSpPr>
          <p:nvPr>
            <p:ph type="body" sz="quarter" idx="1"/>
          </p:nvPr>
        </p:nvSpPr>
        <p:spPr>
          <a:xfrm>
            <a:off x="839787" y="1681163"/>
            <a:ext cx="5157789" cy="823913"/>
          </a:xfrm>
          <a:prstGeom prst="rect">
            <a:avLst/>
          </a:prstGeom>
        </p:spPr>
        <p:txBody>
          <a:bodyPr anchor="b"/>
          <a:lstStyle>
            <a:lvl1pPr marL="0" indent="0">
              <a:buClrTx/>
              <a:buSzTx/>
              <a:buFontTx/>
              <a:buNone/>
              <a:defRPr sz="2400" b="1"/>
            </a:lvl1pPr>
            <a:lvl2pPr marL="0" indent="457200">
              <a:buClrTx/>
              <a:buSzTx/>
              <a:buFontTx/>
              <a:buNone/>
              <a:defRPr sz="2400" b="1"/>
            </a:lvl2pPr>
            <a:lvl3pPr marL="0" indent="914400">
              <a:buClrTx/>
              <a:buSzTx/>
              <a:buFontTx/>
              <a:buNone/>
              <a:defRPr sz="2400" b="1"/>
            </a:lvl3pPr>
            <a:lvl4pPr marL="0" indent="1371600">
              <a:buClrTx/>
              <a:buSzTx/>
              <a:buFontTx/>
              <a:buNone/>
              <a:defRPr sz="2400" b="1"/>
            </a:lvl4pPr>
            <a:lvl5pPr marL="0" indent="1828800">
              <a:buClrTx/>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61" name="Shape 61"/>
          <p:cNvSpPr>
            <a:spLocks noGrp="1"/>
          </p:cNvSpPr>
          <p:nvPr>
            <p:ph type="body" sz="quarter" idx="13"/>
          </p:nvPr>
        </p:nvSpPr>
        <p:spPr>
          <a:xfrm>
            <a:off x="6172200" y="1681163"/>
            <a:ext cx="5183188" cy="823913"/>
          </a:xfrm>
          <a:prstGeom prst="rect">
            <a:avLst/>
          </a:prstGeom>
        </p:spPr>
        <p:txBody>
          <a:bodyPr anchor="b"/>
          <a:lstStyle/>
          <a:p>
            <a:pPr marL="0" indent="0">
              <a:buClrTx/>
              <a:buSzTx/>
              <a:buFontTx/>
              <a:buNone/>
              <a:defRPr sz="2400" b="1"/>
            </a:pPr>
            <a:endParaRPr/>
          </a:p>
        </p:txBody>
      </p:sp>
      <p:sp>
        <p:nvSpPr>
          <p:cNvPr id="62" name="Shape 62"/>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sp>
        <p:nvSpPr>
          <p:cNvPr id="63" name="Shape 63"/>
          <p:cNvSpPr/>
          <p:nvPr/>
        </p:nvSpPr>
        <p:spPr>
          <a:xfrm flipH="1">
            <a:off x="6107429" y="1825625"/>
            <a:ext cx="1" cy="4351339"/>
          </a:xfrm>
          <a:prstGeom prst="line">
            <a:avLst/>
          </a:prstGeom>
          <a:ln w="22225">
            <a:solidFill>
              <a:srgbClr val="404040"/>
            </a:solidFill>
            <a:miter/>
          </a:ln>
        </p:spPr>
        <p:txBody>
          <a:bodyPr lIns="45719" rIns="45719"/>
          <a:lstStyle/>
          <a:p>
            <a:endParaRPr/>
          </a:p>
        </p:txBody>
      </p:sp>
      <p:sp>
        <p:nvSpPr>
          <p:cNvPr id="64" name="Shape 64"/>
          <p:cNvSpPr/>
          <p:nvPr/>
        </p:nvSpPr>
        <p:spPr>
          <a:xfrm>
            <a:off x="11152158" y="35527"/>
            <a:ext cx="242732" cy="242731"/>
          </a:xfrm>
          <a:prstGeom prst="plus">
            <a:avLst>
              <a:gd name="adj" fmla="val 29412"/>
            </a:avLst>
          </a:prstGeom>
          <a:solidFill>
            <a:srgbClr val="FFFFFF"/>
          </a:solidFill>
          <a:ln w="12700">
            <a:miter lim="400000"/>
          </a:ln>
        </p:spPr>
        <p:txBody>
          <a:bodyPr lIns="45719" rIns="45719"/>
          <a:lstStyle/>
          <a:p>
            <a:pPr>
              <a:defRPr>
                <a:solidFill>
                  <a:srgbClr val="FFFFFF"/>
                </a:solidFill>
              </a:defRPr>
            </a:pPr>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71" name="Shape 71"/>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72" name="Shape 72"/>
          <p:cNvSpPr>
            <a:spLocks noGrp="1"/>
          </p:cNvSpPr>
          <p:nvPr>
            <p:ph type="title"/>
          </p:nvPr>
        </p:nvSpPr>
        <p:spPr>
          <a:xfrm>
            <a:off x="838200" y="365125"/>
            <a:ext cx="9780270" cy="1325563"/>
          </a:xfrm>
          <a:prstGeom prst="rect">
            <a:avLst/>
          </a:prstGeom>
        </p:spPr>
        <p:txBody>
          <a:bodyPr/>
          <a:lstStyle/>
          <a:p>
            <a:r>
              <a:t>Title Text</a:t>
            </a:r>
          </a:p>
        </p:txBody>
      </p:sp>
      <p:sp>
        <p:nvSpPr>
          <p:cNvPr id="73" name="Shape 73"/>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pic>
        <p:nvPicPr>
          <p:cNvPr id="74"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81" name="Shape 81"/>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82" name="Shape 82"/>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pic>
        <p:nvPicPr>
          <p:cNvPr id="83"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90" name="Shape 90"/>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91" name="Shape 91"/>
          <p:cNvSpPr>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92" name="Shape 92"/>
          <p:cNvSpPr>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93" name="Shape 93"/>
          <p:cNvSpPr>
            <a:spLocks noGrp="1"/>
          </p:cNvSpPr>
          <p:nvPr>
            <p:ph type="body" sz="quarter" idx="13"/>
          </p:nvPr>
        </p:nvSpPr>
        <p:spPr>
          <a:xfrm>
            <a:off x="839787" y="2057400"/>
            <a:ext cx="3932238" cy="3811588"/>
          </a:xfrm>
          <a:prstGeom prst="rect">
            <a:avLst/>
          </a:prstGeom>
        </p:spPr>
        <p:txBody>
          <a:bodyPr/>
          <a:lstStyle/>
          <a:p>
            <a:pPr marL="0" indent="0">
              <a:buClrTx/>
              <a:buSzTx/>
              <a:buFontTx/>
              <a:buNone/>
              <a:defRPr sz="1600"/>
            </a:pPr>
            <a:endParaRPr/>
          </a:p>
        </p:txBody>
      </p:sp>
      <p:sp>
        <p:nvSpPr>
          <p:cNvPr id="94" name="Shape 94"/>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pic>
        <p:nvPicPr>
          <p:cNvPr id="95"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02" name="Shape 102"/>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103" name="Shape 103"/>
          <p:cNvSpPr>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104" name="Shape 104"/>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105" name="Shape 105"/>
          <p:cNvSpPr>
            <a:spLocks noGrp="1"/>
          </p:cNvSpPr>
          <p:nvPr>
            <p:ph type="body" sz="quarter" idx="1"/>
          </p:nvPr>
        </p:nvSpPr>
        <p:spPr>
          <a:xfrm>
            <a:off x="839787" y="2057400"/>
            <a:ext cx="3932239" cy="3811588"/>
          </a:xfrm>
          <a:prstGeom prst="rect">
            <a:avLst/>
          </a:prstGeom>
        </p:spPr>
        <p:txBody>
          <a:bodyPr/>
          <a:lstStyle>
            <a:lvl1pPr marL="0" indent="0">
              <a:buClrTx/>
              <a:buSzTx/>
              <a:buFontTx/>
              <a:buNone/>
              <a:defRPr sz="1600"/>
            </a:lvl1pPr>
            <a:lvl2pPr marL="0" indent="457200">
              <a:buClrTx/>
              <a:buSzTx/>
              <a:buFontTx/>
              <a:buNone/>
              <a:defRPr sz="1600"/>
            </a:lvl2pPr>
            <a:lvl3pPr marL="0" indent="914400">
              <a:buClrTx/>
              <a:buSzTx/>
              <a:buFontTx/>
              <a:buNone/>
              <a:defRPr sz="1600"/>
            </a:lvl3pPr>
            <a:lvl4pPr marL="0" indent="1371600">
              <a:buClrTx/>
              <a:buSzTx/>
              <a:buFontTx/>
              <a:buNone/>
              <a:defRPr sz="1600"/>
            </a:lvl4pPr>
            <a:lvl5pPr marL="0" indent="1828800">
              <a:buClrTx/>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106" name="Shape 106"/>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pic>
        <p:nvPicPr>
          <p:cNvPr id="107"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0" y="143482"/>
            <a:ext cx="12192000" cy="1"/>
          </a:xfrm>
          <a:prstGeom prst="line">
            <a:avLst/>
          </a:prstGeom>
          <a:ln w="304800">
            <a:solidFill>
              <a:srgbClr val="EA402C"/>
            </a:solidFill>
            <a:miter/>
          </a:ln>
        </p:spPr>
        <p:txBody>
          <a:bodyPr lIns="45719" rIns="45719"/>
          <a:lstStyle/>
          <a:p>
            <a:endParaRPr/>
          </a:p>
        </p:txBody>
      </p:sp>
      <p:sp>
        <p:nvSpPr>
          <p:cNvPr id="3" name="Shape 3"/>
          <p:cNvSpPr>
            <a:spLocks noGrp="1"/>
          </p:cNvSpPr>
          <p:nvPr>
            <p:ph type="title"/>
          </p:nvPr>
        </p:nvSpPr>
        <p:spPr>
          <a:xfrm>
            <a:off x="838200" y="365125"/>
            <a:ext cx="989457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r>
              <a:t>Title Text</a:t>
            </a:r>
          </a:p>
        </p:txBody>
      </p:sp>
      <p:sp>
        <p:nvSpPr>
          <p:cNvPr id="4" name="Shape 4"/>
          <p:cNvSpPr>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10983257" y="6324917"/>
            <a:ext cx="370543" cy="383541"/>
          </a:xfrm>
          <a:prstGeom prst="rect">
            <a:avLst/>
          </a:prstGeom>
          <a:ln w="12700">
            <a:miter lim="400000"/>
          </a:ln>
        </p:spPr>
        <p:txBody>
          <a:bodyPr wrap="none" lIns="45719" rIns="45719" anchor="ctr">
            <a:spAutoFit/>
          </a:bodyPr>
          <a:lstStyle>
            <a:lvl1pPr algn="r">
              <a:defRPr sz="2000">
                <a:solidFill>
                  <a:srgbClr val="808080"/>
                </a:solidFill>
              </a:defRPr>
            </a:lvl1pPr>
          </a:lstStyle>
          <a:p>
            <a:fld id="{86CB4B4D-7CA3-9044-876B-883B54F8677D}" type="slidenum">
              <a:t>‹#›</a:t>
            </a:fld>
            <a:endParaRPr/>
          </a:p>
        </p:txBody>
      </p:sp>
      <p:sp>
        <p:nvSpPr>
          <p:cNvPr id="6" name="Shape 6"/>
          <p:cNvSpPr/>
          <p:nvPr/>
        </p:nvSpPr>
        <p:spPr>
          <a:xfrm>
            <a:off x="11152158" y="35527"/>
            <a:ext cx="242732" cy="242731"/>
          </a:xfrm>
          <a:prstGeom prst="plus">
            <a:avLst>
              <a:gd name="adj" fmla="val 29412"/>
            </a:avLst>
          </a:prstGeom>
          <a:solidFill>
            <a:srgbClr val="FFFFFF"/>
          </a:solidFill>
          <a:ln w="12700">
            <a:miter lim="400000"/>
          </a:ln>
        </p:spPr>
        <p:txBody>
          <a:bodyPr lIns="45719" rIns="45719"/>
          <a:lstStyle/>
          <a:p>
            <a:pPr>
              <a:defRPr>
                <a:solidFill>
                  <a:srgbClr val="FFFFFF"/>
                </a:solidFill>
              </a:defRPr>
            </a:pP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subTitle" sz="quarter" idx="1"/>
          </p:nvPr>
        </p:nvSpPr>
        <p:spPr>
          <a:xfrm>
            <a:off x="1524000" y="2485322"/>
            <a:ext cx="9144000" cy="1557868"/>
          </a:xfrm>
          <a:prstGeom prst="rect">
            <a:avLst/>
          </a:prstGeom>
        </p:spPr>
        <p:txBody>
          <a:bodyPr/>
          <a:lstStyle/>
          <a:p>
            <a:pPr algn="ctr"/>
            <a:r>
              <a:rPr dirty="0">
                <a:solidFill>
                  <a:schemeClr val="bg1"/>
                </a:solidFill>
                <a:latin typeface="Times New Roman" charset="0"/>
                <a:ea typeface="Times New Roman" charset="0"/>
                <a:cs typeface="Times New Roman" charset="0"/>
              </a:rPr>
              <a:t>Reporter</a:t>
            </a:r>
            <a:r>
              <a:rPr dirty="0" smtClean="0">
                <a:solidFill>
                  <a:schemeClr val="bg1"/>
                </a:solidFill>
                <a:latin typeface="Times New Roman" charset="0"/>
                <a:ea typeface="Times New Roman" charset="0"/>
                <a:cs typeface="Times New Roman" charset="0"/>
              </a:rPr>
              <a:t>:</a:t>
            </a:r>
            <a:r>
              <a:rPr lang="de-CH" dirty="0" smtClean="0">
                <a:solidFill>
                  <a:schemeClr val="bg1"/>
                </a:solidFill>
                <a:latin typeface="Times New Roman" charset="0"/>
                <a:ea typeface="Times New Roman" charset="0"/>
                <a:cs typeface="Times New Roman" charset="0"/>
              </a:rPr>
              <a:t> New </a:t>
            </a:r>
            <a:r>
              <a:rPr lang="de-CH" dirty="0" err="1" smtClean="0">
                <a:solidFill>
                  <a:schemeClr val="bg1"/>
                </a:solidFill>
                <a:latin typeface="Times New Roman" charset="0"/>
                <a:ea typeface="Times New Roman" charset="0"/>
                <a:cs typeface="Times New Roman" charset="0"/>
              </a:rPr>
              <a:t>Zealand</a:t>
            </a:r>
            <a:r>
              <a:rPr lang="de-CH" dirty="0" smtClean="0">
                <a:solidFill>
                  <a:schemeClr val="bg1"/>
                </a:solidFill>
                <a:latin typeface="Times New Roman" charset="0"/>
                <a:ea typeface="Times New Roman" charset="0"/>
                <a:cs typeface="Times New Roman" charset="0"/>
              </a:rPr>
              <a:t>-Wellington High School</a:t>
            </a:r>
            <a:endParaRPr dirty="0">
              <a:solidFill>
                <a:schemeClr val="bg1"/>
              </a:solidFill>
              <a:latin typeface="Times New Roman" charset="0"/>
              <a:ea typeface="Times New Roman" charset="0"/>
              <a:cs typeface="Times New Roman" charset="0"/>
            </a:endParaRPr>
          </a:p>
          <a:p>
            <a:pPr algn="ctr"/>
            <a:r>
              <a:rPr dirty="0">
                <a:solidFill>
                  <a:schemeClr val="bg1"/>
                </a:solidFill>
                <a:latin typeface="Times New Roman" charset="0"/>
                <a:ea typeface="Times New Roman" charset="0"/>
                <a:cs typeface="Times New Roman" charset="0"/>
              </a:rPr>
              <a:t>Opponent</a:t>
            </a:r>
            <a:r>
              <a:rPr dirty="0" smtClean="0">
                <a:solidFill>
                  <a:schemeClr val="bg1"/>
                </a:solidFill>
                <a:latin typeface="Times New Roman" charset="0"/>
                <a:ea typeface="Times New Roman" charset="0"/>
                <a:cs typeface="Times New Roman" charset="0"/>
              </a:rPr>
              <a:t>:</a:t>
            </a:r>
            <a:r>
              <a:rPr lang="de-CH" dirty="0" smtClean="0">
                <a:solidFill>
                  <a:schemeClr val="bg1"/>
                </a:solidFill>
                <a:latin typeface="Times New Roman" charset="0"/>
                <a:ea typeface="Times New Roman" charset="0"/>
                <a:cs typeface="Times New Roman" charset="0"/>
              </a:rPr>
              <a:t> </a:t>
            </a:r>
            <a:r>
              <a:rPr lang="de-CH" dirty="0" err="1" smtClean="0">
                <a:solidFill>
                  <a:schemeClr val="bg1"/>
                </a:solidFill>
                <a:latin typeface="Times New Roman" charset="0"/>
                <a:ea typeface="Times New Roman" charset="0"/>
                <a:cs typeface="Times New Roman" charset="0"/>
              </a:rPr>
              <a:t>Switzerland</a:t>
            </a:r>
            <a:endParaRPr dirty="0">
              <a:solidFill>
                <a:schemeClr val="bg1"/>
              </a:solidFill>
              <a:latin typeface="Times New Roman" charset="0"/>
              <a:ea typeface="Times New Roman" charset="0"/>
              <a:cs typeface="Times New Roman" charset="0"/>
            </a:endParaRPr>
          </a:p>
          <a:p>
            <a:pPr algn="ctr"/>
            <a:endParaRPr dirty="0">
              <a:solidFill>
                <a:schemeClr val="bg1"/>
              </a:solidFill>
              <a:latin typeface="Times New Roman" charset="0"/>
              <a:ea typeface="Times New Roman" charset="0"/>
              <a:cs typeface="Times New Roman" charset="0"/>
            </a:endParaRPr>
          </a:p>
        </p:txBody>
      </p:sp>
      <p:sp>
        <p:nvSpPr>
          <p:cNvPr id="139" name="Shape 139"/>
          <p:cNvSpPr>
            <a:spLocks noGrp="1"/>
          </p:cNvSpPr>
          <p:nvPr>
            <p:ph type="ctrTitle"/>
          </p:nvPr>
        </p:nvSpPr>
        <p:spPr>
          <a:xfrm>
            <a:off x="3736701" y="1334913"/>
            <a:ext cx="4718735" cy="1150409"/>
          </a:xfrm>
          <a:prstGeom prst="rect">
            <a:avLst/>
          </a:prstGeom>
        </p:spPr>
        <p:txBody>
          <a:bodyPr/>
          <a:lstStyle>
            <a:lvl1pPr defTabSz="859514">
              <a:defRPr sz="5640"/>
            </a:lvl1pPr>
          </a:lstStyle>
          <a:p>
            <a:r>
              <a:rPr lang="de-CH" dirty="0" smtClean="0">
                <a:solidFill>
                  <a:srgbClr val="FFFFFF"/>
                </a:solidFill>
                <a:latin typeface="Times New Roman" charset="0"/>
                <a:ea typeface="Times New Roman" charset="0"/>
                <a:cs typeface="Times New Roman" charset="0"/>
              </a:rPr>
              <a:t>8. Tonic </a:t>
            </a:r>
            <a:r>
              <a:rPr lang="de-CH" dirty="0" err="1" smtClean="0">
                <a:solidFill>
                  <a:srgbClr val="FFFFFF"/>
                </a:solidFill>
                <a:latin typeface="Times New Roman" charset="0"/>
                <a:ea typeface="Times New Roman" charset="0"/>
                <a:cs typeface="Times New Roman" charset="0"/>
              </a:rPr>
              <a:t>Water</a:t>
            </a:r>
            <a:endParaRPr dirty="0">
              <a:solidFill>
                <a:srgbClr val="FFFFFF"/>
              </a:solidFill>
              <a:latin typeface="Times New Roman" charset="0"/>
              <a:ea typeface="Times New Roman" charset="0"/>
              <a:cs typeface="Times New Roman" charset="0"/>
            </a:endParaRPr>
          </a:p>
        </p:txBody>
      </p:sp>
      <p:sp>
        <p:nvSpPr>
          <p:cNvPr id="140" name="Shape 140"/>
          <p:cNvSpPr/>
          <p:nvPr/>
        </p:nvSpPr>
        <p:spPr>
          <a:xfrm>
            <a:off x="4038600" y="6491452"/>
            <a:ext cx="411480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FFFFFF"/>
                </a:solidFill>
              </a:defRPr>
            </a:lvl1pPr>
          </a:lstStyle>
          <a:p>
            <a:r>
              <a:t>IYNT 2017-Team Switzerland</a:t>
            </a:r>
          </a:p>
        </p:txBody>
      </p:sp>
    </p:spTree>
    <p:extLst>
      <p:ext uri="{BB962C8B-B14F-4D97-AF65-F5344CB8AC3E}">
        <p14:creationId xmlns:p14="http://schemas.microsoft.com/office/powerpoint/2010/main" val="2864790369"/>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p:nvPr/>
        </p:nvSpPr>
        <p:spPr>
          <a:xfrm>
            <a:off x="4038600" y="6404292"/>
            <a:ext cx="411480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r>
              <a:t>IYNT 2017-Team Switzerland</a:t>
            </a:r>
          </a:p>
        </p:txBody>
      </p:sp>
      <p:sp>
        <p:nvSpPr>
          <p:cNvPr id="143" name="Shape 143"/>
          <p:cNvSpPr>
            <a:spLocks noGrp="1"/>
          </p:cNvSpPr>
          <p:nvPr>
            <p:ph type="title"/>
          </p:nvPr>
        </p:nvSpPr>
        <p:spPr>
          <a:xfrm>
            <a:off x="838199" y="365125"/>
            <a:ext cx="9894572" cy="1325563"/>
          </a:xfrm>
          <a:prstGeom prst="rect">
            <a:avLst/>
          </a:prstGeom>
        </p:spPr>
        <p:txBody>
          <a:bodyPr/>
          <a:lstStyle/>
          <a:p>
            <a:r>
              <a:rPr dirty="0">
                <a:latin typeface="Times New Roman" charset="0"/>
                <a:ea typeface="Times New Roman" charset="0"/>
                <a:cs typeface="Times New Roman" charset="0"/>
              </a:rPr>
              <a:t>Problem</a:t>
            </a:r>
          </a:p>
        </p:txBody>
      </p:sp>
      <p:sp>
        <p:nvSpPr>
          <p:cNvPr id="144" name="Shape 144"/>
          <p:cNvSpPr>
            <a:spLocks noGrp="1"/>
          </p:cNvSpPr>
          <p:nvPr>
            <p:ph type="body" sz="quarter" idx="1"/>
          </p:nvPr>
        </p:nvSpPr>
        <p:spPr>
          <a:xfrm>
            <a:off x="838200" y="1825624"/>
            <a:ext cx="10515600" cy="2915311"/>
          </a:xfrm>
          <a:prstGeom prst="rect">
            <a:avLst/>
          </a:prstGeom>
        </p:spPr>
        <p:txBody>
          <a:bodyPr>
            <a:normAutofit/>
          </a:bodyPr>
          <a:lstStyle>
            <a:lvl1pPr marL="0" indent="0">
              <a:buSzTx/>
              <a:buNone/>
            </a:lvl1pPr>
          </a:lstStyle>
          <a:p>
            <a:r>
              <a:rPr lang="en-US" sz="3600" dirty="0" smtClean="0">
                <a:solidFill>
                  <a:schemeClr val="tx1"/>
                </a:solidFill>
                <a:latin typeface="Times New Roman" charset="0"/>
                <a:ea typeface="Times New Roman" charset="0"/>
                <a:cs typeface="Times New Roman" charset="0"/>
              </a:rPr>
              <a:t>Tonic water glows brightly when exposed to an ultraviolet black light bulb. It is however easy to quench the glow of tonic water by adding salt. Investigate this effect. What other common substances glow under UV light and how can one influence their glow?</a:t>
            </a:r>
          </a:p>
          <a:p>
            <a:endParaRPr sz="3600" dirty="0">
              <a:latin typeface="Times New Roman" charset="0"/>
              <a:ea typeface="Times New Roman" charset="0"/>
              <a:cs typeface="Times New Roman" charset="0"/>
            </a:endParaRPr>
          </a:p>
        </p:txBody>
      </p:sp>
      <p:sp>
        <p:nvSpPr>
          <p:cNvPr id="146" name="Shape 146"/>
          <p:cNvSpPr/>
          <p:nvPr/>
        </p:nvSpPr>
        <p:spPr>
          <a:xfrm>
            <a:off x="3704191" y="5249448"/>
            <a:ext cx="4162587" cy="646331"/>
          </a:xfrm>
          <a:prstGeom prst="rect">
            <a:avLst/>
          </a:prstGeom>
          <a:solidFill>
            <a:srgbClr val="FFFFFF"/>
          </a:solidFill>
          <a:ln w="28575">
            <a:solidFill>
              <a:srgbClr val="FF0000"/>
            </a:solidFill>
            <a:miter/>
          </a:ln>
          <a:extLst>
            <a:ext uri="{C572A759-6A51-4108-AA02-DFA0A04FC94B}">
              <ma14:wrappingTextBoxFlag xmlns:ma14="http://schemas.microsoft.com/office/mac/drawingml/2011/main" val="1"/>
            </a:ext>
          </a:extLst>
        </p:spPr>
        <p:txBody>
          <a:bodyPr wrap="square" lIns="45719" rIns="45719">
            <a:spAutoFit/>
          </a:bodyPr>
          <a:lstStyle>
            <a:lvl1pPr>
              <a:defRPr sz="2800"/>
            </a:lvl1pPr>
          </a:lstStyle>
          <a:p>
            <a:pPr algn="ctr"/>
            <a:r>
              <a:rPr sz="3600" dirty="0" smtClean="0"/>
              <a:t>Task </a:t>
            </a:r>
            <a:r>
              <a:rPr sz="3600" dirty="0"/>
              <a:t>fulfilled</a:t>
            </a:r>
          </a:p>
        </p:txBody>
      </p:sp>
      <p:sp>
        <p:nvSpPr>
          <p:cNvPr id="147" name="Shape 147"/>
          <p:cNvSpPr>
            <a:spLocks noGrp="1"/>
          </p:cNvSpPr>
          <p:nvPr>
            <p:ph type="sldNum" sz="quarter" idx="2"/>
          </p:nvPr>
        </p:nvSpPr>
        <p:spPr>
          <a:xfrm>
            <a:off x="11116458" y="6324917"/>
            <a:ext cx="237342" cy="3835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a:t>
            </a:fld>
            <a:endParaRPr/>
          </a:p>
        </p:txBody>
      </p:sp>
    </p:spTree>
    <p:extLst>
      <p:ext uri="{BB962C8B-B14F-4D97-AF65-F5344CB8AC3E}">
        <p14:creationId xmlns:p14="http://schemas.microsoft.com/office/powerpoint/2010/main" val="594638407"/>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title"/>
          </p:nvPr>
        </p:nvSpPr>
        <p:spPr>
          <a:xfrm>
            <a:off x="838199" y="365125"/>
            <a:ext cx="9894572" cy="1325563"/>
          </a:xfrm>
          <a:prstGeom prst="rect">
            <a:avLst/>
          </a:prstGeom>
        </p:spPr>
        <p:txBody>
          <a:bodyPr/>
          <a:lstStyle/>
          <a:p>
            <a:r>
              <a:rPr>
                <a:latin typeface="Times New Roman" charset="0"/>
                <a:ea typeface="Times New Roman" charset="0"/>
                <a:cs typeface="Times New Roman" charset="0"/>
              </a:rPr>
              <a:t>Outline of Report</a:t>
            </a:r>
          </a:p>
        </p:txBody>
      </p:sp>
      <p:grpSp>
        <p:nvGrpSpPr>
          <p:cNvPr id="180" name="Group 180"/>
          <p:cNvGrpSpPr/>
          <p:nvPr/>
        </p:nvGrpSpPr>
        <p:grpSpPr>
          <a:xfrm>
            <a:off x="3096321" y="6332020"/>
            <a:ext cx="5988243" cy="383541"/>
            <a:chOff x="0" y="0"/>
            <a:chExt cx="5988242" cy="383540"/>
          </a:xfrm>
        </p:grpSpPr>
        <p:sp>
          <p:nvSpPr>
            <p:cNvPr id="176" name="Shape 176"/>
            <p:cNvSpPr/>
            <p:nvPr/>
          </p:nvSpPr>
          <p:spPr>
            <a:xfrm>
              <a:off x="33706" y="0"/>
              <a:ext cx="5954537" cy="383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sz="2000">
                  <a:solidFill>
                    <a:srgbClr val="92D050"/>
                  </a:solidFill>
                </a:defRPr>
              </a:pPr>
              <a:r>
                <a:rPr dirty="0"/>
                <a:t>▪</a:t>
              </a:r>
              <a:r>
                <a:rPr sz="1800" dirty="0">
                  <a:solidFill>
                    <a:srgbClr val="000000"/>
                  </a:solidFill>
                </a:rPr>
                <a:t> Good		▪ Ok		▪ Needs Improvement</a:t>
              </a:r>
            </a:p>
          </p:txBody>
        </p:sp>
        <p:sp>
          <p:nvSpPr>
            <p:cNvPr id="177" name="Shape 177"/>
            <p:cNvSpPr/>
            <p:nvPr/>
          </p:nvSpPr>
          <p:spPr>
            <a:xfrm>
              <a:off x="0" y="79929"/>
              <a:ext cx="200723" cy="200724"/>
            </a:xfrm>
            <a:prstGeom prst="rect">
              <a:avLst/>
            </a:prstGeom>
            <a:solidFill>
              <a:srgbClr val="92D050"/>
            </a:solid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8" name="Shape 178"/>
            <p:cNvSpPr/>
            <p:nvPr/>
          </p:nvSpPr>
          <p:spPr>
            <a:xfrm>
              <a:off x="1838093" y="79929"/>
              <a:ext cx="200723" cy="200724"/>
            </a:xfrm>
            <a:prstGeom prst="rect">
              <a:avLst/>
            </a:prstGeom>
            <a:solidFill>
              <a:schemeClr val="accent4"/>
            </a:solid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9" name="Shape 179"/>
            <p:cNvSpPr/>
            <p:nvPr/>
          </p:nvSpPr>
          <p:spPr>
            <a:xfrm>
              <a:off x="3676186" y="99693"/>
              <a:ext cx="200723" cy="200724"/>
            </a:xfrm>
            <a:prstGeom prst="rect">
              <a:avLst/>
            </a:prstGeom>
            <a:solidFill>
              <a:srgbClr val="FF0000"/>
            </a:solid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sp>
        <p:nvSpPr>
          <p:cNvPr id="181" name="Shape 181"/>
          <p:cNvSpPr>
            <a:spLocks noGrp="1"/>
          </p:cNvSpPr>
          <p:nvPr>
            <p:ph type="sldNum" sz="quarter" idx="2"/>
          </p:nvPr>
        </p:nvSpPr>
        <p:spPr>
          <a:xfrm>
            <a:off x="11116458" y="6324917"/>
            <a:ext cx="237342" cy="3835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3</a:t>
            </a:fld>
            <a:endParaRPr/>
          </a:p>
        </p:txBody>
      </p:sp>
      <p:graphicFrame>
        <p:nvGraphicFramePr>
          <p:cNvPr id="2" name="Diagramm 1"/>
          <p:cNvGraphicFramePr/>
          <p:nvPr>
            <p:extLst>
              <p:ext uri="{D42A27DB-BD31-4B8C-83A1-F6EECF244321}">
                <p14:modId xmlns:p14="http://schemas.microsoft.com/office/powerpoint/2010/main" val="931978948"/>
              </p:ext>
            </p:extLst>
          </p:nvPr>
        </p:nvGraphicFramePr>
        <p:xfrm>
          <a:off x="48240" y="983401"/>
          <a:ext cx="12029187" cy="5240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2863670"/>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p:nvPr/>
        </p:nvSpPr>
        <p:spPr>
          <a:xfrm>
            <a:off x="4038600" y="6404292"/>
            <a:ext cx="411480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r>
              <a:t>IYNT 2017-Team Switzerland</a:t>
            </a:r>
          </a:p>
        </p:txBody>
      </p:sp>
      <p:sp>
        <p:nvSpPr>
          <p:cNvPr id="184" name="Shape 184"/>
          <p:cNvSpPr>
            <a:spLocks noGrp="1"/>
          </p:cNvSpPr>
          <p:nvPr>
            <p:ph type="title"/>
          </p:nvPr>
        </p:nvSpPr>
        <p:spPr>
          <a:prstGeom prst="rect">
            <a:avLst/>
          </a:prstGeom>
        </p:spPr>
        <p:txBody>
          <a:bodyPr/>
          <a:lstStyle/>
          <a:p>
            <a:r>
              <a:rPr dirty="0">
                <a:latin typeface="Times New Roman" charset="0"/>
                <a:ea typeface="Times New Roman" charset="0"/>
                <a:cs typeface="Times New Roman" charset="0"/>
              </a:rPr>
              <a:t>Strengths and Weaknesses</a:t>
            </a:r>
          </a:p>
        </p:txBody>
      </p:sp>
      <p:sp>
        <p:nvSpPr>
          <p:cNvPr id="185" name="Shape 185"/>
          <p:cNvSpPr>
            <a:spLocks noGrp="1"/>
          </p:cNvSpPr>
          <p:nvPr>
            <p:ph type="body" sz="quarter" idx="1"/>
          </p:nvPr>
        </p:nvSpPr>
        <p:spPr>
          <a:xfrm>
            <a:off x="839787" y="1681163"/>
            <a:ext cx="5157788" cy="823913"/>
          </a:xfrm>
          <a:prstGeom prst="rect">
            <a:avLst/>
          </a:prstGeom>
        </p:spPr>
        <p:txBody>
          <a:bodyPr/>
          <a:lstStyle/>
          <a:p>
            <a:r>
              <a:rPr>
                <a:latin typeface="Times New Roman" charset="0"/>
                <a:ea typeface="Times New Roman" charset="0"/>
                <a:cs typeface="Times New Roman" charset="0"/>
              </a:rPr>
              <a:t>Strengths</a:t>
            </a:r>
          </a:p>
        </p:txBody>
      </p:sp>
      <p:sp>
        <p:nvSpPr>
          <p:cNvPr id="186" name="Shape 186"/>
          <p:cNvSpPr/>
          <p:nvPr/>
        </p:nvSpPr>
        <p:spPr>
          <a:xfrm>
            <a:off x="839787" y="2505075"/>
            <a:ext cx="5157788" cy="3810316"/>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lvl1pPr marL="228600" indent="-228600">
              <a:lnSpc>
                <a:spcPct val="90000"/>
              </a:lnSpc>
              <a:spcBef>
                <a:spcPts val="1000"/>
              </a:spcBef>
              <a:buClr>
                <a:srgbClr val="0070C0"/>
              </a:buClr>
              <a:buSzPct val="100000"/>
              <a:buFont typeface="Arial"/>
              <a:buChar char="•"/>
              <a:defRPr sz="2000"/>
            </a:lvl1pPr>
          </a:lstStyle>
          <a:p>
            <a:r>
              <a:rPr lang="en-US" dirty="0" smtClean="0">
                <a:latin typeface="Times New Roman" charset="0"/>
                <a:ea typeface="Times New Roman" charset="0"/>
                <a:cs typeface="Times New Roman" charset="0"/>
              </a:rPr>
              <a:t>Advanced theory explained well and was relatively easy to understand (e.g. energy levels)</a:t>
            </a:r>
          </a:p>
          <a:p>
            <a:r>
              <a:rPr lang="en-US" dirty="0" smtClean="0">
                <a:latin typeface="Times New Roman" charset="0"/>
                <a:ea typeface="Times New Roman" charset="0"/>
                <a:cs typeface="Times New Roman" charset="0"/>
              </a:rPr>
              <a:t>Multiple quenching salts used</a:t>
            </a:r>
          </a:p>
          <a:p>
            <a:r>
              <a:rPr lang="en-US" dirty="0" smtClean="0">
                <a:latin typeface="Times New Roman" charset="0"/>
                <a:ea typeface="Times New Roman" charset="0"/>
                <a:cs typeface="Times New Roman" charset="0"/>
              </a:rPr>
              <a:t>Confirmed that halogens are the main quenching element</a:t>
            </a:r>
          </a:p>
          <a:p>
            <a:r>
              <a:rPr lang="en-US" dirty="0" smtClean="0">
                <a:latin typeface="Times New Roman" charset="0"/>
                <a:ea typeface="Times New Roman" charset="0"/>
                <a:cs typeface="Times New Roman" charset="0"/>
              </a:rPr>
              <a:t>Used another household object to show fluorescence (highlighters)</a:t>
            </a:r>
          </a:p>
          <a:p>
            <a:r>
              <a:rPr lang="en-US" dirty="0" smtClean="0">
                <a:latin typeface="Times New Roman" charset="0"/>
                <a:ea typeface="Times New Roman" charset="0"/>
                <a:cs typeface="Times New Roman" charset="0"/>
              </a:rPr>
              <a:t>Showed that there was a quenching limit</a:t>
            </a:r>
          </a:p>
        </p:txBody>
      </p:sp>
      <p:sp>
        <p:nvSpPr>
          <p:cNvPr id="187" name="Shape 187"/>
          <p:cNvSpPr>
            <a:spLocks noGrp="1"/>
          </p:cNvSpPr>
          <p:nvPr>
            <p:ph type="body" idx="13"/>
          </p:nvPr>
        </p:nvSpPr>
        <p:spPr>
          <a:prstGeom prst="rect">
            <a:avLst/>
          </a:prstGeom>
          <a:extLst>
            <a:ext uri="{C572A759-6A51-4108-AA02-DFA0A04FC94B}">
              <ma14:wrappingTextBoxFlag xmlns:ma14="http://schemas.microsoft.com/office/mac/drawingml/2011/main" val="1"/>
            </a:ext>
          </a:extLst>
        </p:spPr>
        <p:txBody>
          <a:bodyPr/>
          <a:lstStyle>
            <a:lvl1pPr marL="0" indent="0">
              <a:buClrTx/>
              <a:buSzTx/>
              <a:buFontTx/>
              <a:buNone/>
              <a:defRPr sz="2400" b="1"/>
            </a:lvl1pPr>
          </a:lstStyle>
          <a:p>
            <a:r>
              <a:rPr>
                <a:latin typeface="Times New Roman" charset="0"/>
                <a:ea typeface="Times New Roman" charset="0"/>
                <a:cs typeface="Times New Roman" charset="0"/>
              </a:rPr>
              <a:t>Weaknesses</a:t>
            </a:r>
          </a:p>
        </p:txBody>
      </p:sp>
      <p:sp>
        <p:nvSpPr>
          <p:cNvPr id="188" name="Shape 188"/>
          <p:cNvSpPr/>
          <p:nvPr/>
        </p:nvSpPr>
        <p:spPr>
          <a:xfrm>
            <a:off x="6180826" y="2505074"/>
            <a:ext cx="5183188" cy="38103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lvl1pPr marL="228600" indent="-228600">
              <a:lnSpc>
                <a:spcPct val="90000"/>
              </a:lnSpc>
              <a:spcBef>
                <a:spcPts val="1000"/>
              </a:spcBef>
              <a:buClr>
                <a:srgbClr val="0070C0"/>
              </a:buClr>
              <a:buSzPct val="100000"/>
              <a:buFont typeface="Arial"/>
              <a:buChar char="•"/>
              <a:defRPr sz="2000"/>
            </a:lvl1pPr>
          </a:lstStyle>
          <a:p>
            <a:r>
              <a:rPr lang="en-US" dirty="0" smtClean="0">
                <a:latin typeface="Times New Roman" charset="0"/>
                <a:ea typeface="Times New Roman" charset="0"/>
                <a:cs typeface="Times New Roman" charset="0"/>
              </a:rPr>
              <a:t>Basic theory missing </a:t>
            </a:r>
          </a:p>
          <a:p>
            <a:r>
              <a:rPr lang="en-US" dirty="0" smtClean="0">
                <a:latin typeface="Times New Roman" charset="0"/>
                <a:ea typeface="Times New Roman" charset="0"/>
                <a:cs typeface="Times New Roman" charset="0"/>
              </a:rPr>
              <a:t>RGB values used to measure fluorescence</a:t>
            </a:r>
          </a:p>
          <a:p>
            <a:r>
              <a:rPr lang="en-US" dirty="0" smtClean="0">
                <a:latin typeface="Times New Roman" charset="0"/>
                <a:ea typeface="Times New Roman" charset="0"/>
                <a:cs typeface="Times New Roman" charset="0"/>
              </a:rPr>
              <a:t>Conclusion much too text heavy</a:t>
            </a:r>
          </a:p>
          <a:p>
            <a:r>
              <a:rPr lang="en-US" dirty="0" smtClean="0">
                <a:latin typeface="Times New Roman" charset="0"/>
                <a:ea typeface="Times New Roman" charset="0"/>
                <a:cs typeface="Times New Roman" charset="0"/>
              </a:rPr>
              <a:t>Did not confirm that benzene rings cause fluorescence</a:t>
            </a:r>
          </a:p>
          <a:p>
            <a:r>
              <a:rPr lang="en-US" dirty="0" smtClean="0">
                <a:latin typeface="Times New Roman" charset="0"/>
                <a:ea typeface="Times New Roman" charset="0"/>
                <a:cs typeface="Times New Roman" charset="0"/>
              </a:rPr>
              <a:t>Some of the slides in the advanced theory were too complicated</a:t>
            </a:r>
          </a:p>
          <a:p>
            <a:endParaRPr lang="en-US" dirty="0">
              <a:latin typeface="Times New Roman" charset="0"/>
              <a:ea typeface="Times New Roman" charset="0"/>
              <a:cs typeface="Times New Roman" charset="0"/>
            </a:endParaRPr>
          </a:p>
        </p:txBody>
      </p:sp>
      <p:sp>
        <p:nvSpPr>
          <p:cNvPr id="189" name="Shape 189"/>
          <p:cNvSpPr>
            <a:spLocks noGrp="1"/>
          </p:cNvSpPr>
          <p:nvPr>
            <p:ph type="sldNum" sz="quarter" idx="2"/>
          </p:nvPr>
        </p:nvSpPr>
        <p:spPr>
          <a:xfrm>
            <a:off x="11089818" y="6315392"/>
            <a:ext cx="263982" cy="4470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4</a:t>
            </a:fld>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3529D"/>
            </a:gs>
            <a:gs pos="100000">
              <a:srgbClr val="3670BA"/>
            </a:gs>
          </a:gsLst>
          <a:lin ang="5400000" scaled="0"/>
        </a:gradFill>
        <a:effectLst/>
      </p:bgPr>
    </p:bg>
    <p:spTree>
      <p:nvGrpSpPr>
        <p:cNvPr id="1" name=""/>
        <p:cNvGrpSpPr/>
        <p:nvPr/>
      </p:nvGrpSpPr>
      <p:grpSpPr>
        <a:xfrm>
          <a:off x="0" y="0"/>
          <a:ext cx="0" cy="0"/>
          <a:chOff x="0" y="0"/>
          <a:chExt cx="0" cy="0"/>
        </a:xfrm>
      </p:grpSpPr>
      <p:sp>
        <p:nvSpPr>
          <p:cNvPr id="191" name="Shape 191"/>
          <p:cNvSpPr>
            <a:spLocks noGrp="1"/>
          </p:cNvSpPr>
          <p:nvPr>
            <p:ph type="ctrTitle"/>
          </p:nvPr>
        </p:nvSpPr>
        <p:spPr>
          <a:xfrm>
            <a:off x="2640425" y="2448379"/>
            <a:ext cx="6911150" cy="1150409"/>
          </a:xfrm>
          <a:prstGeom prst="rect">
            <a:avLst/>
          </a:prstGeom>
        </p:spPr>
        <p:txBody>
          <a:bodyPr>
            <a:noAutofit/>
          </a:bodyPr>
          <a:lstStyle/>
          <a:p>
            <a:r>
              <a:rPr sz="8000" dirty="0">
                <a:solidFill>
                  <a:schemeClr val="bg1"/>
                </a:solidFill>
                <a:latin typeface="Times New Roman" charset="0"/>
                <a:ea typeface="Times New Roman" charset="0"/>
                <a:cs typeface="Times New Roman" charset="0"/>
              </a:rPr>
              <a:t>Discussion</a:t>
            </a: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107</TotalTime>
  <Words>588</Words>
  <Application>Microsoft Macintosh PowerPoint</Application>
  <PresentationFormat>Widescreen</PresentationFormat>
  <Paragraphs>71</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Calibri</vt:lpstr>
      <vt:lpstr>Calibri Light</vt:lpstr>
      <vt:lpstr>Times New Roman</vt:lpstr>
      <vt:lpstr>Arial</vt:lpstr>
      <vt:lpstr>Office Theme</vt:lpstr>
      <vt:lpstr>8. Tonic Water</vt:lpstr>
      <vt:lpstr>Problem</vt:lpstr>
      <vt:lpstr>Outline of Report</vt:lpstr>
      <vt:lpstr>Strengths and Weaknesses</vt:lpstr>
      <vt:lpstr>Discussion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Problem Name</dc:title>
  <cp:lastModifiedBy>Microsoft Office User</cp:lastModifiedBy>
  <cp:revision>8</cp:revision>
  <dcterms:modified xsi:type="dcterms:W3CDTF">2017-07-04T03:42:16Z</dcterms:modified>
</cp:coreProperties>
</file>