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91" r:id="rId6"/>
    <p:sldId id="297" r:id="rId7"/>
    <p:sldId id="290" r:id="rId8"/>
    <p:sldId id="262" r:id="rId9"/>
    <p:sldId id="263" r:id="rId10"/>
    <p:sldId id="275" r:id="rId11"/>
    <p:sldId id="286" r:id="rId12"/>
    <p:sldId id="265" r:id="rId13"/>
    <p:sldId id="281" r:id="rId14"/>
    <p:sldId id="282" r:id="rId15"/>
    <p:sldId id="283" r:id="rId16"/>
    <p:sldId id="284" r:id="rId17"/>
    <p:sldId id="280" r:id="rId18"/>
    <p:sldId id="270" r:id="rId19"/>
    <p:sldId id="268" r:id="rId20"/>
    <p:sldId id="269" r:id="rId21"/>
    <p:sldId id="285" r:id="rId22"/>
    <p:sldId id="296" r:id="rId23"/>
    <p:sldId id="287" r:id="rId24"/>
    <p:sldId id="288" r:id="rId25"/>
    <p:sldId id="289" r:id="rId26"/>
    <p:sldId id="294" r:id="rId27"/>
    <p:sldId id="276" r:id="rId28"/>
    <p:sldId id="29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R\Documents\Book111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R\Desktop\laz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green1</c:v>
                </c:pt>
              </c:strCache>
            </c:strRef>
          </c:tx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day1</c:v>
                </c:pt>
                <c:pt idx="1">
                  <c:v>day2</c:v>
                </c:pt>
                <c:pt idx="2">
                  <c:v>day3</c:v>
                </c:pt>
                <c:pt idx="3">
                  <c:v>day4</c:v>
                </c:pt>
                <c:pt idx="4">
                  <c:v>day5</c:v>
                </c:pt>
                <c:pt idx="5">
                  <c:v>day6</c:v>
                </c:pt>
                <c:pt idx="6">
                  <c:v>day7</c:v>
                </c:pt>
                <c:pt idx="7">
                  <c:v>day8</c:v>
                </c:pt>
                <c:pt idx="8">
                  <c:v>day9</c:v>
                </c:pt>
                <c:pt idx="9">
                  <c:v>day10</c:v>
                </c:pt>
                <c:pt idx="10">
                  <c:v>day11</c:v>
                </c:pt>
                <c:pt idx="11">
                  <c:v>day12</c:v>
                </c:pt>
                <c:pt idx="12">
                  <c:v>day13</c:v>
                </c:pt>
                <c:pt idx="13">
                  <c:v>day14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1</c:v>
                </c:pt>
                <c:pt idx="6">
                  <c:v>1.5</c:v>
                </c:pt>
                <c:pt idx="7">
                  <c:v>1.8</c:v>
                </c:pt>
                <c:pt idx="8">
                  <c:v>2.1</c:v>
                </c:pt>
                <c:pt idx="9">
                  <c:v>2.2999999999999998</c:v>
                </c:pt>
                <c:pt idx="10">
                  <c:v>2.5</c:v>
                </c:pt>
                <c:pt idx="11">
                  <c:v>2.8</c:v>
                </c:pt>
                <c:pt idx="12">
                  <c:v>2.8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0-4C55-911C-287D9E259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blue1</c:v>
                </c:pt>
              </c:strCache>
            </c:strRef>
          </c:tx>
          <c:spPr>
            <a:ln w="12700" cap="flat" cmpd="sng" algn="ctr">
              <a:solidFill>
                <a:schemeClr val="accent4">
                  <a:shade val="70000"/>
                  <a:satMod val="150000"/>
                </a:schemeClr>
              </a:solidFill>
              <a:prstDash val="solid"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day1</c:v>
                </c:pt>
                <c:pt idx="1">
                  <c:v>day2</c:v>
                </c:pt>
                <c:pt idx="2">
                  <c:v>day3</c:v>
                </c:pt>
                <c:pt idx="3">
                  <c:v>day4</c:v>
                </c:pt>
                <c:pt idx="4">
                  <c:v>day5</c:v>
                </c:pt>
                <c:pt idx="5">
                  <c:v>day6</c:v>
                </c:pt>
                <c:pt idx="6">
                  <c:v>day7</c:v>
                </c:pt>
                <c:pt idx="7">
                  <c:v>day8</c:v>
                </c:pt>
                <c:pt idx="8">
                  <c:v>day9</c:v>
                </c:pt>
                <c:pt idx="9">
                  <c:v>day10</c:v>
                </c:pt>
                <c:pt idx="10">
                  <c:v>day11</c:v>
                </c:pt>
                <c:pt idx="11">
                  <c:v>day12</c:v>
                </c:pt>
                <c:pt idx="12">
                  <c:v>day13</c:v>
                </c:pt>
                <c:pt idx="13">
                  <c:v>day14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0.15000000000000024</c:v>
                </c:pt>
                <c:pt idx="2">
                  <c:v>0.2</c:v>
                </c:pt>
                <c:pt idx="3">
                  <c:v>0.35000000000000031</c:v>
                </c:pt>
                <c:pt idx="4">
                  <c:v>0.5</c:v>
                </c:pt>
                <c:pt idx="5">
                  <c:v>1.7000000000000004</c:v>
                </c:pt>
                <c:pt idx="6">
                  <c:v>1.7000000000000004</c:v>
                </c:pt>
                <c:pt idx="7">
                  <c:v>1.9000000000000001</c:v>
                </c:pt>
                <c:pt idx="8">
                  <c:v>2.25</c:v>
                </c:pt>
                <c:pt idx="9">
                  <c:v>2.5</c:v>
                </c:pt>
                <c:pt idx="10">
                  <c:v>2.7</c:v>
                </c:pt>
                <c:pt idx="11">
                  <c:v>3.05</c:v>
                </c:pt>
                <c:pt idx="12">
                  <c:v>3.05</c:v>
                </c:pt>
                <c:pt idx="13">
                  <c:v>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0-4C55-911C-287D9E2599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orange1</c:v>
                </c:pt>
              </c:strCache>
            </c:strRef>
          </c:tx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day1</c:v>
                </c:pt>
                <c:pt idx="1">
                  <c:v>day2</c:v>
                </c:pt>
                <c:pt idx="2">
                  <c:v>day3</c:v>
                </c:pt>
                <c:pt idx="3">
                  <c:v>day4</c:v>
                </c:pt>
                <c:pt idx="4">
                  <c:v>day5</c:v>
                </c:pt>
                <c:pt idx="5">
                  <c:v>day6</c:v>
                </c:pt>
                <c:pt idx="6">
                  <c:v>day7</c:v>
                </c:pt>
                <c:pt idx="7">
                  <c:v>day8</c:v>
                </c:pt>
                <c:pt idx="8">
                  <c:v>day9</c:v>
                </c:pt>
                <c:pt idx="9">
                  <c:v>day10</c:v>
                </c:pt>
                <c:pt idx="10">
                  <c:v>day11</c:v>
                </c:pt>
                <c:pt idx="11">
                  <c:v>day12</c:v>
                </c:pt>
                <c:pt idx="12">
                  <c:v>day13</c:v>
                </c:pt>
                <c:pt idx="13">
                  <c:v>day14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2</c:v>
                </c:pt>
                <c:pt idx="5">
                  <c:v>2.2999999999999998</c:v>
                </c:pt>
                <c:pt idx="6">
                  <c:v>2.9</c:v>
                </c:pt>
                <c:pt idx="7">
                  <c:v>2.9</c:v>
                </c:pt>
                <c:pt idx="8">
                  <c:v>3</c:v>
                </c:pt>
                <c:pt idx="9">
                  <c:v>3</c:v>
                </c:pt>
                <c:pt idx="10">
                  <c:v>3.5</c:v>
                </c:pt>
                <c:pt idx="11">
                  <c:v>3.9</c:v>
                </c:pt>
                <c:pt idx="12">
                  <c:v>4.3</c:v>
                </c:pt>
                <c:pt idx="1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10-4C55-911C-287D9E2599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pink1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day1</c:v>
                </c:pt>
                <c:pt idx="1">
                  <c:v>day2</c:v>
                </c:pt>
                <c:pt idx="2">
                  <c:v>day3</c:v>
                </c:pt>
                <c:pt idx="3">
                  <c:v>day4</c:v>
                </c:pt>
                <c:pt idx="4">
                  <c:v>day5</c:v>
                </c:pt>
                <c:pt idx="5">
                  <c:v>day6</c:v>
                </c:pt>
                <c:pt idx="6">
                  <c:v>day7</c:v>
                </c:pt>
                <c:pt idx="7">
                  <c:v>day8</c:v>
                </c:pt>
                <c:pt idx="8">
                  <c:v>day9</c:v>
                </c:pt>
                <c:pt idx="9">
                  <c:v>day10</c:v>
                </c:pt>
                <c:pt idx="10">
                  <c:v>day11</c:v>
                </c:pt>
                <c:pt idx="11">
                  <c:v>day12</c:v>
                </c:pt>
                <c:pt idx="12">
                  <c:v>day13</c:v>
                </c:pt>
                <c:pt idx="13">
                  <c:v>day14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0</c:v>
                </c:pt>
                <c:pt idx="1">
                  <c:v>0.30000000000000032</c:v>
                </c:pt>
                <c:pt idx="2">
                  <c:v>0.65000000000000135</c:v>
                </c:pt>
                <c:pt idx="3">
                  <c:v>1</c:v>
                </c:pt>
                <c:pt idx="4">
                  <c:v>1.7000000000000004</c:v>
                </c:pt>
                <c:pt idx="5">
                  <c:v>2.0499999999999998</c:v>
                </c:pt>
                <c:pt idx="6">
                  <c:v>2.7</c:v>
                </c:pt>
                <c:pt idx="7">
                  <c:v>2.75</c:v>
                </c:pt>
                <c:pt idx="8">
                  <c:v>2.8499999999999988</c:v>
                </c:pt>
                <c:pt idx="9">
                  <c:v>2.8499999999999988</c:v>
                </c:pt>
                <c:pt idx="10">
                  <c:v>3.25</c:v>
                </c:pt>
                <c:pt idx="11">
                  <c:v>3.7</c:v>
                </c:pt>
                <c:pt idx="12">
                  <c:v>4.1499999999999995</c:v>
                </c:pt>
                <c:pt idx="1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10-4C55-911C-287D9E259959}"/>
            </c:ext>
          </c:extLst>
        </c:ser>
        <c:marker val="1"/>
        <c:axId val="126834944"/>
        <c:axId val="126849024"/>
      </c:lineChart>
      <c:catAx>
        <c:axId val="126834944"/>
        <c:scaling>
          <c:orientation val="minMax"/>
        </c:scaling>
        <c:axPos val="b"/>
        <c:numFmt formatCode="General" sourceLinked="0"/>
        <c:tickLblPos val="nextTo"/>
        <c:crossAx val="126849024"/>
        <c:crosses val="autoZero"/>
        <c:auto val="1"/>
        <c:lblAlgn val="ctr"/>
        <c:lblOffset val="100"/>
      </c:catAx>
      <c:valAx>
        <c:axId val="126849024"/>
        <c:scaling>
          <c:orientation val="minMax"/>
        </c:scaling>
        <c:axPos val="l"/>
        <c:majorGridlines/>
        <c:numFmt formatCode="General" sourceLinked="1"/>
        <c:tickLblPos val="nextTo"/>
        <c:crossAx val="1268349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green 2</c:v>
                </c:pt>
              </c:strCache>
            </c:strRef>
          </c:tx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 </c:v>
                </c:pt>
                <c:pt idx="13">
                  <c:v>day 14 </c:v>
                </c:pt>
                <c:pt idx="14">
                  <c:v>day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1.6500000000000001</c:v>
                </c:pt>
                <c:pt idx="8">
                  <c:v>1.9000000000000001</c:v>
                </c:pt>
                <c:pt idx="9">
                  <c:v>2.15</c:v>
                </c:pt>
                <c:pt idx="10">
                  <c:v>2.4</c:v>
                </c:pt>
                <c:pt idx="11">
                  <c:v>2.5</c:v>
                </c:pt>
                <c:pt idx="12">
                  <c:v>2.5499999999999998</c:v>
                </c:pt>
                <c:pt idx="13">
                  <c:v>2.7</c:v>
                </c:pt>
                <c:pt idx="1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8-486F-85D1-CA66CD150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blue 2</c:v>
                </c:pt>
              </c:strCache>
            </c:strRef>
          </c:tx>
          <c:spPr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 </c:v>
                </c:pt>
                <c:pt idx="13">
                  <c:v>day 14 </c:v>
                </c:pt>
                <c:pt idx="14">
                  <c:v>day 15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0.4</c:v>
                </c:pt>
                <c:pt idx="5">
                  <c:v>0.8</c:v>
                </c:pt>
                <c:pt idx="6">
                  <c:v>1.2</c:v>
                </c:pt>
                <c:pt idx="7">
                  <c:v>1.5</c:v>
                </c:pt>
                <c:pt idx="8">
                  <c:v>1.7</c:v>
                </c:pt>
                <c:pt idx="9">
                  <c:v>2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2.6</c:v>
                </c:pt>
                <c:pt idx="13">
                  <c:v>2.8</c:v>
                </c:pt>
                <c:pt idx="14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8-486F-85D1-CA66CD1502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 2 </c:v>
                </c:pt>
              </c:strCache>
            </c:strRef>
          </c:tx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 </c:v>
                </c:pt>
                <c:pt idx="13">
                  <c:v>day 14 </c:v>
                </c:pt>
                <c:pt idx="14">
                  <c:v>day 15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0.60000000000000064</c:v>
                </c:pt>
                <c:pt idx="3">
                  <c:v>1.2</c:v>
                </c:pt>
                <c:pt idx="4">
                  <c:v>1.6</c:v>
                </c:pt>
                <c:pt idx="5">
                  <c:v>2.2999999999999998</c:v>
                </c:pt>
                <c:pt idx="6">
                  <c:v>3.1</c:v>
                </c:pt>
                <c:pt idx="7">
                  <c:v>3.1</c:v>
                </c:pt>
                <c:pt idx="8">
                  <c:v>3.4</c:v>
                </c:pt>
                <c:pt idx="9">
                  <c:v>3.4</c:v>
                </c:pt>
                <c:pt idx="10">
                  <c:v>3.5</c:v>
                </c:pt>
                <c:pt idx="11">
                  <c:v>3.9</c:v>
                </c:pt>
                <c:pt idx="12">
                  <c:v>4.0999999999999996</c:v>
                </c:pt>
                <c:pt idx="13">
                  <c:v>4.7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08-486F-85D1-CA66CD1502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pink 2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 </c:v>
                </c:pt>
                <c:pt idx="13">
                  <c:v>day 14 </c:v>
                </c:pt>
                <c:pt idx="14">
                  <c:v>day 15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0</c:v>
                </c:pt>
                <c:pt idx="1">
                  <c:v>0.4</c:v>
                </c:pt>
                <c:pt idx="2">
                  <c:v>0.5</c:v>
                </c:pt>
                <c:pt idx="3">
                  <c:v>1.1000000000000001</c:v>
                </c:pt>
                <c:pt idx="4">
                  <c:v>1.6</c:v>
                </c:pt>
                <c:pt idx="5">
                  <c:v>1.8</c:v>
                </c:pt>
                <c:pt idx="6">
                  <c:v>2.2999999999999998</c:v>
                </c:pt>
                <c:pt idx="7">
                  <c:v>3.1</c:v>
                </c:pt>
                <c:pt idx="8">
                  <c:v>3.1</c:v>
                </c:pt>
                <c:pt idx="9">
                  <c:v>3.2</c:v>
                </c:pt>
                <c:pt idx="10">
                  <c:v>3.5</c:v>
                </c:pt>
                <c:pt idx="11">
                  <c:v>3.8</c:v>
                </c:pt>
                <c:pt idx="12">
                  <c:v>3.8</c:v>
                </c:pt>
                <c:pt idx="13">
                  <c:v>3.9</c:v>
                </c:pt>
                <c:pt idx="1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08-486F-85D1-CA66CD15020D}"/>
            </c:ext>
          </c:extLst>
        </c:ser>
        <c:marker val="1"/>
        <c:axId val="126932864"/>
        <c:axId val="126934400"/>
      </c:lineChart>
      <c:catAx>
        <c:axId val="126932864"/>
        <c:scaling>
          <c:orientation val="minMax"/>
        </c:scaling>
        <c:axPos val="b"/>
        <c:numFmt formatCode="General" sourceLinked="1"/>
        <c:tickLblPos val="nextTo"/>
        <c:crossAx val="126934400"/>
        <c:crosses val="autoZero"/>
        <c:auto val="1"/>
        <c:lblAlgn val="ctr"/>
        <c:lblOffset val="100"/>
      </c:catAx>
      <c:valAx>
        <c:axId val="126934400"/>
        <c:scaling>
          <c:orientation val="minMax"/>
        </c:scaling>
        <c:axPos val="l"/>
        <c:majorGridlines/>
        <c:numFmt formatCode="General" sourceLinked="1"/>
        <c:tickLblPos val="nextTo"/>
        <c:crossAx val="1269328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green 3</c:v>
                </c:pt>
              </c:strCache>
            </c:strRef>
          </c:tx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  <c:pt idx="6">
                  <c:v>1.6</c:v>
                </c:pt>
                <c:pt idx="7">
                  <c:v>1.9000000000000001</c:v>
                </c:pt>
                <c:pt idx="8">
                  <c:v>2.1</c:v>
                </c:pt>
                <c:pt idx="9">
                  <c:v>2.4</c:v>
                </c:pt>
                <c:pt idx="10">
                  <c:v>2.8</c:v>
                </c:pt>
                <c:pt idx="11">
                  <c:v>3.2</c:v>
                </c:pt>
                <c:pt idx="12">
                  <c:v>3.2</c:v>
                </c:pt>
                <c:pt idx="13">
                  <c:v>3.3</c:v>
                </c:pt>
                <c:pt idx="1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7-47AF-8B83-F9CE0620D5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blue 3</c:v>
                </c:pt>
              </c:strCache>
            </c:strRef>
          </c:tx>
          <c:spPr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  <c:pt idx="6">
                  <c:v>1.6</c:v>
                </c:pt>
                <c:pt idx="7">
                  <c:v>2</c:v>
                </c:pt>
                <c:pt idx="8">
                  <c:v>2.0499999999999998</c:v>
                </c:pt>
                <c:pt idx="9">
                  <c:v>2.2000000000000002</c:v>
                </c:pt>
                <c:pt idx="10">
                  <c:v>3.1</c:v>
                </c:pt>
                <c:pt idx="11">
                  <c:v>3.1</c:v>
                </c:pt>
                <c:pt idx="12">
                  <c:v>3.3</c:v>
                </c:pt>
                <c:pt idx="13">
                  <c:v>3.1</c:v>
                </c:pt>
                <c:pt idx="1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E7-47AF-8B83-F9CE0620D5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 3</c:v>
                </c:pt>
              </c:strCache>
            </c:strRef>
          </c:tx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0.70000000000000062</c:v>
                </c:pt>
                <c:pt idx="3">
                  <c:v>1.5</c:v>
                </c:pt>
                <c:pt idx="4">
                  <c:v>2.1</c:v>
                </c:pt>
                <c:pt idx="5">
                  <c:v>2.5</c:v>
                </c:pt>
                <c:pt idx="6">
                  <c:v>3.1</c:v>
                </c:pt>
                <c:pt idx="7">
                  <c:v>3.6</c:v>
                </c:pt>
                <c:pt idx="8">
                  <c:v>4.0999999999999996</c:v>
                </c:pt>
                <c:pt idx="9">
                  <c:v>4.5</c:v>
                </c:pt>
                <c:pt idx="10">
                  <c:v>4.9000000000000004</c:v>
                </c:pt>
                <c:pt idx="11">
                  <c:v>4.9000000000000004</c:v>
                </c:pt>
                <c:pt idx="12">
                  <c:v>5</c:v>
                </c:pt>
                <c:pt idx="13">
                  <c:v>5.4</c:v>
                </c:pt>
                <c:pt idx="14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E7-47AF-8B83-F9CE0620D5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pink 3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0.8</c:v>
                </c:pt>
                <c:pt idx="3">
                  <c:v>1.3</c:v>
                </c:pt>
                <c:pt idx="4">
                  <c:v>1.9000000000000001</c:v>
                </c:pt>
                <c:pt idx="5">
                  <c:v>2.4</c:v>
                </c:pt>
                <c:pt idx="6">
                  <c:v>3.2</c:v>
                </c:pt>
                <c:pt idx="7">
                  <c:v>3.2</c:v>
                </c:pt>
                <c:pt idx="8">
                  <c:v>3.3</c:v>
                </c:pt>
                <c:pt idx="9">
                  <c:v>3.3</c:v>
                </c:pt>
                <c:pt idx="10">
                  <c:v>3.4</c:v>
                </c:pt>
                <c:pt idx="11">
                  <c:v>3.8</c:v>
                </c:pt>
                <c:pt idx="12">
                  <c:v>4.2</c:v>
                </c:pt>
                <c:pt idx="13">
                  <c:v>4.5999999999999996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E7-47AF-8B83-F9CE0620D588}"/>
            </c:ext>
          </c:extLst>
        </c:ser>
        <c:marker val="1"/>
        <c:axId val="126793216"/>
        <c:axId val="126794752"/>
      </c:lineChart>
      <c:catAx>
        <c:axId val="126793216"/>
        <c:scaling>
          <c:orientation val="minMax"/>
        </c:scaling>
        <c:axPos val="b"/>
        <c:numFmt formatCode="General" sourceLinked="1"/>
        <c:tickLblPos val="nextTo"/>
        <c:crossAx val="126794752"/>
        <c:crosses val="autoZero"/>
        <c:auto val="1"/>
        <c:lblAlgn val="ctr"/>
        <c:lblOffset val="100"/>
      </c:catAx>
      <c:valAx>
        <c:axId val="126794752"/>
        <c:scaling>
          <c:orientation val="minMax"/>
        </c:scaling>
        <c:axPos val="l"/>
        <c:majorGridlines/>
        <c:numFmt formatCode="General" sourceLinked="1"/>
        <c:tickLblPos val="nextTo"/>
        <c:crossAx val="1267932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orange 4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xVal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2.5</c:v>
                </c:pt>
                <c:pt idx="1">
                  <c:v>5.4</c:v>
                </c:pt>
                <c:pt idx="2">
                  <c:v>9.1</c:v>
                </c:pt>
                <c:pt idx="3">
                  <c:v>13.1</c:v>
                </c:pt>
                <c:pt idx="4">
                  <c:v>15.8</c:v>
                </c:pt>
                <c:pt idx="5">
                  <c:v>16.05</c:v>
                </c:pt>
                <c:pt idx="6">
                  <c:v>16.5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EB34-485A-95F6-DF3899CABB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pink 4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xVal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2.5</c:v>
                </c:pt>
                <c:pt idx="1">
                  <c:v>5.0999999999999996</c:v>
                </c:pt>
                <c:pt idx="2">
                  <c:v>8.8000000000000007</c:v>
                </c:pt>
                <c:pt idx="3">
                  <c:v>12.4</c:v>
                </c:pt>
                <c:pt idx="4">
                  <c:v>14.7</c:v>
                </c:pt>
                <c:pt idx="5">
                  <c:v>15.8</c:v>
                </c:pt>
                <c:pt idx="6">
                  <c:v>16.100000000000001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EB34-485A-95F6-DF3899CABB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 4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ymbol val="none"/>
          </c:marker>
          <c:xVal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xVal>
          <c:yVal>
            <c:numRef>
              <c:f>Sheet1!$D$2:$D$8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4.5</c:v>
                </c:pt>
                <c:pt idx="2">
                  <c:v>8</c:v>
                </c:pt>
                <c:pt idx="3">
                  <c:v>10.9</c:v>
                </c:pt>
                <c:pt idx="4">
                  <c:v>12.05</c:v>
                </c:pt>
                <c:pt idx="5">
                  <c:v>12.2</c:v>
                </c:pt>
                <c:pt idx="6">
                  <c:v>13.7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EB34-485A-95F6-DF3899CABB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green 4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xVal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4.0999999999999996</c:v>
                </c:pt>
                <c:pt idx="2">
                  <c:v>7.4</c:v>
                </c:pt>
                <c:pt idx="3">
                  <c:v>10.200000000000001</c:v>
                </c:pt>
                <c:pt idx="4">
                  <c:v>11.2</c:v>
                </c:pt>
                <c:pt idx="5">
                  <c:v>12</c:v>
                </c:pt>
                <c:pt idx="6">
                  <c:v>13.1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EB34-485A-95F6-DF3899CABBFE}"/>
            </c:ext>
          </c:extLst>
        </c:ser>
        <c:axId val="97127040"/>
        <c:axId val="97231232"/>
      </c:scatterChart>
      <c:valAx>
        <c:axId val="97127040"/>
        <c:scaling>
          <c:orientation val="minMax"/>
        </c:scaling>
        <c:axPos val="b"/>
        <c:tickLblPos val="nextTo"/>
        <c:crossAx val="97231232"/>
        <c:crosses val="autoZero"/>
        <c:crossBetween val="midCat"/>
      </c:valAx>
      <c:valAx>
        <c:axId val="97231232"/>
        <c:scaling>
          <c:orientation val="minMax"/>
        </c:scaling>
        <c:axPos val="l"/>
        <c:majorGridlines/>
        <c:numFmt formatCode="General" sourceLinked="1"/>
        <c:tickLblPos val="nextTo"/>
        <c:crossAx val="9712704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Sheet1!$H$13:$H$112</c:f>
              <c:numCache>
                <c:formatCode>General</c:formatCode>
                <c:ptCount val="10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</c:numCache>
            </c:numRef>
          </c:xVal>
          <c:yVal>
            <c:numRef>
              <c:f>Sheet1!$J$13:$J$112</c:f>
              <c:numCache>
                <c:formatCode>General</c:formatCode>
                <c:ptCount val="100"/>
                <c:pt idx="0">
                  <c:v>1.0000000000000002E-2</c:v>
                </c:pt>
                <c:pt idx="4">
                  <c:v>2.0000000000000004E-2</c:v>
                </c:pt>
                <c:pt idx="10">
                  <c:v>4.3999999999999997E-2</c:v>
                </c:pt>
                <c:pt idx="23">
                  <c:v>9.8000000000000018E-2</c:v>
                </c:pt>
                <c:pt idx="31">
                  <c:v>9.8000000000000018E-2</c:v>
                </c:pt>
                <c:pt idx="47">
                  <c:v>0.1</c:v>
                </c:pt>
                <c:pt idx="57">
                  <c:v>0.1</c:v>
                </c:pt>
                <c:pt idx="87">
                  <c:v>0.1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FC49-4D4B-9763-1435ADB84DB7}"/>
            </c:ext>
          </c:extLst>
        </c:ser>
        <c:axId val="97254016"/>
        <c:axId val="97600256"/>
      </c:scatterChart>
      <c:scatterChart>
        <c:scatterStyle val="smoothMarker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Sheet1!$H$13:$H$112</c:f>
              <c:numCache>
                <c:formatCode>General</c:formatCode>
                <c:ptCount val="10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</c:numCache>
            </c:numRef>
          </c:xVal>
          <c:yVal>
            <c:numRef>
              <c:f>Sheet1!$I$13:$I$112</c:f>
              <c:numCache>
                <c:formatCode>General</c:formatCode>
                <c:ptCount val="100"/>
                <c:pt idx="0">
                  <c:v>1.0000000000000002E-2</c:v>
                </c:pt>
                <c:pt idx="1">
                  <c:v>1.1949463171139338E-2</c:v>
                </c:pt>
                <c:pt idx="2">
                  <c:v>1.4218925121543977E-2</c:v>
                </c:pt>
                <c:pt idx="3">
                  <c:v>1.6836987599182146E-2</c:v>
                </c:pt>
                <c:pt idx="4">
                  <c:v>1.9825689850220402E-2</c:v>
                </c:pt>
                <c:pt idx="5">
                  <c:v>2.3196931668407389E-2</c:v>
                </c:pt>
                <c:pt idx="6">
                  <c:v>2.6948745239660298E-2</c:v>
                </c:pt>
                <c:pt idx="7">
                  <c:v>3.1061952150433284E-2</c:v>
                </c:pt>
                <c:pt idx="8">
                  <c:v>3.5497892312895095E-2</c:v>
                </c:pt>
                <c:pt idx="9">
                  <c:v>4.0197934727163598E-2</c:v>
                </c:pt>
                <c:pt idx="10">
                  <c:v>4.5085306037928388E-2</c:v>
                </c:pt>
                <c:pt idx="11">
                  <c:v>5.0069385522054963E-2</c:v>
                </c:pt>
                <c:pt idx="12">
                  <c:v>5.5052086497618863E-2</c:v>
                </c:pt>
                <c:pt idx="13">
                  <c:v>5.9935430221022351E-2</c:v>
                </c:pt>
                <c:pt idx="14">
                  <c:v>6.4629102219555146E-2</c:v>
                </c:pt>
                <c:pt idx="15">
                  <c:v>6.9056785770301554E-2</c:v>
                </c:pt>
                <c:pt idx="16">
                  <c:v>7.3160390978263129E-2</c:v>
                </c:pt>
                <c:pt idx="17">
                  <c:v>7.690181477551862E-2</c:v>
                </c:pt>
                <c:pt idx="18">
                  <c:v>8.0262393687377045E-2</c:v>
                </c:pt>
                <c:pt idx="19">
                  <c:v>8.3240593136036475E-2</c:v>
                </c:pt>
                <c:pt idx="20">
                  <c:v>8.5848644975821425E-2</c:v>
                </c:pt>
                <c:pt idx="21">
                  <c:v>8.8108817171843754E-2</c:v>
                </c:pt>
                <c:pt idx="22">
                  <c:v>9.0049846803200773E-2</c:v>
                </c:pt>
                <c:pt idx="23">
                  <c:v>9.1703869866584548E-2</c:v>
                </c:pt>
                <c:pt idx="24">
                  <c:v>9.3103998767984933E-2</c:v>
                </c:pt>
                <c:pt idx="25">
                  <c:v>9.4282561857401484E-2</c:v>
                </c:pt>
                <c:pt idx="26">
                  <c:v>9.5269935377171086E-2</c:v>
                </c:pt>
                <c:pt idx="27">
                  <c:v>9.6093858778644389E-2</c:v>
                </c:pt>
                <c:pt idx="28">
                  <c:v>9.6779116160530212E-2</c:v>
                </c:pt>
                <c:pt idx="29">
                  <c:v>9.7347476665635355E-2</c:v>
                </c:pt>
                <c:pt idx="30">
                  <c:v>9.7817805123696241E-2</c:v>
                </c:pt>
                <c:pt idx="31">
                  <c:v>9.8206274598873225E-2</c:v>
                </c:pt>
                <c:pt idx="32">
                  <c:v>9.8526631233454579E-2</c:v>
                </c:pt>
                <c:pt idx="33">
                  <c:v>9.8790477330035112E-2</c:v>
                </c:pt>
                <c:pt idx="34">
                  <c:v>9.9007550655676527E-2</c:v>
                </c:pt>
                <c:pt idx="35">
                  <c:v>9.9185986786721164E-2</c:v>
                </c:pt>
                <c:pt idx="36">
                  <c:v>9.9332557500344323E-2</c:v>
                </c:pt>
                <c:pt idx="37">
                  <c:v>9.9452882359499187E-2</c:v>
                </c:pt>
                <c:pt idx="38">
                  <c:v>9.9551613271930656E-2</c:v>
                </c:pt>
                <c:pt idx="39">
                  <c:v>9.9632593373037426E-2</c:v>
                </c:pt>
                <c:pt idx="40">
                  <c:v>9.9698992426013877E-2</c:v>
                </c:pt>
                <c:pt idx="41">
                  <c:v>9.9753421300505948E-2</c:v>
                </c:pt>
                <c:pt idx="42">
                  <c:v>9.9798028160043989E-2</c:v>
                </c:pt>
                <c:pt idx="43">
                  <c:v>9.9834578880577521E-2</c:v>
                </c:pt>
                <c:pt idx="44">
                  <c:v>9.9864524018815293E-2</c:v>
                </c:pt>
                <c:pt idx="45">
                  <c:v>9.9889054402292288E-2</c:v>
                </c:pt>
                <c:pt idx="46">
                  <c:v>9.9909147155799932E-2</c:v>
                </c:pt>
                <c:pt idx="47">
                  <c:v>9.9925603730256121E-2</c:v>
                </c:pt>
                <c:pt idx="48">
                  <c:v>9.9939081270695326E-2</c:v>
                </c:pt>
                <c:pt idx="49">
                  <c:v>9.9950118454614337E-2</c:v>
                </c:pt>
                <c:pt idx="50">
                  <c:v>9.9959156751739192E-2</c:v>
                </c:pt>
                <c:pt idx="51">
                  <c:v>9.9966557900665706E-2</c:v>
                </c:pt>
                <c:pt idx="52">
                  <c:v>9.9972618264940125E-2</c:v>
                </c:pt>
                <c:pt idx="53">
                  <c:v>9.997758061865536E-2</c:v>
                </c:pt>
                <c:pt idx="54">
                  <c:v>9.9981643817043123E-2</c:v>
                </c:pt>
                <c:pt idx="55">
                  <c:v>9.998497072841836E-2</c:v>
                </c:pt>
                <c:pt idx="56">
                  <c:v>9.9987694737921975E-2</c:v>
                </c:pt>
                <c:pt idx="57">
                  <c:v>9.998992507878432E-2</c:v>
                </c:pt>
                <c:pt idx="58">
                  <c:v>9.9991751201520263E-2</c:v>
                </c:pt>
                <c:pt idx="59">
                  <c:v>9.9993246354024609E-2</c:v>
                </c:pt>
                <c:pt idx="60">
                  <c:v>9.9994470514651032E-2</c:v>
                </c:pt>
                <c:pt idx="61">
                  <c:v>9.9995472794918758E-2</c:v>
                </c:pt>
                <c:pt idx="62">
                  <c:v>9.99962934075566E-2</c:v>
                </c:pt>
                <c:pt idx="63">
                  <c:v>9.9996965278387459E-2</c:v>
                </c:pt>
                <c:pt idx="64">
                  <c:v>9.9997515366420764E-2</c:v>
                </c:pt>
                <c:pt idx="65">
                  <c:v>9.9997965744916539E-2</c:v>
                </c:pt>
                <c:pt idx="66">
                  <c:v>9.9998334486662011E-2</c:v>
                </c:pt>
                <c:pt idx="67">
                  <c:v>9.9998636388893711E-2</c:v>
                </c:pt>
                <c:pt idx="68">
                  <c:v>9.9998883566892446E-2</c:v>
                </c:pt>
                <c:pt idx="69">
                  <c:v>9.9999085940031249E-2</c:v>
                </c:pt>
                <c:pt idx="70">
                  <c:v>9.9999251629753427E-2</c:v>
                </c:pt>
                <c:pt idx="71">
                  <c:v>9.9999387285433269E-2</c:v>
                </c:pt>
                <c:pt idx="72">
                  <c:v>9.9999498351184227E-2</c:v>
                </c:pt>
                <c:pt idx="73">
                  <c:v>9.9999589284313753E-2</c:v>
                </c:pt>
                <c:pt idx="74">
                  <c:v>9.9999663734186575E-2</c:v>
                </c:pt>
                <c:pt idx="75">
                  <c:v>9.9999724688669536E-2</c:v>
                </c:pt>
                <c:pt idx="76">
                  <c:v>9.9999774594034599E-2</c:v>
                </c:pt>
                <c:pt idx="77">
                  <c:v>9.999981545312879E-2</c:v>
                </c:pt>
                <c:pt idx="78">
                  <c:v>9.999984890575063E-2</c:v>
                </c:pt>
                <c:pt idx="79">
                  <c:v>9.9999876294457557E-2</c:v>
                </c:pt>
                <c:pt idx="80">
                  <c:v>9.9999898718445362E-2</c:v>
                </c:pt>
                <c:pt idx="81">
                  <c:v>9.999991707766126E-2</c:v>
                </c:pt>
                <c:pt idx="82">
                  <c:v>9.9999932108920983E-2</c:v>
                </c:pt>
                <c:pt idx="83">
                  <c:v>9.9999944415478895E-2</c:v>
                </c:pt>
                <c:pt idx="84">
                  <c:v>9.9999954491238552E-2</c:v>
                </c:pt>
                <c:pt idx="85">
                  <c:v>9.9999962740574475E-2</c:v>
                </c:pt>
                <c:pt idx="86">
                  <c:v>9.9999969494560401E-2</c:v>
                </c:pt>
                <c:pt idx="87">
                  <c:v>9.999997502425706E-2</c:v>
                </c:pt>
                <c:pt idx="88">
                  <c:v>9.9999979551590235E-2</c:v>
                </c:pt>
                <c:pt idx="89">
                  <c:v>9.9999983258257499E-2</c:v>
                </c:pt>
                <c:pt idx="90">
                  <c:v>9.9999986293020121E-2</c:v>
                </c:pt>
                <c:pt idx="91">
                  <c:v>9.9999988777673798E-2</c:v>
                </c:pt>
                <c:pt idx="92">
                  <c:v>9.999999081193621E-2</c:v>
                </c:pt>
                <c:pt idx="93">
                  <c:v>9.9999992477449506E-2</c:v>
                </c:pt>
                <c:pt idx="94">
                  <c:v>9.999999384105647E-2</c:v>
                </c:pt>
                <c:pt idx="95">
                  <c:v>9.999999495748349E-2</c:v>
                </c:pt>
                <c:pt idx="96">
                  <c:v>9.9999995871536643E-2</c:v>
                </c:pt>
                <c:pt idx="97">
                  <c:v>9.9999996619900042E-2</c:v>
                </c:pt>
                <c:pt idx="98">
                  <c:v>9.999999723260819E-2</c:v>
                </c:pt>
                <c:pt idx="99">
                  <c:v>9.9999997734251236E-2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C49-4D4B-9763-1435ADB84DB7}"/>
            </c:ext>
          </c:extLst>
        </c:ser>
        <c:axId val="97254016"/>
        <c:axId val="97600256"/>
      </c:scatterChart>
      <c:valAx>
        <c:axId val="972540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00256"/>
        <c:crosses val="autoZero"/>
        <c:crossBetween val="midCat"/>
      </c:valAx>
      <c:valAx>
        <c:axId val="97600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54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EC812-5828-4E4F-AD37-1E3AC94AB6EB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1910E-6C9A-45E3-9D6C-7817B6969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910E-6C9A-45E3-9D6C-7817B69693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B5C55E-5EC7-450F-AABE-B42506744BD0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1E4940-AAD1-4F6A-BDA3-4D552E090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lorophyl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hotosynthesi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419600"/>
            <a:ext cx="6172200" cy="598962"/>
          </a:xfrm>
        </p:spPr>
        <p:txBody>
          <a:bodyPr>
            <a:noAutofit/>
          </a:bodyPr>
          <a:lstStyle/>
          <a:p>
            <a:r>
              <a:rPr lang="en-US" sz="4000" dirty="0"/>
              <a:t>Grow 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6172200" cy="1371600"/>
          </a:xfrm>
        </p:spPr>
        <p:txBody>
          <a:bodyPr/>
          <a:lstStyle/>
          <a:p>
            <a:r>
              <a:rPr lang="en-US" dirty="0"/>
              <a:t>Reporter  </a:t>
            </a:r>
            <a:r>
              <a:rPr lang="en-US" dirty="0" err="1"/>
              <a:t>Lazare</a:t>
            </a:r>
            <a:r>
              <a:rPr lang="en-US" dirty="0"/>
              <a:t> </a:t>
            </a:r>
            <a:r>
              <a:rPr lang="en-US" dirty="0" err="1"/>
              <a:t>Osmanov</a:t>
            </a:r>
            <a:endParaRPr lang="en-US" dirty="0"/>
          </a:p>
          <a:p>
            <a:r>
              <a:rPr lang="en-US" dirty="0"/>
              <a:t>Team  </a:t>
            </a:r>
            <a:r>
              <a:rPr lang="en-US" dirty="0" err="1"/>
              <a:t>georgia-georgians</a:t>
            </a:r>
            <a:endParaRPr lang="en-US" dirty="0"/>
          </a:p>
        </p:txBody>
      </p:sp>
      <p:pic>
        <p:nvPicPr>
          <p:cNvPr id="25602" name="Picture 2" descr="Image result for მცენარე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762000"/>
            <a:ext cx="4114800" cy="3093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US" dirty="0"/>
              <a:t>Relative error</a:t>
            </a:r>
          </a:p>
        </p:txBody>
      </p:sp>
      <p:pic>
        <p:nvPicPr>
          <p:cNvPr id="65540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57400"/>
            <a:ext cx="2965090" cy="2667000"/>
          </a:xfrm>
          <a:prstGeom prst="rect">
            <a:avLst/>
          </a:prstGeom>
          <a:noFill/>
        </p:spPr>
      </p:pic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57200" y="3733800"/>
          <a:ext cx="5026025" cy="1076325"/>
        </p:xfrm>
        <a:graphic>
          <a:graphicData uri="http://schemas.openxmlformats.org/presentationml/2006/ole">
            <p:oleObj spid="_x0000_s65546" name="Equation" r:id="rId5" imgW="2527300" imgH="43180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03238" y="2349500"/>
          <a:ext cx="2041525" cy="977900"/>
        </p:xfrm>
        <a:graphic>
          <a:graphicData uri="http://schemas.openxmlformats.org/presentationml/2006/ole">
            <p:oleObj spid="_x0000_s65547" name="Equation" r:id="rId6" imgW="901309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113665" name="Picture 1" descr="C:\Users\RRR\Desktop\gif\20170619_10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88512"/>
            <a:ext cx="2971800" cy="1668780"/>
          </a:xfrm>
          <a:prstGeom prst="rect">
            <a:avLst/>
          </a:prstGeom>
          <a:noFill/>
        </p:spPr>
      </p:pic>
      <p:pic>
        <p:nvPicPr>
          <p:cNvPr id="113666" name="Picture 2" descr="C:\Users\RRR\Desktop\gif\20170619_102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308" y="1855906"/>
            <a:ext cx="3910758" cy="2196041"/>
          </a:xfrm>
          <a:prstGeom prst="rect">
            <a:avLst/>
          </a:prstGeom>
          <a:noFill/>
        </p:spPr>
      </p:pic>
      <p:pic>
        <p:nvPicPr>
          <p:cNvPr id="113667" name="Picture 3" descr="C:\Users\RRR\Desktop\gif\20170619_102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1804" y="4467103"/>
            <a:ext cx="3707816" cy="2082081"/>
          </a:xfrm>
          <a:prstGeom prst="rect">
            <a:avLst/>
          </a:prstGeom>
          <a:noFill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93FB8A2-B8F2-4DBF-8C96-46EDBED5772B}"/>
              </a:ext>
            </a:extLst>
          </p:cNvPr>
          <p:cNvCxnSpPr>
            <a:cxnSpLocks/>
          </p:cNvCxnSpPr>
          <p:nvPr/>
        </p:nvCxnSpPr>
        <p:spPr>
          <a:xfrm>
            <a:off x="685800" y="17526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95614-474E-4FA8-AAE5-2A1CF733B4EB}"/>
              </a:ext>
            </a:extLst>
          </p:cNvPr>
          <p:cNvCxnSpPr>
            <a:cxnSpLocks/>
          </p:cNvCxnSpPr>
          <p:nvPr/>
        </p:nvCxnSpPr>
        <p:spPr>
          <a:xfrm>
            <a:off x="2019300" y="17526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6C42D7B-1528-45BF-9E1A-6A5879912BA6}"/>
              </a:ext>
            </a:extLst>
          </p:cNvPr>
          <p:cNvCxnSpPr>
            <a:cxnSpLocks/>
          </p:cNvCxnSpPr>
          <p:nvPr/>
        </p:nvCxnSpPr>
        <p:spPr>
          <a:xfrm flipH="1">
            <a:off x="685800" y="3200400"/>
            <a:ext cx="13335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137D5AA-C625-46BF-9C54-8BAE491C27E5}"/>
              </a:ext>
            </a:extLst>
          </p:cNvPr>
          <p:cNvSpPr/>
          <p:nvPr/>
        </p:nvSpPr>
        <p:spPr>
          <a:xfrm>
            <a:off x="1155207" y="1922786"/>
            <a:ext cx="355018" cy="329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baseline="-25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026036-F87B-481B-A403-9CCA9060652C}"/>
              </a:ext>
            </a:extLst>
          </p:cNvPr>
          <p:cNvCxnSpPr>
            <a:cxnSpLocks/>
          </p:cNvCxnSpPr>
          <p:nvPr/>
        </p:nvCxnSpPr>
        <p:spPr>
          <a:xfrm>
            <a:off x="685800" y="1752600"/>
            <a:ext cx="133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77" name="Straight Connector 113676">
            <a:extLst>
              <a:ext uri="{FF2B5EF4-FFF2-40B4-BE49-F238E27FC236}">
                <a16:creationId xmlns:a16="http://schemas.microsoft.com/office/drawing/2014/main" xmlns="" id="{2131ACD8-1E45-4E2C-9E21-02819B519BF6}"/>
              </a:ext>
            </a:extLst>
          </p:cNvPr>
          <p:cNvCxnSpPr/>
          <p:nvPr/>
        </p:nvCxnSpPr>
        <p:spPr>
          <a:xfrm>
            <a:off x="1332716" y="3829343"/>
            <a:ext cx="0" cy="818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8" name="Sun 113677">
            <a:extLst>
              <a:ext uri="{FF2B5EF4-FFF2-40B4-BE49-F238E27FC236}">
                <a16:creationId xmlns:a16="http://schemas.microsoft.com/office/drawing/2014/main" xmlns="" id="{46D8744E-684F-4045-A57D-F2E16C308F56}"/>
              </a:ext>
            </a:extLst>
          </p:cNvPr>
          <p:cNvSpPr/>
          <p:nvPr/>
        </p:nvSpPr>
        <p:spPr>
          <a:xfrm>
            <a:off x="1155207" y="3467100"/>
            <a:ext cx="355018" cy="495300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cxnSp>
        <p:nvCxnSpPr>
          <p:cNvPr id="113680" name="Straight Arrow Connector 113679">
            <a:extLst>
              <a:ext uri="{FF2B5EF4-FFF2-40B4-BE49-F238E27FC236}">
                <a16:creationId xmlns:a16="http://schemas.microsoft.com/office/drawing/2014/main" xmlns="" id="{70E25A2E-4E6D-416B-ACEF-802AC26B5B8E}"/>
              </a:ext>
            </a:extLst>
          </p:cNvPr>
          <p:cNvCxnSpPr>
            <a:cxnSpLocks/>
          </p:cNvCxnSpPr>
          <p:nvPr/>
        </p:nvCxnSpPr>
        <p:spPr>
          <a:xfrm flipH="1">
            <a:off x="2161151" y="3024981"/>
            <a:ext cx="810649" cy="17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8BB73B7-B03A-43EE-A321-75C8BB7EF688}"/>
              </a:ext>
            </a:extLst>
          </p:cNvPr>
          <p:cNvCxnSpPr>
            <a:cxnSpLocks/>
          </p:cNvCxnSpPr>
          <p:nvPr/>
        </p:nvCxnSpPr>
        <p:spPr>
          <a:xfrm flipH="1">
            <a:off x="1667509" y="1690526"/>
            <a:ext cx="923291" cy="29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87" name="TextBox 113686">
            <a:extLst>
              <a:ext uri="{FF2B5EF4-FFF2-40B4-BE49-F238E27FC236}">
                <a16:creationId xmlns:a16="http://schemas.microsoft.com/office/drawing/2014/main" xmlns="" id="{18497319-5A3D-45E7-90C9-6ACD62F63A01}"/>
              </a:ext>
            </a:extLst>
          </p:cNvPr>
          <p:cNvSpPr txBox="1"/>
          <p:nvPr/>
        </p:nvSpPr>
        <p:spPr>
          <a:xfrm>
            <a:off x="2609849" y="14865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lamp</a:t>
            </a:r>
            <a:endParaRPr lang="ka-GE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D64FAE-19C2-49E1-ABCC-C657A1FB35AD}"/>
              </a:ext>
            </a:extLst>
          </p:cNvPr>
          <p:cNvSpPr txBox="1"/>
          <p:nvPr/>
        </p:nvSpPr>
        <p:spPr>
          <a:xfrm>
            <a:off x="3113650" y="281484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spectrum filter</a:t>
            </a:r>
            <a:endParaRPr lang="ka-GE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267F3A24-02F6-4462-B1BD-F91975C8E7AB}"/>
              </a:ext>
            </a:extLst>
          </p:cNvPr>
          <p:cNvCxnSpPr>
            <a:cxnSpLocks/>
          </p:cNvCxnSpPr>
          <p:nvPr/>
        </p:nvCxnSpPr>
        <p:spPr>
          <a:xfrm flipH="1">
            <a:off x="2678884" y="3544017"/>
            <a:ext cx="509075" cy="121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brassica</a:t>
            </a:r>
            <a:endParaRPr lang="en-US" dirty="0"/>
          </a:p>
        </p:txBody>
      </p:sp>
      <p:pic>
        <p:nvPicPr>
          <p:cNvPr id="88068" name="Picture 4" descr="brassica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8284" y="1752599"/>
            <a:ext cx="3630116" cy="48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</a:t>
            </a:r>
          </a:p>
        </p:txBody>
      </p:sp>
      <p:pic>
        <p:nvPicPr>
          <p:cNvPr id="89090" name="Picture 2" descr="ჯეჯილი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560070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29853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724400"/>
            <a:ext cx="2982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00" y="24384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724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724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4574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pic>
        <p:nvPicPr>
          <p:cNvPr id="106497" name="Picture 1" descr="C:\Users\RRR\Desktop\gif\AUTO_20170610_033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22898" y="1164167"/>
            <a:ext cx="1905001" cy="3386668"/>
          </a:xfrm>
          <a:prstGeom prst="rect">
            <a:avLst/>
          </a:prstGeom>
          <a:noFill/>
        </p:spPr>
      </p:pic>
      <p:pic>
        <p:nvPicPr>
          <p:cNvPr id="106498" name="Picture 2" descr="C:\Users\RRR\Desktop\gif\AUTO_20170611_011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02830" y="3907368"/>
            <a:ext cx="1905001" cy="3386666"/>
          </a:xfrm>
          <a:prstGeom prst="rect">
            <a:avLst/>
          </a:prstGeom>
          <a:noFill/>
        </p:spPr>
      </p:pic>
      <p:pic>
        <p:nvPicPr>
          <p:cNvPr id="106499" name="Picture 3" descr="C:\Users\RRR\Desktop\gif\AUTO_20170612_045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67085" y="3905515"/>
            <a:ext cx="1909764" cy="3395135"/>
          </a:xfrm>
          <a:prstGeom prst="rect">
            <a:avLst/>
          </a:prstGeom>
          <a:noFill/>
        </p:spPr>
      </p:pic>
      <p:pic>
        <p:nvPicPr>
          <p:cNvPr id="106500" name="Picture 4" descr="C:\Users\RRR\Desktop\gif\AUTO_20170608_180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52030" y="1164167"/>
            <a:ext cx="1904999" cy="338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pic>
        <p:nvPicPr>
          <p:cNvPr id="89091" name="Picture 3" descr="C:\Users\RRR\Desktop\19433451_142596459640480_171077132_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43125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</a:t>
            </a:r>
          </a:p>
        </p:txBody>
      </p:sp>
      <p:pic>
        <p:nvPicPr>
          <p:cNvPr id="103425" name="Picture 1" descr="    Loading char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565918" cy="2286000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 rot="10800000" flipV="1">
            <a:off x="2590800" y="1752600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Transmission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427" name="Picture 3" descr="    Loading chart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1752600"/>
            <a:ext cx="2514601" cy="2240281"/>
          </a:xfrm>
          <a:prstGeom prst="rect">
            <a:avLst/>
          </a:prstGeom>
          <a:noFill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162800" y="1752600"/>
            <a:ext cx="1612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Transmission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54.9%</a:t>
            </a:r>
          </a:p>
        </p:txBody>
      </p:sp>
      <p:pic>
        <p:nvPicPr>
          <p:cNvPr id="103429" name="Picture 5" descr="    Loading chart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565918" cy="2286000"/>
          </a:xfrm>
          <a:prstGeom prst="rect">
            <a:avLst/>
          </a:prstGeom>
          <a:noFill/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90800" y="4724400"/>
            <a:ext cx="1548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Transmission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54.7%</a:t>
            </a:r>
          </a:p>
        </p:txBody>
      </p:sp>
      <p:pic>
        <p:nvPicPr>
          <p:cNvPr id="103431" name="Picture 7" descr="    Loading chart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617720"/>
            <a:ext cx="2514600" cy="2240280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7162800" y="4648200"/>
            <a:ext cx="1612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Transmission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52.4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1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514600"/>
            <a:ext cx="7467600" cy="2286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26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09800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Investigate how different types of artificial lights affect plant growth. What is the role of light</a:t>
            </a:r>
          </a:p>
          <a:p>
            <a:r>
              <a:rPr lang="en-US" sz="2800" dirty="0"/>
              <a:t>spectrum?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4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4478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2860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FB5B8B4-2E85-4795-8A2A-7D43583EC21E}"/>
              </a:ext>
            </a:extLst>
          </p:cNvPr>
          <p:cNvGraphicFramePr/>
          <p:nvPr/>
        </p:nvGraphicFramePr>
        <p:xfrm>
          <a:off x="533400" y="16002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362200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Green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962400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Green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phenomenon</a:t>
            </a:r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4800600" y="2362200"/>
          <a:ext cx="2802664" cy="3384550"/>
        </p:xfrm>
        <a:graphic>
          <a:graphicData uri="http://schemas.openxmlformats.org/presentationml/2006/ole">
            <p:oleObj spid="_x0000_s120841" name="Equation" r:id="rId4" imgW="736600" imgH="889000" progId="Equation.3">
              <p:embed/>
            </p:oleObj>
          </a:graphicData>
        </a:graphic>
      </p:graphicFrame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841375" y="3279775"/>
          <a:ext cx="2946400" cy="1547813"/>
        </p:xfrm>
        <a:graphic>
          <a:graphicData uri="http://schemas.openxmlformats.org/presentationml/2006/ole">
            <p:oleObj spid="_x0000_s120842" name="Equation" r:id="rId5" imgW="774364" imgH="4062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105400" cy="579438"/>
          </a:xfrm>
        </p:spPr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118786" name="Picture 2" descr="დაკავშირებული სურათ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42950"/>
            <a:ext cx="83820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chlorophyll</a:t>
            </a:r>
          </a:p>
        </p:txBody>
      </p:sp>
      <p:pic>
        <p:nvPicPr>
          <p:cNvPr id="129026" name="Picture 2" descr="https://upload.wikimedia.org/wikipedia/commons/thumb/0/06/Chlorofilab.svg/709px-Chlorofilab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7319929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Experiments were conducted</a:t>
            </a:r>
          </a:p>
          <a:p>
            <a:pPr lvl="1"/>
            <a:r>
              <a:rPr lang="en-US" dirty="0"/>
              <a:t>Intensity ,height , time</a:t>
            </a:r>
          </a:p>
          <a:p>
            <a:r>
              <a:rPr lang="en-US" dirty="0"/>
              <a:t>Theoretical model was written</a:t>
            </a:r>
          </a:p>
          <a:p>
            <a:pPr lvl="1"/>
            <a:r>
              <a:rPr lang="en-US" dirty="0"/>
              <a:t>Generalized differential equation</a:t>
            </a:r>
          </a:p>
          <a:p>
            <a:pPr lvl="1"/>
            <a:r>
              <a:rPr lang="en-US" dirty="0"/>
              <a:t>We  have got equation of grow light coefficient</a:t>
            </a:r>
          </a:p>
          <a:p>
            <a:r>
              <a:rPr lang="en-US" dirty="0"/>
              <a:t>Graphs were made</a:t>
            </a:r>
          </a:p>
          <a:p>
            <a:pPr lvl="1"/>
            <a:r>
              <a:rPr lang="en-US" dirty="0"/>
              <a:t>To see differences between different colors</a:t>
            </a:r>
          </a:p>
          <a:p>
            <a:r>
              <a:rPr lang="en-US" dirty="0"/>
              <a:t>Compared grow light coefficient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Grow light coefficient for different plants are not the same but </a:t>
            </a:r>
            <a:r>
              <a:rPr lang="en-US" dirty="0" smtClean="0"/>
              <a:t>ratio is </a:t>
            </a:r>
            <a:endParaRPr lang="en-US" dirty="0"/>
          </a:p>
          <a:p>
            <a:pPr lvl="1"/>
            <a:r>
              <a:rPr lang="en-US" dirty="0"/>
              <a:t>Two best results orange and pink were at the edges of visible lights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667000"/>
            <a:ext cx="7467600" cy="14478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https://en.wikipedia.org/wiki/Chlorophyll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https://en.wikipedia.org/wiki/Photosynthesis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Thanks for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57400" cy="884238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photosynthesis</a:t>
            </a:r>
            <a:r>
              <a:rPr lang="ka-GE" dirty="0"/>
              <a:t>?</a:t>
            </a:r>
          </a:p>
          <a:p>
            <a:r>
              <a:rPr lang="en-US" dirty="0"/>
              <a:t>Theoretical model</a:t>
            </a:r>
          </a:p>
          <a:p>
            <a:pPr lvl="1"/>
            <a:r>
              <a:rPr lang="en-US" dirty="0"/>
              <a:t>differential equation of plant growth</a:t>
            </a:r>
            <a:endParaRPr lang="ka-GE" dirty="0"/>
          </a:p>
          <a:p>
            <a:r>
              <a:rPr lang="en-US" dirty="0"/>
              <a:t>Experiments</a:t>
            </a:r>
            <a:endParaRPr lang="ka-GE" dirty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rassica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wheat</a:t>
            </a:r>
          </a:p>
          <a:p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height dependence on time </a:t>
            </a:r>
            <a:endParaRPr lang="ka-GE" dirty="0"/>
          </a:p>
          <a:p>
            <a:r>
              <a:rPr lang="en-US" dirty="0"/>
              <a:t>C</a:t>
            </a:r>
            <a:r>
              <a:rPr lang="en-US" dirty="0" smtClean="0"/>
              <a:t>omparison</a:t>
            </a:r>
            <a:endParaRPr lang="ka-GE" dirty="0"/>
          </a:p>
          <a:p>
            <a:r>
              <a:rPr lang="en-US" dirty="0" smtClean="0"/>
              <a:t>Conclusion </a:t>
            </a:r>
            <a:endParaRPr lang="ka-GE" dirty="0"/>
          </a:p>
          <a:p>
            <a:pPr>
              <a:buNone/>
            </a:pPr>
            <a:r>
              <a:rPr lang="ka-GE" dirty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pic>
        <p:nvPicPr>
          <p:cNvPr id="29698" name="Picture 2" descr="Image result for ქლოროფილ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2700457" cy="2124076"/>
          </a:xfrm>
          <a:prstGeom prst="rect">
            <a:avLst/>
          </a:prstGeom>
          <a:noFill/>
        </p:spPr>
      </p:pic>
      <p:pic>
        <p:nvPicPr>
          <p:cNvPr id="29700" name="Picture 4" descr="Image result for ქლოროფილ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828800"/>
            <a:ext cx="3195333" cy="2162176"/>
          </a:xfrm>
          <a:prstGeom prst="rect">
            <a:avLst/>
          </a:prstGeom>
          <a:noFill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386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Image result for chlorophyll quantum mechanic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114800"/>
            <a:ext cx="3276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276600" cy="655638"/>
          </a:xfrm>
        </p:spPr>
        <p:txBody>
          <a:bodyPr/>
          <a:lstStyle/>
          <a:p>
            <a:r>
              <a:rPr lang="en-US" dirty="0"/>
              <a:t>photosynthesis</a:t>
            </a:r>
          </a:p>
        </p:txBody>
      </p:sp>
      <p:pic>
        <p:nvPicPr>
          <p:cNvPr id="124930" name="Picture 2" descr="photosynthesis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458200" cy="520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Chlorophylls role in photosynthesis</a:t>
            </a:r>
            <a:endParaRPr lang="en-US" dirty="0"/>
          </a:p>
        </p:txBody>
      </p:sp>
      <p:pic>
        <p:nvPicPr>
          <p:cNvPr id="148482" name="Picture 2" descr="chlorophyls role in photosinthesis-ის სურათის შედეგ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7274"/>
            <a:ext cx="8763000" cy="521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2766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Photosynthesis 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87" y="2059378"/>
            <a:ext cx="7817613" cy="38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dirty="0"/>
              <a:t>Theoretical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3200" y="1905000"/>
          <a:ext cx="3898900" cy="3843338"/>
        </p:xfrm>
        <a:graphic>
          <a:graphicData uri="http://schemas.openxmlformats.org/presentationml/2006/ole">
            <p:oleObj spid="_x0000_s61446" name="Equation" r:id="rId4" imgW="1701800" imgH="1676400" progId="Equation.3">
              <p:embed/>
            </p:oleObj>
          </a:graphicData>
        </a:graphic>
      </p:graphicFrame>
      <p:pic>
        <p:nvPicPr>
          <p:cNvPr id="61444" name="Picture 4" descr="http://img.aws.livestrongcdn.com/ls-article-image-640/cme/cme_public_images/www_livestrong_com/photos.demandstudios.com/getty/article/144/110/482564188_X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7680" y="1752600"/>
            <a:ext cx="416052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/>
              <a:t>Theoretical model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28600" y="1905000"/>
          <a:ext cx="4213225" cy="3665359"/>
        </p:xfrm>
        <a:graphic>
          <a:graphicData uri="http://schemas.openxmlformats.org/presentationml/2006/ole">
            <p:oleObj spid="_x0000_s62470" name="Equation" r:id="rId4" imgW="1434960" imgH="1257120" progId="Equation.3">
              <p:embed/>
            </p:oleObj>
          </a:graphicData>
        </a:graphic>
      </p:graphicFrame>
      <p:pic>
        <p:nvPicPr>
          <p:cNvPr id="62470" name="Picture 6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981200"/>
            <a:ext cx="396513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10265</TotalTime>
  <Words>222</Words>
  <Application>Microsoft Office PowerPoint</Application>
  <PresentationFormat>On-screen Show (4:3)</PresentationFormat>
  <Paragraphs>115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Oriel</vt:lpstr>
      <vt:lpstr>Equation</vt:lpstr>
      <vt:lpstr>Grow light</vt:lpstr>
      <vt:lpstr>problem</vt:lpstr>
      <vt:lpstr>plan</vt:lpstr>
      <vt:lpstr>photosynthesis</vt:lpstr>
      <vt:lpstr>photosynthesis</vt:lpstr>
      <vt:lpstr>Chlorophylls role in photosynthesis</vt:lpstr>
      <vt:lpstr>Photosynthesis </vt:lpstr>
      <vt:lpstr>Theoretical model</vt:lpstr>
      <vt:lpstr>Theoretical model</vt:lpstr>
      <vt:lpstr>Relative error</vt:lpstr>
      <vt:lpstr>Experimental setup</vt:lpstr>
      <vt:lpstr>brassica</vt:lpstr>
      <vt:lpstr>wheat</vt:lpstr>
      <vt:lpstr>experiment</vt:lpstr>
      <vt:lpstr>experiment</vt:lpstr>
      <vt:lpstr>experiment</vt:lpstr>
      <vt:lpstr>filter </vt:lpstr>
      <vt:lpstr>Experiment 1</vt:lpstr>
      <vt:lpstr>Experiment 2</vt:lpstr>
      <vt:lpstr>Experiment 3</vt:lpstr>
      <vt:lpstr>Experiment 4</vt:lpstr>
      <vt:lpstr>Comparison </vt:lpstr>
      <vt:lpstr>comparison</vt:lpstr>
      <vt:lpstr>Interesting phenomenon</vt:lpstr>
      <vt:lpstr>result</vt:lpstr>
      <vt:lpstr>chlorophyll</vt:lpstr>
      <vt:lpstr>conclusion</vt:lpstr>
      <vt:lpstr>references</vt:lpstr>
      <vt:lpstr>Thanks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სინათლით ზრდა</dc:title>
  <dc:creator>RRR</dc:creator>
  <cp:lastModifiedBy>Vekua_user</cp:lastModifiedBy>
  <cp:revision>31</cp:revision>
  <dcterms:created xsi:type="dcterms:W3CDTF">2017-01-10T20:19:38Z</dcterms:created>
  <dcterms:modified xsi:type="dcterms:W3CDTF">2017-06-28T12:19:18Z</dcterms:modified>
</cp:coreProperties>
</file>