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66" r:id="rId3"/>
    <p:sldId id="257" r:id="rId4"/>
    <p:sldId id="268" r:id="rId5"/>
    <p:sldId id="275" r:id="rId6"/>
    <p:sldId id="270" r:id="rId7"/>
    <p:sldId id="271" r:id="rId8"/>
    <p:sldId id="272" r:id="rId9"/>
    <p:sldId id="276" r:id="rId10"/>
    <p:sldId id="273" r:id="rId11"/>
    <p:sldId id="262" r:id="rId12"/>
    <p:sldId id="27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CC"/>
    <a:srgbClr val="FF0066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93EB-7C4D-418A-84DB-26A38A51ED4B}" type="datetimeFigureOut">
              <a:rPr lang="ka-GE" smtClean="0"/>
              <a:pPr/>
              <a:t>08.07.2017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FAAA-CACB-482F-B8DB-50E83ED7F8E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0339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2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3C1F-DB43-4946-98A4-5ADBD36FD57D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0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7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6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9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2B26-9210-45A1-8E6D-82EEBCA0D929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DD85-8224-45A5-B420-F3FDE4146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750009856"/>
              </p:ext>
            </p:extLst>
          </p:nvPr>
        </p:nvSpPr>
        <p:spPr>
          <a:xfrm>
            <a:off x="914400" y="1768839"/>
            <a:ext cx="10363200" cy="18316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Problem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12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Milk</a:t>
            </a:r>
            <a:endParaRPr lang="ru-RU" sz="6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659002343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Reporter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Gogichaishvili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Team: Georgia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-Georgians</a:t>
            </a:r>
            <a:endParaRPr lang="ru-RU" sz="3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 result for georgia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3" y="292554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3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Density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 descr="densimet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85" y="1548923"/>
            <a:ext cx="2102387" cy="4709347"/>
          </a:xfrm>
        </p:spPr>
      </p:pic>
    </p:spTree>
    <p:extLst>
      <p:ext uri="{BB962C8B-B14F-4D97-AF65-F5344CB8AC3E}">
        <p14:creationId xmlns:p14="http://schemas.microsoft.com/office/powerpoint/2010/main" val="27796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BB85B-BAE9-46A5-B730-A5462E8A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Heat resistance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B5C3EE7-5043-4AB3-9171-715651B14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89569"/>
              </p:ext>
            </p:extLst>
          </p:nvPr>
        </p:nvGraphicFramePr>
        <p:xfrm>
          <a:off x="5859263" y="1547308"/>
          <a:ext cx="5492318" cy="49495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6159">
                  <a:extLst>
                    <a:ext uri="{9D8B030D-6E8A-4147-A177-3AD203B41FA5}">
                      <a16:colId xmlns:a16="http://schemas.microsoft.com/office/drawing/2014/main" val="4070876044"/>
                    </a:ext>
                  </a:extLst>
                </a:gridCol>
                <a:gridCol w="2746159">
                  <a:extLst>
                    <a:ext uri="{9D8B030D-6E8A-4147-A177-3AD203B41FA5}">
                      <a16:colId xmlns:a16="http://schemas.microsoft.com/office/drawing/2014/main" val="2200706663"/>
                    </a:ext>
                  </a:extLst>
                </a:gridCol>
              </a:tblGrid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Ethanol concentration %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530745774"/>
                  </a:ext>
                </a:extLst>
              </a:tr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56494891"/>
                  </a:ext>
                </a:extLst>
              </a:tr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975857122"/>
                  </a:ext>
                </a:extLst>
              </a:tr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2278566763"/>
                  </a:ext>
                </a:extLst>
              </a:tr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3517334519"/>
                  </a:ext>
                </a:extLst>
              </a:tr>
              <a:tr h="800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416" marR="95416" anchor="ctr"/>
                </a:tc>
                <a:extLst>
                  <a:ext uri="{0D108BD9-81ED-4DB2-BD59-A6C34878D82A}">
                    <a16:rowId xmlns:a16="http://schemas.microsoft.com/office/drawing/2014/main" val="22414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3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5" y="1597979"/>
            <a:ext cx="6024981" cy="45187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Antibiotics presence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6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3087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210842315"/>
              </p:ext>
            </p:ext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Problem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99447465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simple methods allowing determination of some of the important properties of milk. Suggest an investigation requiring comparison of various milk samples.</a:t>
            </a:r>
          </a:p>
        </p:txBody>
      </p:sp>
    </p:spTree>
    <p:extLst>
      <p:ext uri="{BB962C8B-B14F-4D97-AF65-F5344CB8AC3E}">
        <p14:creationId xmlns:p14="http://schemas.microsoft.com/office/powerpoint/2010/main" val="145714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5255-6F63-474C-9A22-C9C0A4F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Plan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D2CBF-D568-4011-A1D3-13677C33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most important properties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ways to measure properties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on different mammals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3404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9FF84-AD19-4E5C-9717-AE5A7672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Most important properties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D37EC3-D979-4BD6-9C15-23869A87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6506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 value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stability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presence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2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831" y="318860"/>
            <a:ext cx="5480482" cy="2471812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Lipids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Centrifugating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3253387"/>
            <a:ext cx="4845790" cy="35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Новая папка\CIMG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503"/>
            <a:ext cx="4333874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0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5" y="1587806"/>
            <a:ext cx="6086613" cy="18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Proteins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BE597-840B-41DC-8547-5201E6282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9099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Carbohydrates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D349A-6C95-4CFD-8AEC-41EA8DC7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082" y="1600204"/>
            <a:ext cx="549231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" y="1606073"/>
            <a:ext cx="4769852" cy="27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1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8DB2-84A0-46BE-9124-F0C7786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Energetic value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D349A-6C95-4CFD-8AEC-41EA8DC7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Energetic value=Caloricity*Concentration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8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Acidity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err="1"/>
              <a:t>Terner</a:t>
            </a:r>
            <a:r>
              <a:rPr lang="en-GB" dirty="0"/>
              <a:t> degree = T</a:t>
            </a:r>
            <a:r>
              <a:rPr lang="en-GB" baseline="30000" dirty="0"/>
              <a:t>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84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Problem № 12 Milk</vt:lpstr>
      <vt:lpstr>Problem</vt:lpstr>
      <vt:lpstr>Plan</vt:lpstr>
      <vt:lpstr>Most important properties</vt:lpstr>
      <vt:lpstr>Lipids (Centrifugating)</vt:lpstr>
      <vt:lpstr>Proteins</vt:lpstr>
      <vt:lpstr>Carbohydrates</vt:lpstr>
      <vt:lpstr>Energetic value</vt:lpstr>
      <vt:lpstr>Acidity</vt:lpstr>
      <vt:lpstr>Density</vt:lpstr>
      <vt:lpstr>Heat resistance</vt:lpstr>
      <vt:lpstr>Antibiotics presence</vt:lpstr>
      <vt:lpstr>Cows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12 Milk</dc:title>
  <dc:creator>Zaba</dc:creator>
  <cp:lastModifiedBy>User</cp:lastModifiedBy>
  <cp:revision>59</cp:revision>
  <dcterms:created xsi:type="dcterms:W3CDTF">2017-06-16T15:47:05Z</dcterms:created>
  <dcterms:modified xsi:type="dcterms:W3CDTF">2017-07-08T06:07:35Z</dcterms:modified>
</cp:coreProperties>
</file>