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80" r:id="rId5"/>
    <p:sldId id="259" r:id="rId6"/>
    <p:sldId id="282" r:id="rId7"/>
    <p:sldId id="284" r:id="rId8"/>
    <p:sldId id="278" r:id="rId9"/>
    <p:sldId id="279" r:id="rId10"/>
    <p:sldId id="276" r:id="rId11"/>
    <p:sldId id="262" r:id="rId12"/>
    <p:sldId id="273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R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4660"/>
  </p:normalViewPr>
  <p:slideViewPr>
    <p:cSldViewPr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5T00:01:17.543" idx="1">
    <p:pos x="6072" y="616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DC59-3CB2-4292-B3E9-1DE6752AD5FE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DD8A-B592-42A4-BCA5-DEDB3F9E8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DD8A-B592-42A4-BCA5-DEDB3F9E87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01D576-B872-40BB-95AC-C0C12B556BD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98770-663E-4516-8C11-C050BD35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RR\Desktop\video-1498244389.mp4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RR\Desktop\video-1498322582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581400"/>
            <a:ext cx="4572000" cy="631825"/>
          </a:xfrm>
        </p:spPr>
        <p:txBody>
          <a:bodyPr/>
          <a:lstStyle/>
          <a:p>
            <a:r>
              <a:rPr lang="en-US" dirty="0" smtClean="0"/>
              <a:t>Tornado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334000"/>
            <a:ext cx="426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REPORTER:LAZARE  OSMANOV</a:t>
            </a:r>
          </a:p>
          <a:p>
            <a:r>
              <a:rPr lang="en-US" dirty="0" smtClean="0"/>
              <a:t>TEAM:	GEORGI-GEORGIANS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4" name="AutoShape 2" descr="Image result for geo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geo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geor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2514600" cy="1676401"/>
          </a:xfrm>
          <a:prstGeom prst="rect">
            <a:avLst/>
          </a:prstGeom>
          <a:noFill/>
        </p:spPr>
      </p:pic>
      <p:pic>
        <p:nvPicPr>
          <p:cNvPr id="3082" name="Picture 10" descr="Image result for iy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1" y="1"/>
            <a:ext cx="222615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TURBULANCE FLOW</a:t>
            </a:r>
            <a:endParaRPr lang="en-US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33400" y="2057400"/>
          <a:ext cx="3352800" cy="2788214"/>
        </p:xfrm>
        <a:graphic>
          <a:graphicData uri="http://schemas.openxmlformats.org/presentationml/2006/ole">
            <p:oleObj spid="_x0000_s62468" name="Equation" r:id="rId4" imgW="1028520" imgH="1041120" progId="Equation.3">
              <p:embed/>
            </p:oleObj>
          </a:graphicData>
        </a:graphic>
      </p:graphicFrame>
      <p:pic>
        <p:nvPicPr>
          <p:cNvPr id="62470" name="Picture 6" descr="Image result for turbul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447800"/>
            <a:ext cx="3789399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MODEL   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6781800" y="1600200"/>
            <a:ext cx="1676400" cy="16764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7086600" y="1905000"/>
            <a:ext cx="1066800" cy="10668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 rot="16200000" flipV="1">
            <a:off x="7026510" y="1846497"/>
            <a:ext cx="593491" cy="591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7"/>
          </p:cNvCxnSpPr>
          <p:nvPr/>
        </p:nvCxnSpPr>
        <p:spPr>
          <a:xfrm rot="5400000" flipH="1" flipV="1">
            <a:off x="7620000" y="1845705"/>
            <a:ext cx="592698" cy="592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91400" y="1905000"/>
          <a:ext cx="457200" cy="374650"/>
        </p:xfrm>
        <a:graphic>
          <a:graphicData uri="http://schemas.openxmlformats.org/presentationml/2006/ole">
            <p:oleObj spid="_x0000_s10242" name="Equation" r:id="rId4" imgW="152280" imgH="1396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696200" y="2209800"/>
          <a:ext cx="342900" cy="341313"/>
        </p:xfrm>
        <a:graphic>
          <a:graphicData uri="http://schemas.openxmlformats.org/presentationml/2006/ole">
            <p:oleObj spid="_x0000_s10243" name="Equation" r:id="rId5" imgW="114120" imgH="12672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781800" y="1981200"/>
          <a:ext cx="480364" cy="401637"/>
        </p:xfrm>
        <a:graphic>
          <a:graphicData uri="http://schemas.openxmlformats.org/presentationml/2006/ole">
            <p:oleObj spid="_x0000_s10244" name="Equation" r:id="rId6" imgW="190440" imgH="17748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28600" y="2209800"/>
          <a:ext cx="4106862" cy="3352800"/>
        </p:xfrm>
        <a:graphic>
          <a:graphicData uri="http://schemas.openxmlformats.org/presentationml/2006/ole">
            <p:oleObj spid="_x0000_s10245" name="Equation" r:id="rId7" imgW="1473120" imgH="1091880" progId="Equation.3">
              <p:embed/>
            </p:oleObj>
          </a:graphicData>
        </a:graphic>
      </p:graphicFrame>
      <p:sp>
        <p:nvSpPr>
          <p:cNvPr id="11" name="Flowchart: Connector 10"/>
          <p:cNvSpPr/>
          <p:nvPr/>
        </p:nvSpPr>
        <p:spPr>
          <a:xfrm>
            <a:off x="6781800" y="1600200"/>
            <a:ext cx="1676400" cy="16764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086600" y="1905000"/>
            <a:ext cx="1066800" cy="10668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 rot="16200000" flipV="1">
            <a:off x="7026510" y="1846497"/>
            <a:ext cx="593491" cy="591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1" idx="7"/>
          </p:cNvCxnSpPr>
          <p:nvPr/>
        </p:nvCxnSpPr>
        <p:spPr>
          <a:xfrm rot="5400000" flipH="1" flipV="1">
            <a:off x="7620000" y="1845705"/>
            <a:ext cx="592698" cy="592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391400" y="1905000"/>
          <a:ext cx="457200" cy="374650"/>
        </p:xfrm>
        <a:graphic>
          <a:graphicData uri="http://schemas.openxmlformats.org/presentationml/2006/ole">
            <p:oleObj spid="_x0000_s10246" name="Equation" r:id="rId8" imgW="152280" imgH="139680" progId="Equation.3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7696200" y="2209800"/>
          <a:ext cx="342900" cy="341313"/>
        </p:xfrm>
        <a:graphic>
          <a:graphicData uri="http://schemas.openxmlformats.org/presentationml/2006/ole">
            <p:oleObj spid="_x0000_s10247" name="Equation" r:id="rId9" imgW="114120" imgH="126720" progId="Equation.3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781800" y="1981200"/>
          <a:ext cx="480364" cy="401637"/>
        </p:xfrm>
        <a:graphic>
          <a:graphicData uri="http://schemas.openxmlformats.org/presentationml/2006/ole">
            <p:oleObj spid="_x0000_s10248" name="Equation" r:id="rId10" imgW="190440" imgH="17748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ERROR</a:t>
            </a:r>
            <a:endParaRPr lang="en-US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31838" y="2590800"/>
          <a:ext cx="7496175" cy="2425700"/>
        </p:xfrm>
        <a:graphic>
          <a:graphicData uri="http://schemas.openxmlformats.org/presentationml/2006/ole">
            <p:oleObj spid="_x0000_s51203" name="Equation" r:id="rId4" imgW="259056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Experiments were </a:t>
            </a:r>
            <a:r>
              <a:rPr lang="en-US" dirty="0" smtClean="0"/>
              <a:t>conducted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Propeller </a:t>
            </a:r>
            <a:r>
              <a:rPr lang="en-GB" dirty="0" smtClean="0"/>
              <a:t>,four hair dryers </a:t>
            </a:r>
            <a:endParaRPr lang="en-US" dirty="0" smtClean="0"/>
          </a:p>
          <a:p>
            <a:r>
              <a:rPr lang="en-US" dirty="0" smtClean="0"/>
              <a:t>Different properties were calculated</a:t>
            </a:r>
          </a:p>
          <a:p>
            <a:pPr>
              <a:buNone/>
            </a:pPr>
            <a:r>
              <a:rPr lang="en-US" dirty="0" smtClean="0"/>
              <a:t>	Angular </a:t>
            </a:r>
            <a:r>
              <a:rPr lang="en-US" dirty="0" smtClean="0"/>
              <a:t>velocity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Critical Reynolds number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Viscosity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pressure</a:t>
            </a:r>
            <a:endParaRPr lang="ka-GE" dirty="0" smtClean="0"/>
          </a:p>
          <a:p>
            <a:r>
              <a:rPr lang="en-US" dirty="0" smtClean="0"/>
              <a:t>Relative </a:t>
            </a:r>
            <a:r>
              <a:rPr lang="en-US" dirty="0" smtClean="0"/>
              <a:t>errors</a:t>
            </a:r>
            <a:endParaRPr lang="en-US" dirty="0" smtClean="0"/>
          </a:p>
          <a:p>
            <a:r>
              <a:rPr lang="en-GB" dirty="0" smtClean="0"/>
              <a:t>Result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We calculated pressure  difference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We talked about stability</a:t>
            </a:r>
            <a:endParaRPr lang="ka-GE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Thanks for attention</a:t>
            </a:r>
            <a:endParaRPr lang="en-US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Build a machine to produce an indoor air tornado. Investigate the properties and stability of the</a:t>
            </a:r>
          </a:p>
          <a:p>
            <a:r>
              <a:rPr lang="en-US" sz="2800" dirty="0" smtClean="0"/>
              <a:t>tornado. Is the machine portative enough to be demonstrated at a Science Fight room of the 5th</a:t>
            </a:r>
          </a:p>
          <a:p>
            <a:r>
              <a:rPr lang="en-US" sz="2800" dirty="0" smtClean="0"/>
              <a:t>IYNT?</a:t>
            </a:r>
            <a:endParaRPr lang="en-US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Explanation</a:t>
            </a:r>
          </a:p>
          <a:p>
            <a:r>
              <a:rPr lang="en-US" dirty="0" smtClean="0"/>
              <a:t>Experiments </a:t>
            </a:r>
          </a:p>
          <a:p>
            <a:pPr>
              <a:buNone/>
            </a:pPr>
            <a:r>
              <a:rPr lang="en-US" dirty="0" smtClean="0"/>
              <a:t>    with four hair dryers</a:t>
            </a:r>
          </a:p>
          <a:p>
            <a:pPr>
              <a:buNone/>
            </a:pPr>
            <a:r>
              <a:rPr lang="en-US" dirty="0" smtClean="0"/>
              <a:t>    propeller   </a:t>
            </a:r>
            <a:endParaRPr lang="ka-GE" dirty="0" smtClean="0"/>
          </a:p>
          <a:p>
            <a:r>
              <a:rPr lang="en-US" dirty="0" smtClean="0"/>
              <a:t>Turbulent flow</a:t>
            </a:r>
          </a:p>
          <a:p>
            <a:pPr>
              <a:buNone/>
            </a:pPr>
            <a:r>
              <a:rPr lang="en-US" sz="2400" dirty="0" smtClean="0"/>
              <a:t>    Reynolds number</a:t>
            </a:r>
          </a:p>
          <a:p>
            <a:r>
              <a:rPr lang="en-US" dirty="0" smtClean="0"/>
              <a:t>Theoretical model</a:t>
            </a:r>
          </a:p>
          <a:p>
            <a:pPr>
              <a:buNone/>
            </a:pPr>
            <a:r>
              <a:rPr lang="en-US" dirty="0" smtClean="0"/>
              <a:t>    Force equation</a:t>
            </a:r>
          </a:p>
          <a:p>
            <a:r>
              <a:rPr lang="en-US" dirty="0" smtClean="0"/>
              <a:t>Relative error</a:t>
            </a:r>
          </a:p>
          <a:p>
            <a:r>
              <a:rPr lang="en-US" dirty="0" smtClean="0"/>
              <a:t>Result </a:t>
            </a:r>
          </a:p>
          <a:p>
            <a:r>
              <a:rPr lang="en-US" dirty="0" smtClean="0"/>
              <a:t>Conclusion</a:t>
            </a:r>
            <a:r>
              <a:rPr lang="ka-GE" dirty="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4478103" y="4361097"/>
            <a:ext cx="323290" cy="5926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153694" y="3923506"/>
            <a:ext cx="228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50292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43434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5295900" y="62103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2552700" y="28575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552700" y="3848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82094" y="3847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525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28800" y="541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372894" y="58293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525294" y="5828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324600" y="4419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324600" y="4648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200400" y="3810000"/>
            <a:ext cx="2209800" cy="198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05200" y="4038600"/>
            <a:ext cx="1600200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0"/>
            <a:endCxn id="37" idx="0"/>
          </p:cNvCxnSpPr>
          <p:nvPr/>
        </p:nvCxnSpPr>
        <p:spPr>
          <a:xfrm rot="16200000" flipH="1">
            <a:off x="4191000" y="39243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343400" y="3733800"/>
          <a:ext cx="400050" cy="373380"/>
        </p:xfrm>
        <a:graphic>
          <a:graphicData uri="http://schemas.openxmlformats.org/presentationml/2006/ole">
            <p:oleObj spid="_x0000_s98309" name="Equation" r:id="rId4" imgW="190440" imgH="177480" progId="Equation.3">
              <p:embed/>
            </p:oleObj>
          </a:graphicData>
        </a:graphic>
      </p:graphicFrame>
      <p:cxnSp>
        <p:nvCxnSpPr>
          <p:cNvPr id="42" name="Straight Connector 41"/>
          <p:cNvCxnSpPr>
            <a:endCxn id="37" idx="1"/>
          </p:cNvCxnSpPr>
          <p:nvPr/>
        </p:nvCxnSpPr>
        <p:spPr>
          <a:xfrm rot="10800000">
            <a:off x="3739544" y="4261784"/>
            <a:ext cx="603856" cy="53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7"/>
          </p:cNvCxnSpPr>
          <p:nvPr/>
        </p:nvCxnSpPr>
        <p:spPr>
          <a:xfrm rot="5400000" flipH="1" flipV="1">
            <a:off x="4337820" y="4267364"/>
            <a:ext cx="538816" cy="52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3733800" y="4572000"/>
          <a:ext cx="239713" cy="266700"/>
        </p:xfrm>
        <a:graphic>
          <a:graphicData uri="http://schemas.openxmlformats.org/presentationml/2006/ole">
            <p:oleObj spid="_x0000_s98310" name="Equation" r:id="rId5" imgW="114120" imgH="126720" progId="Equation.3">
              <p:embed/>
            </p:oleObj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4154488" y="4230688"/>
          <a:ext cx="319087" cy="293687"/>
        </p:xfrm>
        <a:graphic>
          <a:graphicData uri="http://schemas.openxmlformats.org/presentationml/2006/ole">
            <p:oleObj spid="_x0000_s98311" name="Equation" r:id="rId6" imgW="1522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2300" y="4025899"/>
            <a:ext cx="2946396" cy="22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24325" y="4029075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0198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experiment</a:t>
            </a:r>
            <a:endParaRPr lang="en-US" sz="5400" dirty="0"/>
          </a:p>
        </p:txBody>
      </p:sp>
      <p:pic>
        <p:nvPicPr>
          <p:cNvPr id="3" name="video-149824438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981200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0198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experiment</a:t>
            </a:r>
            <a:endParaRPr lang="en-US" sz="5400" dirty="0"/>
          </a:p>
        </p:txBody>
      </p:sp>
      <p:pic>
        <p:nvPicPr>
          <p:cNvPr id="5" name="video-149832258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5825068" cy="327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turbulence</a:t>
            </a:r>
            <a:endParaRPr lang="en-US" dirty="0"/>
          </a:p>
        </p:txBody>
      </p:sp>
      <p:pic>
        <p:nvPicPr>
          <p:cNvPr id="75778" name="Picture 2" descr="Image result for laminar 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19200"/>
            <a:ext cx="4105275" cy="3743325"/>
          </a:xfrm>
          <a:prstGeom prst="rect">
            <a:avLst/>
          </a:prstGeom>
          <a:noFill/>
        </p:spPr>
      </p:pic>
      <p:pic>
        <p:nvPicPr>
          <p:cNvPr id="75782" name="Picture 6" descr="https://upload.wikimedia.org/wikipedia/commons/thumb/b/b4/Vortex-street-animation.gif/220px-Vortex-street-anim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105400"/>
            <a:ext cx="2552700" cy="127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REYNOLDS</a:t>
            </a:r>
            <a:endParaRPr lang="en-US" dirty="0"/>
          </a:p>
        </p:txBody>
      </p:sp>
      <p:pic>
        <p:nvPicPr>
          <p:cNvPr id="80898" name="Picture 2" descr="Image result for cigarette smoke turbul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066800"/>
            <a:ext cx="2714625" cy="3743325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28600" y="2286000"/>
          <a:ext cx="4205287" cy="2482850"/>
        </p:xfrm>
        <a:graphic>
          <a:graphicData uri="http://schemas.openxmlformats.org/presentationml/2006/ole">
            <p:oleObj spid="_x0000_s80899" name="Equation" r:id="rId5" imgW="148572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3724</TotalTime>
  <Words>111</Words>
  <Application>Microsoft Office PowerPoint</Application>
  <PresentationFormat>On-screen Show (4:3)</PresentationFormat>
  <Paragraphs>57</Paragraphs>
  <Slides>14</Slides>
  <Notes>14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Oriel</vt:lpstr>
      <vt:lpstr>Equation</vt:lpstr>
      <vt:lpstr>Tornado machine</vt:lpstr>
      <vt:lpstr>problem</vt:lpstr>
      <vt:lpstr>plan</vt:lpstr>
      <vt:lpstr>explanation</vt:lpstr>
      <vt:lpstr>EXPERIMENTS</vt:lpstr>
      <vt:lpstr>experiment</vt:lpstr>
      <vt:lpstr>experiment</vt:lpstr>
      <vt:lpstr>turbulence</vt:lpstr>
      <vt:lpstr>CRITICAL REYNOLDS</vt:lpstr>
      <vt:lpstr>TURBULANCE FLOW</vt:lpstr>
      <vt:lpstr>THEORETICAL MODEL    </vt:lpstr>
      <vt:lpstr>RELATIVE ERROR</vt:lpstr>
      <vt:lpstr>conclusion</vt:lpstr>
      <vt:lpstr>Thanks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 MACHINE</dc:title>
  <dc:creator>RRR</dc:creator>
  <cp:lastModifiedBy>MAC SERVICE</cp:lastModifiedBy>
  <cp:revision>42</cp:revision>
  <dcterms:created xsi:type="dcterms:W3CDTF">2016-11-06T08:14:49Z</dcterms:created>
  <dcterms:modified xsi:type="dcterms:W3CDTF">2017-06-29T18:07:00Z</dcterms:modified>
</cp:coreProperties>
</file>