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41"/>
  </p:notesMasterIdLst>
  <p:sldIdLst>
    <p:sldId id="256" r:id="rId3"/>
    <p:sldId id="278" r:id="rId4"/>
    <p:sldId id="258" r:id="rId5"/>
    <p:sldId id="259" r:id="rId6"/>
    <p:sldId id="262" r:id="rId7"/>
    <p:sldId id="263" r:id="rId8"/>
    <p:sldId id="264" r:id="rId9"/>
    <p:sldId id="265" r:id="rId10"/>
    <p:sldId id="279" r:id="rId11"/>
    <p:sldId id="280" r:id="rId12"/>
    <p:sldId id="266" r:id="rId13"/>
    <p:sldId id="281" r:id="rId14"/>
    <p:sldId id="268" r:id="rId15"/>
    <p:sldId id="269" r:id="rId16"/>
    <p:sldId id="270" r:id="rId17"/>
    <p:sldId id="271" r:id="rId18"/>
    <p:sldId id="272" r:id="rId19"/>
    <p:sldId id="273" r:id="rId20"/>
    <p:sldId id="282" r:id="rId21"/>
    <p:sldId id="299"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300" r:id="rId39"/>
    <p:sldId id="276"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Roboto" panose="02010600030101010101" charset="0"/>
      <p:regular r:id="rId46"/>
      <p:bold r:id="rId47"/>
      <p:italic r:id="rId48"/>
      <p:boldItalic r:id="rId49"/>
    </p:embeddedFont>
    <p:embeddedFont>
      <p:font typeface="Georgia" panose="02040502050405020303" pitchFamily="18"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E6AA72FC-4A40-4BDC-A73D-1D6598117939}">
  <a:tblStyle styleId="{E6AA72FC-4A40-4BDC-A73D-1D6598117939}"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773" autoAdjust="0"/>
  </p:normalViewPr>
  <p:slideViewPr>
    <p:cSldViewPr snapToGrid="0">
      <p:cViewPr varScale="1">
        <p:scale>
          <a:sx n="72" d="100"/>
          <a:sy n="72" d="100"/>
        </p:scale>
        <p:origin x="1512" y="54"/>
      </p:cViewPr>
      <p:guideLst/>
    </p:cSldViewPr>
  </p:slideViewPr>
  <p:notesTextViewPr>
    <p:cViewPr>
      <p:scale>
        <a:sx n="150" d="100"/>
        <a:sy n="150" d="100"/>
      </p:scale>
      <p:origin x="0" y="-36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60299\Desktop\Apple%20Results\Test_1.1%20Results.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60299\Desktop\Apple%20Results\Test_1.2%20Results.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60299\Desktop\Apple%20Results\Test_2.&#24038;&#19978;%20Results.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60299\Desktop\Apple%20Results\Test_2.&#24038;&#19978;%20Results.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60299\Desktop\Apple%20Results\Test_2.&#21491;&#19979;%20Results.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60299\Desktop\Apple%20Results\Test_2.&#21491;&#19978;%20Results.xls"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Yucen\Desktop\Apple%20Results\Test_3.Lemon%20Juice.xls"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RGB</a:t>
            </a:r>
            <a:r>
              <a:rPr lang="en-US" altLang="zh-CN" baseline="0" dirty="0"/>
              <a:t> of the Bigger Apple</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smoothMarker"/>
        <c:varyColors val="0"/>
        <c:ser>
          <c:idx val="0"/>
          <c:order val="0"/>
          <c:tx>
            <c:strRef>
              <c:f>'Test_1.1 Results'!$I$1</c:f>
              <c:strCache>
                <c:ptCount val="1"/>
                <c:pt idx="0">
                  <c:v>Red Mean</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'Test_1.1 Results'!$H$2:$H$7</c:f>
              <c:numCache>
                <c:formatCode>General</c:formatCode>
                <c:ptCount val="6"/>
                <c:pt idx="0">
                  <c:v>1</c:v>
                </c:pt>
                <c:pt idx="1">
                  <c:v>2</c:v>
                </c:pt>
                <c:pt idx="2">
                  <c:v>3</c:v>
                </c:pt>
                <c:pt idx="3">
                  <c:v>4</c:v>
                </c:pt>
                <c:pt idx="4">
                  <c:v>5</c:v>
                </c:pt>
                <c:pt idx="5">
                  <c:v>6</c:v>
                </c:pt>
              </c:numCache>
            </c:numRef>
          </c:xVal>
          <c:yVal>
            <c:numRef>
              <c:f>'Test_1.1 Results'!$I$2:$I$7</c:f>
              <c:numCache>
                <c:formatCode>General</c:formatCode>
                <c:ptCount val="6"/>
                <c:pt idx="0">
                  <c:v>223.46299999999999</c:v>
                </c:pt>
                <c:pt idx="1">
                  <c:v>223.48</c:v>
                </c:pt>
                <c:pt idx="2">
                  <c:v>222.66499999999999</c:v>
                </c:pt>
                <c:pt idx="3">
                  <c:v>209.91399999999999</c:v>
                </c:pt>
                <c:pt idx="4">
                  <c:v>205.98599999999999</c:v>
                </c:pt>
                <c:pt idx="5">
                  <c:v>196.40199999999999</c:v>
                </c:pt>
              </c:numCache>
            </c:numRef>
          </c:yVal>
          <c:smooth val="1"/>
          <c:extLst>
            <c:ext xmlns:c16="http://schemas.microsoft.com/office/drawing/2014/chart" uri="{C3380CC4-5D6E-409C-BE32-E72D297353CC}">
              <c16:uniqueId val="{00000000-96A6-41D7-ACAD-BE2C173EB5BF}"/>
            </c:ext>
          </c:extLst>
        </c:ser>
        <c:ser>
          <c:idx val="1"/>
          <c:order val="1"/>
          <c:tx>
            <c:strRef>
              <c:f>'Test_1.1 Results'!$N$1</c:f>
              <c:strCache>
                <c:ptCount val="1"/>
                <c:pt idx="0">
                  <c:v>Green Mean</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'Test_1.1 Results'!$H$2:$H$7</c:f>
              <c:numCache>
                <c:formatCode>General</c:formatCode>
                <c:ptCount val="6"/>
                <c:pt idx="0">
                  <c:v>1</c:v>
                </c:pt>
                <c:pt idx="1">
                  <c:v>2</c:v>
                </c:pt>
                <c:pt idx="2">
                  <c:v>3</c:v>
                </c:pt>
                <c:pt idx="3">
                  <c:v>4</c:v>
                </c:pt>
                <c:pt idx="4">
                  <c:v>5</c:v>
                </c:pt>
                <c:pt idx="5">
                  <c:v>6</c:v>
                </c:pt>
              </c:numCache>
            </c:numRef>
          </c:xVal>
          <c:yVal>
            <c:numRef>
              <c:f>'Test_1.1 Results'!$N$2:$N$7</c:f>
              <c:numCache>
                <c:formatCode>General</c:formatCode>
                <c:ptCount val="6"/>
                <c:pt idx="0">
                  <c:v>195.51900000000001</c:v>
                </c:pt>
                <c:pt idx="1">
                  <c:v>194.71</c:v>
                </c:pt>
                <c:pt idx="2">
                  <c:v>190.047</c:v>
                </c:pt>
                <c:pt idx="3">
                  <c:v>179.24199999999999</c:v>
                </c:pt>
                <c:pt idx="4">
                  <c:v>168.24299999999999</c:v>
                </c:pt>
                <c:pt idx="5">
                  <c:v>158.524</c:v>
                </c:pt>
              </c:numCache>
            </c:numRef>
          </c:yVal>
          <c:smooth val="1"/>
          <c:extLst>
            <c:ext xmlns:c16="http://schemas.microsoft.com/office/drawing/2014/chart" uri="{C3380CC4-5D6E-409C-BE32-E72D297353CC}">
              <c16:uniqueId val="{00000001-96A6-41D7-ACAD-BE2C173EB5BF}"/>
            </c:ext>
          </c:extLst>
        </c:ser>
        <c:ser>
          <c:idx val="2"/>
          <c:order val="2"/>
          <c:tx>
            <c:strRef>
              <c:f>'Test_1.1 Results'!$S$1</c:f>
              <c:strCache>
                <c:ptCount val="1"/>
                <c:pt idx="0">
                  <c:v>Blue Mean</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'Test_1.1 Results'!$H$2:$H$7</c:f>
              <c:numCache>
                <c:formatCode>General</c:formatCode>
                <c:ptCount val="6"/>
                <c:pt idx="0">
                  <c:v>1</c:v>
                </c:pt>
                <c:pt idx="1">
                  <c:v>2</c:v>
                </c:pt>
                <c:pt idx="2">
                  <c:v>3</c:v>
                </c:pt>
                <c:pt idx="3">
                  <c:v>4</c:v>
                </c:pt>
                <c:pt idx="4">
                  <c:v>5</c:v>
                </c:pt>
                <c:pt idx="5">
                  <c:v>6</c:v>
                </c:pt>
              </c:numCache>
            </c:numRef>
          </c:xVal>
          <c:yVal>
            <c:numRef>
              <c:f>'Test_1.1 Results'!$S$2:$S$7</c:f>
              <c:numCache>
                <c:formatCode>General</c:formatCode>
                <c:ptCount val="6"/>
                <c:pt idx="0">
                  <c:v>135.45599999999999</c:v>
                </c:pt>
                <c:pt idx="1">
                  <c:v>134.148</c:v>
                </c:pt>
                <c:pt idx="2">
                  <c:v>129.14400000000001</c:v>
                </c:pt>
                <c:pt idx="3">
                  <c:v>121.121</c:v>
                </c:pt>
                <c:pt idx="4">
                  <c:v>104.85299999999999</c:v>
                </c:pt>
                <c:pt idx="5">
                  <c:v>97.003</c:v>
                </c:pt>
              </c:numCache>
            </c:numRef>
          </c:yVal>
          <c:smooth val="1"/>
          <c:extLst>
            <c:ext xmlns:c16="http://schemas.microsoft.com/office/drawing/2014/chart" uri="{C3380CC4-5D6E-409C-BE32-E72D297353CC}">
              <c16:uniqueId val="{00000002-96A6-41D7-ACAD-BE2C173EB5BF}"/>
            </c:ext>
          </c:extLst>
        </c:ser>
        <c:ser>
          <c:idx val="3"/>
          <c:order val="3"/>
          <c:tx>
            <c:strRef>
              <c:f>'Test_1.1 Results'!$W$1</c:f>
              <c:strCache>
                <c:ptCount val="1"/>
                <c:pt idx="0">
                  <c:v>(R+G+B)/3 Mean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'Test_1.1 Results'!$H$2:$H$7</c:f>
              <c:numCache>
                <c:formatCode>General</c:formatCode>
                <c:ptCount val="6"/>
                <c:pt idx="0">
                  <c:v>1</c:v>
                </c:pt>
                <c:pt idx="1">
                  <c:v>2</c:v>
                </c:pt>
                <c:pt idx="2">
                  <c:v>3</c:v>
                </c:pt>
                <c:pt idx="3">
                  <c:v>4</c:v>
                </c:pt>
                <c:pt idx="4">
                  <c:v>5</c:v>
                </c:pt>
                <c:pt idx="5">
                  <c:v>6</c:v>
                </c:pt>
              </c:numCache>
            </c:numRef>
          </c:xVal>
          <c:yVal>
            <c:numRef>
              <c:f>'Test_1.1 Results'!$W$2:$W$7</c:f>
              <c:numCache>
                <c:formatCode>General</c:formatCode>
                <c:ptCount val="6"/>
                <c:pt idx="0">
                  <c:v>184.77</c:v>
                </c:pt>
                <c:pt idx="1">
                  <c:v>184.059</c:v>
                </c:pt>
                <c:pt idx="2">
                  <c:v>180.46899999999999</c:v>
                </c:pt>
                <c:pt idx="3">
                  <c:v>169.982</c:v>
                </c:pt>
                <c:pt idx="4">
                  <c:v>159.69300000000001</c:v>
                </c:pt>
                <c:pt idx="5">
                  <c:v>150.61600000000001</c:v>
                </c:pt>
              </c:numCache>
            </c:numRef>
          </c:yVal>
          <c:smooth val="1"/>
          <c:extLst>
            <c:ext xmlns:c16="http://schemas.microsoft.com/office/drawing/2014/chart" uri="{C3380CC4-5D6E-409C-BE32-E72D297353CC}">
              <c16:uniqueId val="{00000003-96A6-41D7-ACAD-BE2C173EB5BF}"/>
            </c:ext>
          </c:extLst>
        </c:ser>
        <c:dLbls>
          <c:showLegendKey val="0"/>
          <c:showVal val="0"/>
          <c:showCatName val="0"/>
          <c:showSerName val="0"/>
          <c:showPercent val="0"/>
          <c:showBubbleSize val="0"/>
        </c:dLbls>
        <c:axId val="1992405023"/>
        <c:axId val="2104985535"/>
      </c:scatterChart>
      <c:valAx>
        <c:axId val="19924050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04985535"/>
        <c:crosses val="autoZero"/>
        <c:crossBetween val="midCat"/>
      </c:valAx>
      <c:valAx>
        <c:axId val="21049855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992405023"/>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RGB of the Smaller</a:t>
            </a:r>
            <a:r>
              <a:rPr lang="en-US" altLang="zh-CN" baseline="0" dirty="0"/>
              <a:t> Apple</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smoothMarker"/>
        <c:varyColors val="0"/>
        <c:ser>
          <c:idx val="0"/>
          <c:order val="0"/>
          <c:tx>
            <c:strRef>
              <c:f>'Test_1.2 Results'!$I$1</c:f>
              <c:strCache>
                <c:ptCount val="1"/>
                <c:pt idx="0">
                  <c:v>Red Mean</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'Test_1.2 Results'!$H$2:$H$7</c:f>
              <c:numCache>
                <c:formatCode>General</c:formatCode>
                <c:ptCount val="6"/>
                <c:pt idx="0">
                  <c:v>1</c:v>
                </c:pt>
                <c:pt idx="1">
                  <c:v>2</c:v>
                </c:pt>
                <c:pt idx="2">
                  <c:v>3</c:v>
                </c:pt>
                <c:pt idx="3">
                  <c:v>4</c:v>
                </c:pt>
                <c:pt idx="4">
                  <c:v>5</c:v>
                </c:pt>
                <c:pt idx="5">
                  <c:v>6</c:v>
                </c:pt>
              </c:numCache>
            </c:numRef>
          </c:xVal>
          <c:yVal>
            <c:numRef>
              <c:f>'Test_1.2 Results'!$I$2:$I$7</c:f>
              <c:numCache>
                <c:formatCode>General</c:formatCode>
                <c:ptCount val="6"/>
                <c:pt idx="0">
                  <c:v>224.16499999999999</c:v>
                </c:pt>
                <c:pt idx="1">
                  <c:v>223.791</c:v>
                </c:pt>
                <c:pt idx="2">
                  <c:v>223.72200000000001</c:v>
                </c:pt>
                <c:pt idx="3">
                  <c:v>205.30500000000001</c:v>
                </c:pt>
                <c:pt idx="4">
                  <c:v>208.63300000000001</c:v>
                </c:pt>
                <c:pt idx="5">
                  <c:v>199.655</c:v>
                </c:pt>
              </c:numCache>
            </c:numRef>
          </c:yVal>
          <c:smooth val="1"/>
          <c:extLst>
            <c:ext xmlns:c16="http://schemas.microsoft.com/office/drawing/2014/chart" uri="{C3380CC4-5D6E-409C-BE32-E72D297353CC}">
              <c16:uniqueId val="{00000000-D46B-43A9-A017-2252D093C091}"/>
            </c:ext>
          </c:extLst>
        </c:ser>
        <c:ser>
          <c:idx val="1"/>
          <c:order val="1"/>
          <c:tx>
            <c:strRef>
              <c:f>'Test_1.2 Results'!$J$1</c:f>
              <c:strCache>
                <c:ptCount val="1"/>
                <c:pt idx="0">
                  <c:v>Green Mean</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'Test_1.2 Results'!$H$2:$H$7</c:f>
              <c:numCache>
                <c:formatCode>General</c:formatCode>
                <c:ptCount val="6"/>
                <c:pt idx="0">
                  <c:v>1</c:v>
                </c:pt>
                <c:pt idx="1">
                  <c:v>2</c:v>
                </c:pt>
                <c:pt idx="2">
                  <c:v>3</c:v>
                </c:pt>
                <c:pt idx="3">
                  <c:v>4</c:v>
                </c:pt>
                <c:pt idx="4">
                  <c:v>5</c:v>
                </c:pt>
                <c:pt idx="5">
                  <c:v>6</c:v>
                </c:pt>
              </c:numCache>
            </c:numRef>
          </c:xVal>
          <c:yVal>
            <c:numRef>
              <c:f>'Test_1.2 Results'!$J$2:$J$7</c:f>
              <c:numCache>
                <c:formatCode>General</c:formatCode>
                <c:ptCount val="6"/>
                <c:pt idx="0">
                  <c:v>203.744</c:v>
                </c:pt>
                <c:pt idx="1">
                  <c:v>200.81200000000001</c:v>
                </c:pt>
                <c:pt idx="2">
                  <c:v>198.62899999999999</c:v>
                </c:pt>
                <c:pt idx="3">
                  <c:v>185.85300000000001</c:v>
                </c:pt>
                <c:pt idx="4">
                  <c:v>180.458</c:v>
                </c:pt>
                <c:pt idx="5">
                  <c:v>171.86500000000001</c:v>
                </c:pt>
              </c:numCache>
            </c:numRef>
          </c:yVal>
          <c:smooth val="1"/>
          <c:extLst>
            <c:ext xmlns:c16="http://schemas.microsoft.com/office/drawing/2014/chart" uri="{C3380CC4-5D6E-409C-BE32-E72D297353CC}">
              <c16:uniqueId val="{00000001-D46B-43A9-A017-2252D093C091}"/>
            </c:ext>
          </c:extLst>
        </c:ser>
        <c:ser>
          <c:idx val="2"/>
          <c:order val="2"/>
          <c:tx>
            <c:strRef>
              <c:f>'Test_1.2 Results'!$K$1</c:f>
              <c:strCache>
                <c:ptCount val="1"/>
                <c:pt idx="0">
                  <c:v>Blue Mean</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'Test_1.2 Results'!$H$2:$H$7</c:f>
              <c:numCache>
                <c:formatCode>General</c:formatCode>
                <c:ptCount val="6"/>
                <c:pt idx="0">
                  <c:v>1</c:v>
                </c:pt>
                <c:pt idx="1">
                  <c:v>2</c:v>
                </c:pt>
                <c:pt idx="2">
                  <c:v>3</c:v>
                </c:pt>
                <c:pt idx="3">
                  <c:v>4</c:v>
                </c:pt>
                <c:pt idx="4">
                  <c:v>5</c:v>
                </c:pt>
                <c:pt idx="5">
                  <c:v>6</c:v>
                </c:pt>
              </c:numCache>
            </c:numRef>
          </c:xVal>
          <c:yVal>
            <c:numRef>
              <c:f>'Test_1.2 Results'!$K$2:$K$7</c:f>
              <c:numCache>
                <c:formatCode>General</c:formatCode>
                <c:ptCount val="6"/>
                <c:pt idx="0">
                  <c:v>148.28100000000001</c:v>
                </c:pt>
                <c:pt idx="1">
                  <c:v>143.798</c:v>
                </c:pt>
                <c:pt idx="2">
                  <c:v>143.14099999999999</c:v>
                </c:pt>
                <c:pt idx="3">
                  <c:v>135.44200000000001</c:v>
                </c:pt>
                <c:pt idx="4">
                  <c:v>125.03</c:v>
                </c:pt>
                <c:pt idx="5">
                  <c:v>117.58499999999999</c:v>
                </c:pt>
              </c:numCache>
            </c:numRef>
          </c:yVal>
          <c:smooth val="1"/>
          <c:extLst>
            <c:ext xmlns:c16="http://schemas.microsoft.com/office/drawing/2014/chart" uri="{C3380CC4-5D6E-409C-BE32-E72D297353CC}">
              <c16:uniqueId val="{00000002-D46B-43A9-A017-2252D093C091}"/>
            </c:ext>
          </c:extLst>
        </c:ser>
        <c:ser>
          <c:idx val="3"/>
          <c:order val="3"/>
          <c:tx>
            <c:strRef>
              <c:f>'Test_1.2 Results'!$L$1</c:f>
              <c:strCache>
                <c:ptCount val="1"/>
                <c:pt idx="0">
                  <c:v>(R+G+B)/3</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'Test_1.2 Results'!$H$2:$H$7</c:f>
              <c:numCache>
                <c:formatCode>General</c:formatCode>
                <c:ptCount val="6"/>
                <c:pt idx="0">
                  <c:v>1</c:v>
                </c:pt>
                <c:pt idx="1">
                  <c:v>2</c:v>
                </c:pt>
                <c:pt idx="2">
                  <c:v>3</c:v>
                </c:pt>
                <c:pt idx="3">
                  <c:v>4</c:v>
                </c:pt>
                <c:pt idx="4">
                  <c:v>5</c:v>
                </c:pt>
                <c:pt idx="5">
                  <c:v>6</c:v>
                </c:pt>
              </c:numCache>
            </c:numRef>
          </c:xVal>
          <c:yVal>
            <c:numRef>
              <c:f>'Test_1.2 Results'!$L$2:$L$7</c:f>
              <c:numCache>
                <c:formatCode>General</c:formatCode>
                <c:ptCount val="6"/>
                <c:pt idx="0">
                  <c:v>192.16399999999999</c:v>
                </c:pt>
                <c:pt idx="1">
                  <c:v>189.35499999999999</c:v>
                </c:pt>
                <c:pt idx="2">
                  <c:v>188.553</c:v>
                </c:pt>
                <c:pt idx="3">
                  <c:v>175.512</c:v>
                </c:pt>
                <c:pt idx="4">
                  <c:v>171.376</c:v>
                </c:pt>
                <c:pt idx="5">
                  <c:v>163.06</c:v>
                </c:pt>
              </c:numCache>
            </c:numRef>
          </c:yVal>
          <c:smooth val="1"/>
          <c:extLst>
            <c:ext xmlns:c16="http://schemas.microsoft.com/office/drawing/2014/chart" uri="{C3380CC4-5D6E-409C-BE32-E72D297353CC}">
              <c16:uniqueId val="{00000003-D46B-43A9-A017-2252D093C091}"/>
            </c:ext>
          </c:extLst>
        </c:ser>
        <c:dLbls>
          <c:showLegendKey val="0"/>
          <c:showVal val="0"/>
          <c:showCatName val="0"/>
          <c:showSerName val="0"/>
          <c:showPercent val="0"/>
          <c:showBubbleSize val="0"/>
        </c:dLbls>
        <c:axId val="1985141999"/>
        <c:axId val="1986184831"/>
      </c:scatterChart>
      <c:valAx>
        <c:axId val="19851419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986184831"/>
        <c:crosses val="autoZero"/>
        <c:crossBetween val="midCat"/>
      </c:valAx>
      <c:valAx>
        <c:axId val="1986184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98514199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Small</a:t>
            </a:r>
            <a:r>
              <a:rPr lang="en-US" altLang="zh-CN" baseline="0" dirty="0"/>
              <a:t> Apple 2</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smoothMarker"/>
        <c:varyColors val="0"/>
        <c:ser>
          <c:idx val="0"/>
          <c:order val="0"/>
          <c:tx>
            <c:strRef>
              <c:f>'Test_2.左上 Results'!$I$1</c:f>
              <c:strCache>
                <c:ptCount val="1"/>
                <c:pt idx="0">
                  <c:v>Red Mean</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'Test_2.左上 Results'!$H$2:$H$7</c:f>
              <c:numCache>
                <c:formatCode>General</c:formatCode>
                <c:ptCount val="6"/>
                <c:pt idx="0">
                  <c:v>1</c:v>
                </c:pt>
                <c:pt idx="1">
                  <c:v>2</c:v>
                </c:pt>
                <c:pt idx="2">
                  <c:v>3</c:v>
                </c:pt>
                <c:pt idx="3">
                  <c:v>4</c:v>
                </c:pt>
                <c:pt idx="4">
                  <c:v>5</c:v>
                </c:pt>
                <c:pt idx="5">
                  <c:v>6</c:v>
                </c:pt>
              </c:numCache>
            </c:numRef>
          </c:xVal>
          <c:yVal>
            <c:numRef>
              <c:f>'Test_2.左上 Results'!$I$2:$I$7</c:f>
              <c:numCache>
                <c:formatCode>General</c:formatCode>
                <c:ptCount val="6"/>
                <c:pt idx="0">
                  <c:v>197.06</c:v>
                </c:pt>
                <c:pt idx="1">
                  <c:v>195.73</c:v>
                </c:pt>
                <c:pt idx="2">
                  <c:v>190.77</c:v>
                </c:pt>
                <c:pt idx="3">
                  <c:v>188.91499999999999</c:v>
                </c:pt>
                <c:pt idx="4">
                  <c:v>192.756</c:v>
                </c:pt>
                <c:pt idx="5">
                  <c:v>197.102</c:v>
                </c:pt>
              </c:numCache>
            </c:numRef>
          </c:yVal>
          <c:smooth val="1"/>
          <c:extLst>
            <c:ext xmlns:c16="http://schemas.microsoft.com/office/drawing/2014/chart" uri="{C3380CC4-5D6E-409C-BE32-E72D297353CC}">
              <c16:uniqueId val="{00000000-FD90-4EE6-95F7-1CAEBDD92F89}"/>
            </c:ext>
          </c:extLst>
        </c:ser>
        <c:ser>
          <c:idx val="1"/>
          <c:order val="1"/>
          <c:tx>
            <c:strRef>
              <c:f>'Test_2.左上 Results'!$J$1</c:f>
              <c:strCache>
                <c:ptCount val="1"/>
                <c:pt idx="0">
                  <c:v>Green Mean</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'Test_2.左上 Results'!$H$2:$H$7</c:f>
              <c:numCache>
                <c:formatCode>General</c:formatCode>
                <c:ptCount val="6"/>
                <c:pt idx="0">
                  <c:v>1</c:v>
                </c:pt>
                <c:pt idx="1">
                  <c:v>2</c:v>
                </c:pt>
                <c:pt idx="2">
                  <c:v>3</c:v>
                </c:pt>
                <c:pt idx="3">
                  <c:v>4</c:v>
                </c:pt>
                <c:pt idx="4">
                  <c:v>5</c:v>
                </c:pt>
                <c:pt idx="5">
                  <c:v>6</c:v>
                </c:pt>
              </c:numCache>
            </c:numRef>
          </c:xVal>
          <c:yVal>
            <c:numRef>
              <c:f>'Test_2.左上 Results'!$J$2:$J$7</c:f>
              <c:numCache>
                <c:formatCode>General</c:formatCode>
                <c:ptCount val="6"/>
                <c:pt idx="0">
                  <c:v>178.93600000000001</c:v>
                </c:pt>
                <c:pt idx="1">
                  <c:v>179.363</c:v>
                </c:pt>
                <c:pt idx="2">
                  <c:v>171.80799999999999</c:v>
                </c:pt>
                <c:pt idx="3">
                  <c:v>169.60499999999999</c:v>
                </c:pt>
                <c:pt idx="4">
                  <c:v>163.542</c:v>
                </c:pt>
                <c:pt idx="5">
                  <c:v>165.34399999999999</c:v>
                </c:pt>
              </c:numCache>
            </c:numRef>
          </c:yVal>
          <c:smooth val="1"/>
          <c:extLst>
            <c:ext xmlns:c16="http://schemas.microsoft.com/office/drawing/2014/chart" uri="{C3380CC4-5D6E-409C-BE32-E72D297353CC}">
              <c16:uniqueId val="{00000001-FD90-4EE6-95F7-1CAEBDD92F89}"/>
            </c:ext>
          </c:extLst>
        </c:ser>
        <c:ser>
          <c:idx val="2"/>
          <c:order val="2"/>
          <c:tx>
            <c:strRef>
              <c:f>'Test_2.左上 Results'!$K$1</c:f>
              <c:strCache>
                <c:ptCount val="1"/>
                <c:pt idx="0">
                  <c:v>Blue Mean</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'Test_2.左上 Results'!$H$2:$H$7</c:f>
              <c:numCache>
                <c:formatCode>General</c:formatCode>
                <c:ptCount val="6"/>
                <c:pt idx="0">
                  <c:v>1</c:v>
                </c:pt>
                <c:pt idx="1">
                  <c:v>2</c:v>
                </c:pt>
                <c:pt idx="2">
                  <c:v>3</c:v>
                </c:pt>
                <c:pt idx="3">
                  <c:v>4</c:v>
                </c:pt>
                <c:pt idx="4">
                  <c:v>5</c:v>
                </c:pt>
                <c:pt idx="5">
                  <c:v>6</c:v>
                </c:pt>
              </c:numCache>
            </c:numRef>
          </c:xVal>
          <c:yVal>
            <c:numRef>
              <c:f>'Test_2.左上 Results'!$K$2:$K$7</c:f>
              <c:numCache>
                <c:formatCode>General</c:formatCode>
                <c:ptCount val="6"/>
                <c:pt idx="0">
                  <c:v>134.97499999999999</c:v>
                </c:pt>
                <c:pt idx="1">
                  <c:v>136.15199999999999</c:v>
                </c:pt>
                <c:pt idx="2">
                  <c:v>129.43600000000001</c:v>
                </c:pt>
                <c:pt idx="3">
                  <c:v>126.56399999999999</c:v>
                </c:pt>
                <c:pt idx="4">
                  <c:v>112.73699999999999</c:v>
                </c:pt>
                <c:pt idx="5">
                  <c:v>111.63200000000001</c:v>
                </c:pt>
              </c:numCache>
            </c:numRef>
          </c:yVal>
          <c:smooth val="1"/>
          <c:extLst>
            <c:ext xmlns:c16="http://schemas.microsoft.com/office/drawing/2014/chart" uri="{C3380CC4-5D6E-409C-BE32-E72D297353CC}">
              <c16:uniqueId val="{00000002-FD90-4EE6-95F7-1CAEBDD92F89}"/>
            </c:ext>
          </c:extLst>
        </c:ser>
        <c:ser>
          <c:idx val="3"/>
          <c:order val="3"/>
          <c:tx>
            <c:strRef>
              <c:f>'Test_2.左上 Results'!$L$1</c:f>
              <c:strCache>
                <c:ptCount val="1"/>
                <c:pt idx="0">
                  <c:v>(R+G+B)/3 Mean</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'Test_2.左上 Results'!$H$2:$H$7</c:f>
              <c:numCache>
                <c:formatCode>General</c:formatCode>
                <c:ptCount val="6"/>
                <c:pt idx="0">
                  <c:v>1</c:v>
                </c:pt>
                <c:pt idx="1">
                  <c:v>2</c:v>
                </c:pt>
                <c:pt idx="2">
                  <c:v>3</c:v>
                </c:pt>
                <c:pt idx="3">
                  <c:v>4</c:v>
                </c:pt>
                <c:pt idx="4">
                  <c:v>5</c:v>
                </c:pt>
                <c:pt idx="5">
                  <c:v>6</c:v>
                </c:pt>
              </c:numCache>
            </c:numRef>
          </c:xVal>
          <c:yVal>
            <c:numRef>
              <c:f>'Test_2.左上 Results'!$L$2:$L$7</c:f>
              <c:numCache>
                <c:formatCode>General</c:formatCode>
                <c:ptCount val="6"/>
                <c:pt idx="0">
                  <c:v>170.298</c:v>
                </c:pt>
                <c:pt idx="1">
                  <c:v>170.386</c:v>
                </c:pt>
                <c:pt idx="2">
                  <c:v>163.977</c:v>
                </c:pt>
                <c:pt idx="3">
                  <c:v>161.691</c:v>
                </c:pt>
                <c:pt idx="4">
                  <c:v>156.40299999999999</c:v>
                </c:pt>
                <c:pt idx="5">
                  <c:v>157.93100000000001</c:v>
                </c:pt>
              </c:numCache>
            </c:numRef>
          </c:yVal>
          <c:smooth val="1"/>
          <c:extLst>
            <c:ext xmlns:c16="http://schemas.microsoft.com/office/drawing/2014/chart" uri="{C3380CC4-5D6E-409C-BE32-E72D297353CC}">
              <c16:uniqueId val="{00000003-FD90-4EE6-95F7-1CAEBDD92F89}"/>
            </c:ext>
          </c:extLst>
        </c:ser>
        <c:dLbls>
          <c:showLegendKey val="0"/>
          <c:showVal val="0"/>
          <c:showCatName val="0"/>
          <c:showSerName val="0"/>
          <c:showPercent val="0"/>
          <c:showBubbleSize val="0"/>
        </c:dLbls>
        <c:axId val="154664255"/>
        <c:axId val="169023215"/>
      </c:scatterChart>
      <c:valAx>
        <c:axId val="1546642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69023215"/>
        <c:crosses val="autoZero"/>
        <c:crossBetween val="midCat"/>
      </c:valAx>
      <c:valAx>
        <c:axId val="169023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5466425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Small Apple</a:t>
            </a:r>
            <a:r>
              <a:rPr lang="en-US" altLang="zh-CN" baseline="0" dirty="0"/>
              <a:t> 3</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smoothMarker"/>
        <c:varyColors val="0"/>
        <c:ser>
          <c:idx val="0"/>
          <c:order val="0"/>
          <c:tx>
            <c:strRef>
              <c:f>'Test_2.左上 Results'!$I$1</c:f>
              <c:strCache>
                <c:ptCount val="1"/>
                <c:pt idx="0">
                  <c:v>Red Mean</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'Test_2.左上 Results'!$H$2:$H$7</c:f>
              <c:numCache>
                <c:formatCode>General</c:formatCode>
                <c:ptCount val="6"/>
                <c:pt idx="0">
                  <c:v>1</c:v>
                </c:pt>
                <c:pt idx="1">
                  <c:v>2</c:v>
                </c:pt>
                <c:pt idx="2">
                  <c:v>3</c:v>
                </c:pt>
                <c:pt idx="3">
                  <c:v>4</c:v>
                </c:pt>
                <c:pt idx="4">
                  <c:v>5</c:v>
                </c:pt>
                <c:pt idx="5">
                  <c:v>6</c:v>
                </c:pt>
              </c:numCache>
            </c:numRef>
          </c:xVal>
          <c:yVal>
            <c:numRef>
              <c:f>'Test_2.左上 Results'!$I$2:$I$7</c:f>
              <c:numCache>
                <c:formatCode>General</c:formatCode>
                <c:ptCount val="6"/>
                <c:pt idx="0">
                  <c:v>197.06</c:v>
                </c:pt>
                <c:pt idx="1">
                  <c:v>195.73</c:v>
                </c:pt>
                <c:pt idx="2">
                  <c:v>190.77</c:v>
                </c:pt>
                <c:pt idx="3">
                  <c:v>188.91499999999999</c:v>
                </c:pt>
                <c:pt idx="4">
                  <c:v>192.756</c:v>
                </c:pt>
                <c:pt idx="5">
                  <c:v>197.102</c:v>
                </c:pt>
              </c:numCache>
            </c:numRef>
          </c:yVal>
          <c:smooth val="1"/>
          <c:extLst>
            <c:ext xmlns:c16="http://schemas.microsoft.com/office/drawing/2014/chart" uri="{C3380CC4-5D6E-409C-BE32-E72D297353CC}">
              <c16:uniqueId val="{00000000-D134-44A3-B0EF-51D61E937B92}"/>
            </c:ext>
          </c:extLst>
        </c:ser>
        <c:ser>
          <c:idx val="1"/>
          <c:order val="1"/>
          <c:tx>
            <c:strRef>
              <c:f>'Test_2.左上 Results'!$J$1</c:f>
              <c:strCache>
                <c:ptCount val="1"/>
                <c:pt idx="0">
                  <c:v>Green Mean</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'Test_2.左上 Results'!$H$2:$H$7</c:f>
              <c:numCache>
                <c:formatCode>General</c:formatCode>
                <c:ptCount val="6"/>
                <c:pt idx="0">
                  <c:v>1</c:v>
                </c:pt>
                <c:pt idx="1">
                  <c:v>2</c:v>
                </c:pt>
                <c:pt idx="2">
                  <c:v>3</c:v>
                </c:pt>
                <c:pt idx="3">
                  <c:v>4</c:v>
                </c:pt>
                <c:pt idx="4">
                  <c:v>5</c:v>
                </c:pt>
                <c:pt idx="5">
                  <c:v>6</c:v>
                </c:pt>
              </c:numCache>
            </c:numRef>
          </c:xVal>
          <c:yVal>
            <c:numRef>
              <c:f>'Test_2.左上 Results'!$J$2:$J$7</c:f>
              <c:numCache>
                <c:formatCode>General</c:formatCode>
                <c:ptCount val="6"/>
                <c:pt idx="0">
                  <c:v>178.93600000000001</c:v>
                </c:pt>
                <c:pt idx="1">
                  <c:v>179.363</c:v>
                </c:pt>
                <c:pt idx="2">
                  <c:v>171.80799999999999</c:v>
                </c:pt>
                <c:pt idx="3">
                  <c:v>169.60499999999999</c:v>
                </c:pt>
                <c:pt idx="4">
                  <c:v>163.542</c:v>
                </c:pt>
                <c:pt idx="5">
                  <c:v>165.34399999999999</c:v>
                </c:pt>
              </c:numCache>
            </c:numRef>
          </c:yVal>
          <c:smooth val="1"/>
          <c:extLst>
            <c:ext xmlns:c16="http://schemas.microsoft.com/office/drawing/2014/chart" uri="{C3380CC4-5D6E-409C-BE32-E72D297353CC}">
              <c16:uniqueId val="{00000001-D134-44A3-B0EF-51D61E937B92}"/>
            </c:ext>
          </c:extLst>
        </c:ser>
        <c:ser>
          <c:idx val="2"/>
          <c:order val="2"/>
          <c:tx>
            <c:strRef>
              <c:f>'Test_2.左上 Results'!$K$1</c:f>
              <c:strCache>
                <c:ptCount val="1"/>
                <c:pt idx="0">
                  <c:v>Blue Mean</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'Test_2.左上 Results'!$H$2:$H$7</c:f>
              <c:numCache>
                <c:formatCode>General</c:formatCode>
                <c:ptCount val="6"/>
                <c:pt idx="0">
                  <c:v>1</c:v>
                </c:pt>
                <c:pt idx="1">
                  <c:v>2</c:v>
                </c:pt>
                <c:pt idx="2">
                  <c:v>3</c:v>
                </c:pt>
                <c:pt idx="3">
                  <c:v>4</c:v>
                </c:pt>
                <c:pt idx="4">
                  <c:v>5</c:v>
                </c:pt>
                <c:pt idx="5">
                  <c:v>6</c:v>
                </c:pt>
              </c:numCache>
            </c:numRef>
          </c:xVal>
          <c:yVal>
            <c:numRef>
              <c:f>'Test_2.左上 Results'!$K$2:$K$7</c:f>
              <c:numCache>
                <c:formatCode>General</c:formatCode>
                <c:ptCount val="6"/>
                <c:pt idx="0">
                  <c:v>134.97499999999999</c:v>
                </c:pt>
                <c:pt idx="1">
                  <c:v>136.15199999999999</c:v>
                </c:pt>
                <c:pt idx="2">
                  <c:v>129.43600000000001</c:v>
                </c:pt>
                <c:pt idx="3">
                  <c:v>126.56399999999999</c:v>
                </c:pt>
                <c:pt idx="4">
                  <c:v>112.73699999999999</c:v>
                </c:pt>
                <c:pt idx="5">
                  <c:v>111.63200000000001</c:v>
                </c:pt>
              </c:numCache>
            </c:numRef>
          </c:yVal>
          <c:smooth val="1"/>
          <c:extLst>
            <c:ext xmlns:c16="http://schemas.microsoft.com/office/drawing/2014/chart" uri="{C3380CC4-5D6E-409C-BE32-E72D297353CC}">
              <c16:uniqueId val="{00000002-D134-44A3-B0EF-51D61E937B92}"/>
            </c:ext>
          </c:extLst>
        </c:ser>
        <c:ser>
          <c:idx val="3"/>
          <c:order val="3"/>
          <c:tx>
            <c:strRef>
              <c:f>'Test_2.左上 Results'!$L$1</c:f>
              <c:strCache>
                <c:ptCount val="1"/>
                <c:pt idx="0">
                  <c:v>(R+G+B)/3 Mean</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'Test_2.左上 Results'!$H$2:$H$7</c:f>
              <c:numCache>
                <c:formatCode>General</c:formatCode>
                <c:ptCount val="6"/>
                <c:pt idx="0">
                  <c:v>1</c:v>
                </c:pt>
                <c:pt idx="1">
                  <c:v>2</c:v>
                </c:pt>
                <c:pt idx="2">
                  <c:v>3</c:v>
                </c:pt>
                <c:pt idx="3">
                  <c:v>4</c:v>
                </c:pt>
                <c:pt idx="4">
                  <c:v>5</c:v>
                </c:pt>
                <c:pt idx="5">
                  <c:v>6</c:v>
                </c:pt>
              </c:numCache>
            </c:numRef>
          </c:xVal>
          <c:yVal>
            <c:numRef>
              <c:f>'Test_2.左上 Results'!$L$2:$L$7</c:f>
              <c:numCache>
                <c:formatCode>General</c:formatCode>
                <c:ptCount val="6"/>
                <c:pt idx="0">
                  <c:v>170.298</c:v>
                </c:pt>
                <c:pt idx="1">
                  <c:v>170.386</c:v>
                </c:pt>
                <c:pt idx="2">
                  <c:v>163.977</c:v>
                </c:pt>
                <c:pt idx="3">
                  <c:v>161.691</c:v>
                </c:pt>
                <c:pt idx="4">
                  <c:v>156.40299999999999</c:v>
                </c:pt>
                <c:pt idx="5">
                  <c:v>157.93100000000001</c:v>
                </c:pt>
              </c:numCache>
            </c:numRef>
          </c:yVal>
          <c:smooth val="1"/>
          <c:extLst>
            <c:ext xmlns:c16="http://schemas.microsoft.com/office/drawing/2014/chart" uri="{C3380CC4-5D6E-409C-BE32-E72D297353CC}">
              <c16:uniqueId val="{00000003-D134-44A3-B0EF-51D61E937B92}"/>
            </c:ext>
          </c:extLst>
        </c:ser>
        <c:dLbls>
          <c:showLegendKey val="0"/>
          <c:showVal val="0"/>
          <c:showCatName val="0"/>
          <c:showSerName val="0"/>
          <c:showPercent val="0"/>
          <c:showBubbleSize val="0"/>
        </c:dLbls>
        <c:axId val="154664255"/>
        <c:axId val="169023215"/>
      </c:scatterChart>
      <c:valAx>
        <c:axId val="1546642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69023215"/>
        <c:crosses val="autoZero"/>
        <c:crossBetween val="midCat"/>
      </c:valAx>
      <c:valAx>
        <c:axId val="169023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5466425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Big Apple</a:t>
            </a:r>
            <a:r>
              <a:rPr lang="en-US" altLang="zh-CN" baseline="0" dirty="0"/>
              <a:t> 3</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smoothMarker"/>
        <c:varyColors val="0"/>
        <c:ser>
          <c:idx val="0"/>
          <c:order val="0"/>
          <c:tx>
            <c:strRef>
              <c:f>'Test_2.右下 Results'!$I$1</c:f>
              <c:strCache>
                <c:ptCount val="1"/>
                <c:pt idx="0">
                  <c:v>Red Mean</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'Test_2.右下 Results'!$H$2:$H$7</c:f>
              <c:numCache>
                <c:formatCode>General</c:formatCode>
                <c:ptCount val="6"/>
                <c:pt idx="0">
                  <c:v>1</c:v>
                </c:pt>
                <c:pt idx="1">
                  <c:v>2</c:v>
                </c:pt>
                <c:pt idx="2">
                  <c:v>3</c:v>
                </c:pt>
                <c:pt idx="3">
                  <c:v>4</c:v>
                </c:pt>
                <c:pt idx="4">
                  <c:v>5</c:v>
                </c:pt>
                <c:pt idx="5">
                  <c:v>6</c:v>
                </c:pt>
              </c:numCache>
            </c:numRef>
          </c:xVal>
          <c:yVal>
            <c:numRef>
              <c:f>'Test_2.右下 Results'!$I$2:$I$7</c:f>
              <c:numCache>
                <c:formatCode>General</c:formatCode>
                <c:ptCount val="6"/>
                <c:pt idx="0">
                  <c:v>180.136</c:v>
                </c:pt>
                <c:pt idx="1">
                  <c:v>179.32499999999999</c:v>
                </c:pt>
                <c:pt idx="2">
                  <c:v>178.78899999999999</c:v>
                </c:pt>
                <c:pt idx="3">
                  <c:v>172.57599999999999</c:v>
                </c:pt>
                <c:pt idx="4">
                  <c:v>163.91800000000001</c:v>
                </c:pt>
                <c:pt idx="5">
                  <c:v>166.58099999999999</c:v>
                </c:pt>
              </c:numCache>
            </c:numRef>
          </c:yVal>
          <c:smooth val="1"/>
          <c:extLst>
            <c:ext xmlns:c16="http://schemas.microsoft.com/office/drawing/2014/chart" uri="{C3380CC4-5D6E-409C-BE32-E72D297353CC}">
              <c16:uniqueId val="{00000000-97FA-47DC-95CE-F06E013B682D}"/>
            </c:ext>
          </c:extLst>
        </c:ser>
        <c:ser>
          <c:idx val="1"/>
          <c:order val="1"/>
          <c:tx>
            <c:strRef>
              <c:f>'Test_2.右下 Results'!$J$1</c:f>
              <c:strCache>
                <c:ptCount val="1"/>
                <c:pt idx="0">
                  <c:v>Green Mean</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'Test_2.右下 Results'!$H$2:$H$7</c:f>
              <c:numCache>
                <c:formatCode>General</c:formatCode>
                <c:ptCount val="6"/>
                <c:pt idx="0">
                  <c:v>1</c:v>
                </c:pt>
                <c:pt idx="1">
                  <c:v>2</c:v>
                </c:pt>
                <c:pt idx="2">
                  <c:v>3</c:v>
                </c:pt>
                <c:pt idx="3">
                  <c:v>4</c:v>
                </c:pt>
                <c:pt idx="4">
                  <c:v>5</c:v>
                </c:pt>
                <c:pt idx="5">
                  <c:v>6</c:v>
                </c:pt>
              </c:numCache>
            </c:numRef>
          </c:xVal>
          <c:yVal>
            <c:numRef>
              <c:f>'Test_2.右下 Results'!$J$2:$J$7</c:f>
              <c:numCache>
                <c:formatCode>General</c:formatCode>
                <c:ptCount val="6"/>
                <c:pt idx="0">
                  <c:v>155.92599999999999</c:v>
                </c:pt>
                <c:pt idx="1">
                  <c:v>150.773</c:v>
                </c:pt>
                <c:pt idx="2">
                  <c:v>150.64099999999999</c:v>
                </c:pt>
                <c:pt idx="3">
                  <c:v>144.45099999999999</c:v>
                </c:pt>
                <c:pt idx="4">
                  <c:v>127.265</c:v>
                </c:pt>
                <c:pt idx="5">
                  <c:v>130.31200000000001</c:v>
                </c:pt>
              </c:numCache>
            </c:numRef>
          </c:yVal>
          <c:smooth val="1"/>
          <c:extLst>
            <c:ext xmlns:c16="http://schemas.microsoft.com/office/drawing/2014/chart" uri="{C3380CC4-5D6E-409C-BE32-E72D297353CC}">
              <c16:uniqueId val="{00000001-97FA-47DC-95CE-F06E013B682D}"/>
            </c:ext>
          </c:extLst>
        </c:ser>
        <c:ser>
          <c:idx val="2"/>
          <c:order val="2"/>
          <c:tx>
            <c:strRef>
              <c:f>'Test_2.右下 Results'!$K$1</c:f>
              <c:strCache>
                <c:ptCount val="1"/>
                <c:pt idx="0">
                  <c:v>Blue Mean</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'Test_2.右下 Results'!$H$2:$H$7</c:f>
              <c:numCache>
                <c:formatCode>General</c:formatCode>
                <c:ptCount val="6"/>
                <c:pt idx="0">
                  <c:v>1</c:v>
                </c:pt>
                <c:pt idx="1">
                  <c:v>2</c:v>
                </c:pt>
                <c:pt idx="2">
                  <c:v>3</c:v>
                </c:pt>
                <c:pt idx="3">
                  <c:v>4</c:v>
                </c:pt>
                <c:pt idx="4">
                  <c:v>5</c:v>
                </c:pt>
                <c:pt idx="5">
                  <c:v>6</c:v>
                </c:pt>
              </c:numCache>
            </c:numRef>
          </c:xVal>
          <c:yVal>
            <c:numRef>
              <c:f>'Test_2.右下 Results'!$K$2:$K$7</c:f>
              <c:numCache>
                <c:formatCode>General</c:formatCode>
                <c:ptCount val="6"/>
                <c:pt idx="0">
                  <c:v>105.33199999999999</c:v>
                </c:pt>
                <c:pt idx="1">
                  <c:v>100.977</c:v>
                </c:pt>
                <c:pt idx="2">
                  <c:v>100.804</c:v>
                </c:pt>
                <c:pt idx="3">
                  <c:v>94.847999999999999</c:v>
                </c:pt>
                <c:pt idx="4">
                  <c:v>73.855999999999995</c:v>
                </c:pt>
                <c:pt idx="5">
                  <c:v>72.983000000000004</c:v>
                </c:pt>
              </c:numCache>
            </c:numRef>
          </c:yVal>
          <c:smooth val="1"/>
          <c:extLst>
            <c:ext xmlns:c16="http://schemas.microsoft.com/office/drawing/2014/chart" uri="{C3380CC4-5D6E-409C-BE32-E72D297353CC}">
              <c16:uniqueId val="{00000002-97FA-47DC-95CE-F06E013B682D}"/>
            </c:ext>
          </c:extLst>
        </c:ser>
        <c:ser>
          <c:idx val="3"/>
          <c:order val="3"/>
          <c:tx>
            <c:strRef>
              <c:f>'Test_2.右下 Results'!$L$1</c:f>
              <c:strCache>
                <c:ptCount val="1"/>
                <c:pt idx="0">
                  <c:v>(R+G+B)/3 Mean</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'Test_2.右下 Results'!$H$2:$H$7</c:f>
              <c:numCache>
                <c:formatCode>General</c:formatCode>
                <c:ptCount val="6"/>
                <c:pt idx="0">
                  <c:v>1</c:v>
                </c:pt>
                <c:pt idx="1">
                  <c:v>2</c:v>
                </c:pt>
                <c:pt idx="2">
                  <c:v>3</c:v>
                </c:pt>
                <c:pt idx="3">
                  <c:v>4</c:v>
                </c:pt>
                <c:pt idx="4">
                  <c:v>5</c:v>
                </c:pt>
                <c:pt idx="5">
                  <c:v>6</c:v>
                </c:pt>
              </c:numCache>
            </c:numRef>
          </c:xVal>
          <c:yVal>
            <c:numRef>
              <c:f>'Test_2.右下 Results'!$L$2:$L$7</c:f>
              <c:numCache>
                <c:formatCode>General</c:formatCode>
                <c:ptCount val="6"/>
                <c:pt idx="0">
                  <c:v>145.173</c:v>
                </c:pt>
                <c:pt idx="1">
                  <c:v>141.327</c:v>
                </c:pt>
                <c:pt idx="2">
                  <c:v>140.41</c:v>
                </c:pt>
                <c:pt idx="3">
                  <c:v>137.24299999999999</c:v>
                </c:pt>
                <c:pt idx="4">
                  <c:v>121.904</c:v>
                </c:pt>
                <c:pt idx="5">
                  <c:v>123.34099999999999</c:v>
                </c:pt>
              </c:numCache>
            </c:numRef>
          </c:yVal>
          <c:smooth val="1"/>
          <c:extLst>
            <c:ext xmlns:c16="http://schemas.microsoft.com/office/drawing/2014/chart" uri="{C3380CC4-5D6E-409C-BE32-E72D297353CC}">
              <c16:uniqueId val="{00000003-97FA-47DC-95CE-F06E013B682D}"/>
            </c:ext>
          </c:extLst>
        </c:ser>
        <c:dLbls>
          <c:showLegendKey val="0"/>
          <c:showVal val="0"/>
          <c:showCatName val="0"/>
          <c:showSerName val="0"/>
          <c:showPercent val="0"/>
          <c:showBubbleSize val="0"/>
        </c:dLbls>
        <c:axId val="161165311"/>
        <c:axId val="60828943"/>
      </c:scatterChart>
      <c:valAx>
        <c:axId val="1611653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60828943"/>
        <c:crosses val="autoZero"/>
        <c:crossBetween val="midCat"/>
      </c:valAx>
      <c:valAx>
        <c:axId val="608289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6116531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Big Apple</a:t>
            </a:r>
            <a:r>
              <a:rPr lang="en-US" altLang="zh-CN" baseline="0" dirty="0"/>
              <a:t> 2</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smoothMarker"/>
        <c:varyColors val="0"/>
        <c:ser>
          <c:idx val="0"/>
          <c:order val="0"/>
          <c:tx>
            <c:strRef>
              <c:f>'Test_2.右上 Results'!$I$1</c:f>
              <c:strCache>
                <c:ptCount val="1"/>
                <c:pt idx="0">
                  <c:v>Red Mean</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'Test_2.右上 Results'!$H$2:$H$7</c:f>
              <c:numCache>
                <c:formatCode>General</c:formatCode>
                <c:ptCount val="6"/>
                <c:pt idx="0">
                  <c:v>1</c:v>
                </c:pt>
                <c:pt idx="1">
                  <c:v>2</c:v>
                </c:pt>
                <c:pt idx="2">
                  <c:v>3</c:v>
                </c:pt>
                <c:pt idx="3">
                  <c:v>4</c:v>
                </c:pt>
                <c:pt idx="4">
                  <c:v>5</c:v>
                </c:pt>
                <c:pt idx="5">
                  <c:v>6</c:v>
                </c:pt>
              </c:numCache>
            </c:numRef>
          </c:xVal>
          <c:yVal>
            <c:numRef>
              <c:f>'Test_2.右上 Results'!$I$2:$I$7</c:f>
              <c:numCache>
                <c:formatCode>General</c:formatCode>
                <c:ptCount val="6"/>
                <c:pt idx="0">
                  <c:v>190.35400000000001</c:v>
                </c:pt>
                <c:pt idx="1">
                  <c:v>187.37299999999999</c:v>
                </c:pt>
                <c:pt idx="2">
                  <c:v>188.935</c:v>
                </c:pt>
                <c:pt idx="3">
                  <c:v>183.84299999999999</c:v>
                </c:pt>
                <c:pt idx="4">
                  <c:v>180.22499999999999</c:v>
                </c:pt>
                <c:pt idx="5">
                  <c:v>175.297</c:v>
                </c:pt>
              </c:numCache>
            </c:numRef>
          </c:yVal>
          <c:smooth val="1"/>
          <c:extLst>
            <c:ext xmlns:c16="http://schemas.microsoft.com/office/drawing/2014/chart" uri="{C3380CC4-5D6E-409C-BE32-E72D297353CC}">
              <c16:uniqueId val="{00000000-942F-41A1-A730-DC090F155609}"/>
            </c:ext>
          </c:extLst>
        </c:ser>
        <c:ser>
          <c:idx val="1"/>
          <c:order val="1"/>
          <c:tx>
            <c:strRef>
              <c:f>'Test_2.右上 Results'!$J$1</c:f>
              <c:strCache>
                <c:ptCount val="1"/>
                <c:pt idx="0">
                  <c:v>Green Mean</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'Test_2.右上 Results'!$H$2:$H$7</c:f>
              <c:numCache>
                <c:formatCode>General</c:formatCode>
                <c:ptCount val="6"/>
                <c:pt idx="0">
                  <c:v>1</c:v>
                </c:pt>
                <c:pt idx="1">
                  <c:v>2</c:v>
                </c:pt>
                <c:pt idx="2">
                  <c:v>3</c:v>
                </c:pt>
                <c:pt idx="3">
                  <c:v>4</c:v>
                </c:pt>
                <c:pt idx="4">
                  <c:v>5</c:v>
                </c:pt>
                <c:pt idx="5">
                  <c:v>6</c:v>
                </c:pt>
              </c:numCache>
            </c:numRef>
          </c:xVal>
          <c:yVal>
            <c:numRef>
              <c:f>'Test_2.右上 Results'!$J$2:$J$7</c:f>
              <c:numCache>
                <c:formatCode>General</c:formatCode>
                <c:ptCount val="6"/>
                <c:pt idx="0">
                  <c:v>168.15199999999999</c:v>
                </c:pt>
                <c:pt idx="1">
                  <c:v>166.809</c:v>
                </c:pt>
                <c:pt idx="2">
                  <c:v>164.61199999999999</c:v>
                </c:pt>
                <c:pt idx="3">
                  <c:v>157.59399999999999</c:v>
                </c:pt>
                <c:pt idx="4">
                  <c:v>143.03399999999999</c:v>
                </c:pt>
                <c:pt idx="5">
                  <c:v>137.87899999999999</c:v>
                </c:pt>
              </c:numCache>
            </c:numRef>
          </c:yVal>
          <c:smooth val="1"/>
          <c:extLst>
            <c:ext xmlns:c16="http://schemas.microsoft.com/office/drawing/2014/chart" uri="{C3380CC4-5D6E-409C-BE32-E72D297353CC}">
              <c16:uniqueId val="{00000001-942F-41A1-A730-DC090F155609}"/>
            </c:ext>
          </c:extLst>
        </c:ser>
        <c:ser>
          <c:idx val="2"/>
          <c:order val="2"/>
          <c:tx>
            <c:strRef>
              <c:f>'Test_2.右上 Results'!$K$1</c:f>
              <c:strCache>
                <c:ptCount val="1"/>
                <c:pt idx="0">
                  <c:v>Blue Mean</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'Test_2.右上 Results'!$H$2:$H$7</c:f>
              <c:numCache>
                <c:formatCode>General</c:formatCode>
                <c:ptCount val="6"/>
                <c:pt idx="0">
                  <c:v>1</c:v>
                </c:pt>
                <c:pt idx="1">
                  <c:v>2</c:v>
                </c:pt>
                <c:pt idx="2">
                  <c:v>3</c:v>
                </c:pt>
                <c:pt idx="3">
                  <c:v>4</c:v>
                </c:pt>
                <c:pt idx="4">
                  <c:v>5</c:v>
                </c:pt>
                <c:pt idx="5">
                  <c:v>6</c:v>
                </c:pt>
              </c:numCache>
            </c:numRef>
          </c:xVal>
          <c:yVal>
            <c:numRef>
              <c:f>'Test_2.右上 Results'!$K$2:$K$7</c:f>
              <c:numCache>
                <c:formatCode>General</c:formatCode>
                <c:ptCount val="6"/>
                <c:pt idx="0">
                  <c:v>113.092</c:v>
                </c:pt>
                <c:pt idx="1">
                  <c:v>113.99</c:v>
                </c:pt>
                <c:pt idx="2">
                  <c:v>109.59</c:v>
                </c:pt>
                <c:pt idx="3">
                  <c:v>102.675</c:v>
                </c:pt>
                <c:pt idx="4">
                  <c:v>83.200999999999993</c:v>
                </c:pt>
                <c:pt idx="5">
                  <c:v>77.531999999999996</c:v>
                </c:pt>
              </c:numCache>
            </c:numRef>
          </c:yVal>
          <c:smooth val="1"/>
          <c:extLst>
            <c:ext xmlns:c16="http://schemas.microsoft.com/office/drawing/2014/chart" uri="{C3380CC4-5D6E-409C-BE32-E72D297353CC}">
              <c16:uniqueId val="{00000002-942F-41A1-A730-DC090F155609}"/>
            </c:ext>
          </c:extLst>
        </c:ser>
        <c:ser>
          <c:idx val="3"/>
          <c:order val="3"/>
          <c:tx>
            <c:strRef>
              <c:f>'Test_2.右上 Results'!$L$1</c:f>
              <c:strCache>
                <c:ptCount val="1"/>
                <c:pt idx="0">
                  <c:v>(R+G+B)/3 Mean</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'Test_2.右上 Results'!$H$2:$H$7</c:f>
              <c:numCache>
                <c:formatCode>General</c:formatCode>
                <c:ptCount val="6"/>
                <c:pt idx="0">
                  <c:v>1</c:v>
                </c:pt>
                <c:pt idx="1">
                  <c:v>2</c:v>
                </c:pt>
                <c:pt idx="2">
                  <c:v>3</c:v>
                </c:pt>
                <c:pt idx="3">
                  <c:v>4</c:v>
                </c:pt>
                <c:pt idx="4">
                  <c:v>5</c:v>
                </c:pt>
                <c:pt idx="5">
                  <c:v>6</c:v>
                </c:pt>
              </c:numCache>
            </c:numRef>
          </c:xVal>
          <c:yVal>
            <c:numRef>
              <c:f>'Test_2.右上 Results'!$L$2:$L$7</c:f>
              <c:numCache>
                <c:formatCode>General</c:formatCode>
                <c:ptCount val="6"/>
                <c:pt idx="0">
                  <c:v>157.24100000000001</c:v>
                </c:pt>
                <c:pt idx="1">
                  <c:v>156.06299999999999</c:v>
                </c:pt>
                <c:pt idx="2">
                  <c:v>154.423</c:v>
                </c:pt>
                <c:pt idx="3">
                  <c:v>148.15899999999999</c:v>
                </c:pt>
                <c:pt idx="4">
                  <c:v>135.435</c:v>
                </c:pt>
                <c:pt idx="5">
                  <c:v>130.244</c:v>
                </c:pt>
              </c:numCache>
            </c:numRef>
          </c:yVal>
          <c:smooth val="1"/>
          <c:extLst>
            <c:ext xmlns:c16="http://schemas.microsoft.com/office/drawing/2014/chart" uri="{C3380CC4-5D6E-409C-BE32-E72D297353CC}">
              <c16:uniqueId val="{00000003-942F-41A1-A730-DC090F155609}"/>
            </c:ext>
          </c:extLst>
        </c:ser>
        <c:dLbls>
          <c:showLegendKey val="0"/>
          <c:showVal val="0"/>
          <c:showCatName val="0"/>
          <c:showSerName val="0"/>
          <c:showPercent val="0"/>
          <c:showBubbleSize val="0"/>
        </c:dLbls>
        <c:axId val="544648607"/>
        <c:axId val="353929615"/>
      </c:scatterChart>
      <c:valAx>
        <c:axId val="5446486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53929615"/>
        <c:crosses val="autoZero"/>
        <c:crossBetween val="midCat"/>
      </c:valAx>
      <c:valAx>
        <c:axId val="353929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54464860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The</a:t>
            </a:r>
            <a:r>
              <a:rPr lang="en-US" altLang="zh-CN" baseline="0"/>
              <a:t> RGB Values with different Antioxidants</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smoothMarker"/>
        <c:varyColors val="0"/>
        <c:ser>
          <c:idx val="0"/>
          <c:order val="0"/>
          <c:tx>
            <c:strRef>
              <c:f>'Test_3.Lemon Juice'!$O$1</c:f>
              <c:strCache>
                <c:ptCount val="1"/>
                <c:pt idx="0">
                  <c:v>Lemon Juice</c:v>
                </c:pt>
              </c:strCache>
            </c:strRef>
          </c:tx>
          <c:spPr>
            <a:ln w="19050" cap="rnd">
              <a:solidFill>
                <a:srgbClr val="FFC000"/>
              </a:solidFill>
              <a:round/>
            </a:ln>
            <a:effectLst/>
          </c:spPr>
          <c:marker>
            <c:symbol val="circle"/>
            <c:size val="5"/>
            <c:spPr>
              <a:solidFill>
                <a:srgbClr val="FFC000"/>
              </a:solidFill>
              <a:ln w="9525">
                <a:solidFill>
                  <a:srgbClr val="FFC000"/>
                </a:solidFill>
              </a:ln>
              <a:effectLst/>
            </c:spPr>
          </c:marker>
          <c:xVal>
            <c:numRef>
              <c:f>'Test_3.Lemon Juice'!$N$2:$N$13</c:f>
              <c:numCache>
                <c:formatCode>General</c:formatCode>
                <c:ptCount val="12"/>
                <c:pt idx="0">
                  <c:v>2</c:v>
                </c:pt>
                <c:pt idx="1">
                  <c:v>4</c:v>
                </c:pt>
                <c:pt idx="2">
                  <c:v>6</c:v>
                </c:pt>
                <c:pt idx="3">
                  <c:v>8</c:v>
                </c:pt>
                <c:pt idx="4">
                  <c:v>10</c:v>
                </c:pt>
                <c:pt idx="5">
                  <c:v>12</c:v>
                </c:pt>
                <c:pt idx="6">
                  <c:v>14</c:v>
                </c:pt>
                <c:pt idx="7">
                  <c:v>16</c:v>
                </c:pt>
                <c:pt idx="8">
                  <c:v>18</c:v>
                </c:pt>
                <c:pt idx="9">
                  <c:v>20</c:v>
                </c:pt>
                <c:pt idx="10">
                  <c:v>22</c:v>
                </c:pt>
                <c:pt idx="11">
                  <c:v>24</c:v>
                </c:pt>
              </c:numCache>
            </c:numRef>
          </c:xVal>
          <c:yVal>
            <c:numRef>
              <c:f>'Test_3.Lemon Juice'!$O$2:$O$13</c:f>
              <c:numCache>
                <c:formatCode>General</c:formatCode>
                <c:ptCount val="12"/>
                <c:pt idx="0">
                  <c:v>163.41399999999999</c:v>
                </c:pt>
                <c:pt idx="1">
                  <c:v>170.16200000000001</c:v>
                </c:pt>
                <c:pt idx="2">
                  <c:v>173.18799999999999</c:v>
                </c:pt>
                <c:pt idx="3">
                  <c:v>171.322</c:v>
                </c:pt>
                <c:pt idx="4">
                  <c:v>169.74</c:v>
                </c:pt>
                <c:pt idx="5">
                  <c:v>180.33199999999999</c:v>
                </c:pt>
                <c:pt idx="6">
                  <c:v>168.05799999999999</c:v>
                </c:pt>
                <c:pt idx="7">
                  <c:v>174.381</c:v>
                </c:pt>
                <c:pt idx="8">
                  <c:v>159.30199999999999</c:v>
                </c:pt>
                <c:pt idx="9">
                  <c:v>165.66300000000001</c:v>
                </c:pt>
                <c:pt idx="10">
                  <c:v>162.63</c:v>
                </c:pt>
                <c:pt idx="11">
                  <c:v>169.40700000000001</c:v>
                </c:pt>
              </c:numCache>
            </c:numRef>
          </c:yVal>
          <c:smooth val="1"/>
          <c:extLst>
            <c:ext xmlns:c16="http://schemas.microsoft.com/office/drawing/2014/chart" uri="{C3380CC4-5D6E-409C-BE32-E72D297353CC}">
              <c16:uniqueId val="{00000000-C5BC-4C2A-AFE0-82822B655DA4}"/>
            </c:ext>
          </c:extLst>
        </c:ser>
        <c:ser>
          <c:idx val="1"/>
          <c:order val="1"/>
          <c:tx>
            <c:strRef>
              <c:f>'Test_3.Lemon Juice'!$P$1</c:f>
              <c:strCache>
                <c:ptCount val="1"/>
                <c:pt idx="0">
                  <c:v>Honey Water</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'Test_3.Lemon Juice'!$N$2:$N$13</c:f>
              <c:numCache>
                <c:formatCode>General</c:formatCode>
                <c:ptCount val="12"/>
                <c:pt idx="0">
                  <c:v>2</c:v>
                </c:pt>
                <c:pt idx="1">
                  <c:v>4</c:v>
                </c:pt>
                <c:pt idx="2">
                  <c:v>6</c:v>
                </c:pt>
                <c:pt idx="3">
                  <c:v>8</c:v>
                </c:pt>
                <c:pt idx="4">
                  <c:v>10</c:v>
                </c:pt>
                <c:pt idx="5">
                  <c:v>12</c:v>
                </c:pt>
                <c:pt idx="6">
                  <c:v>14</c:v>
                </c:pt>
                <c:pt idx="7">
                  <c:v>16</c:v>
                </c:pt>
                <c:pt idx="8">
                  <c:v>18</c:v>
                </c:pt>
                <c:pt idx="9">
                  <c:v>20</c:v>
                </c:pt>
                <c:pt idx="10">
                  <c:v>22</c:v>
                </c:pt>
                <c:pt idx="11">
                  <c:v>24</c:v>
                </c:pt>
              </c:numCache>
            </c:numRef>
          </c:xVal>
          <c:yVal>
            <c:numRef>
              <c:f>'Test_3.Lemon Juice'!$P$2:$P$13</c:f>
              <c:numCache>
                <c:formatCode>General</c:formatCode>
                <c:ptCount val="12"/>
                <c:pt idx="0">
                  <c:v>173.054</c:v>
                </c:pt>
                <c:pt idx="1">
                  <c:v>170.66300000000001</c:v>
                </c:pt>
                <c:pt idx="2">
                  <c:v>171.773</c:v>
                </c:pt>
                <c:pt idx="3">
                  <c:v>168.43600000000001</c:v>
                </c:pt>
                <c:pt idx="4">
                  <c:v>165.51300000000001</c:v>
                </c:pt>
                <c:pt idx="5">
                  <c:v>179.79900000000001</c:v>
                </c:pt>
                <c:pt idx="6">
                  <c:v>169.05699999999999</c:v>
                </c:pt>
                <c:pt idx="7">
                  <c:v>172.10300000000001</c:v>
                </c:pt>
                <c:pt idx="8">
                  <c:v>150.90700000000001</c:v>
                </c:pt>
                <c:pt idx="9">
                  <c:v>146.66</c:v>
                </c:pt>
                <c:pt idx="10">
                  <c:v>143.87</c:v>
                </c:pt>
                <c:pt idx="11">
                  <c:v>141.58199999999999</c:v>
                </c:pt>
              </c:numCache>
            </c:numRef>
          </c:yVal>
          <c:smooth val="1"/>
          <c:extLst>
            <c:ext xmlns:c16="http://schemas.microsoft.com/office/drawing/2014/chart" uri="{C3380CC4-5D6E-409C-BE32-E72D297353CC}">
              <c16:uniqueId val="{00000001-C5BC-4C2A-AFE0-82822B655DA4}"/>
            </c:ext>
          </c:extLst>
        </c:ser>
        <c:ser>
          <c:idx val="2"/>
          <c:order val="2"/>
          <c:tx>
            <c:strRef>
              <c:f>'Test_3.Lemon Juice'!$Q$1</c:f>
              <c:strCache>
                <c:ptCount val="1"/>
                <c:pt idx="0">
                  <c:v>Salt Water</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'Test_3.Lemon Juice'!$N$2:$N$13</c:f>
              <c:numCache>
                <c:formatCode>General</c:formatCode>
                <c:ptCount val="12"/>
                <c:pt idx="0">
                  <c:v>2</c:v>
                </c:pt>
                <c:pt idx="1">
                  <c:v>4</c:v>
                </c:pt>
                <c:pt idx="2">
                  <c:v>6</c:v>
                </c:pt>
                <c:pt idx="3">
                  <c:v>8</c:v>
                </c:pt>
                <c:pt idx="4">
                  <c:v>10</c:v>
                </c:pt>
                <c:pt idx="5">
                  <c:v>12</c:v>
                </c:pt>
                <c:pt idx="6">
                  <c:v>14</c:v>
                </c:pt>
                <c:pt idx="7">
                  <c:v>16</c:v>
                </c:pt>
                <c:pt idx="8">
                  <c:v>18</c:v>
                </c:pt>
                <c:pt idx="9">
                  <c:v>20</c:v>
                </c:pt>
                <c:pt idx="10">
                  <c:v>22</c:v>
                </c:pt>
                <c:pt idx="11">
                  <c:v>24</c:v>
                </c:pt>
              </c:numCache>
            </c:numRef>
          </c:xVal>
          <c:yVal>
            <c:numRef>
              <c:f>'Test_3.Lemon Juice'!$Q$2:$Q$13</c:f>
              <c:numCache>
                <c:formatCode>General</c:formatCode>
                <c:ptCount val="12"/>
                <c:pt idx="0">
                  <c:v>183.31399999999999</c:v>
                </c:pt>
                <c:pt idx="1">
                  <c:v>177.66</c:v>
                </c:pt>
                <c:pt idx="2">
                  <c:v>178.21299999999999</c:v>
                </c:pt>
                <c:pt idx="3">
                  <c:v>175.14</c:v>
                </c:pt>
                <c:pt idx="4">
                  <c:v>172.98500000000001</c:v>
                </c:pt>
                <c:pt idx="5">
                  <c:v>184.86099999999999</c:v>
                </c:pt>
                <c:pt idx="6">
                  <c:v>173.679</c:v>
                </c:pt>
                <c:pt idx="7">
                  <c:v>177.23099999999999</c:v>
                </c:pt>
                <c:pt idx="8">
                  <c:v>167.35599999999999</c:v>
                </c:pt>
                <c:pt idx="9">
                  <c:v>168.64</c:v>
                </c:pt>
                <c:pt idx="10">
                  <c:v>157.05799999999999</c:v>
                </c:pt>
                <c:pt idx="11">
                  <c:v>152.804</c:v>
                </c:pt>
              </c:numCache>
            </c:numRef>
          </c:yVal>
          <c:smooth val="1"/>
          <c:extLst>
            <c:ext xmlns:c16="http://schemas.microsoft.com/office/drawing/2014/chart" uri="{C3380CC4-5D6E-409C-BE32-E72D297353CC}">
              <c16:uniqueId val="{00000002-C5BC-4C2A-AFE0-82822B655DA4}"/>
            </c:ext>
          </c:extLst>
        </c:ser>
        <c:ser>
          <c:idx val="3"/>
          <c:order val="3"/>
          <c:tx>
            <c:strRef>
              <c:f>'Test_3.Lemon Juice'!$R$1</c:f>
              <c:strCache>
                <c:ptCount val="1"/>
                <c:pt idx="0">
                  <c:v>Original</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'Test_3.Lemon Juice'!$N$2:$N$13</c:f>
              <c:numCache>
                <c:formatCode>General</c:formatCode>
                <c:ptCount val="12"/>
                <c:pt idx="0">
                  <c:v>2</c:v>
                </c:pt>
                <c:pt idx="1">
                  <c:v>4</c:v>
                </c:pt>
                <c:pt idx="2">
                  <c:v>6</c:v>
                </c:pt>
                <c:pt idx="3">
                  <c:v>8</c:v>
                </c:pt>
                <c:pt idx="4">
                  <c:v>10</c:v>
                </c:pt>
                <c:pt idx="5">
                  <c:v>12</c:v>
                </c:pt>
                <c:pt idx="6">
                  <c:v>14</c:v>
                </c:pt>
                <c:pt idx="7">
                  <c:v>16</c:v>
                </c:pt>
                <c:pt idx="8">
                  <c:v>18</c:v>
                </c:pt>
                <c:pt idx="9">
                  <c:v>20</c:v>
                </c:pt>
                <c:pt idx="10">
                  <c:v>22</c:v>
                </c:pt>
                <c:pt idx="11">
                  <c:v>24</c:v>
                </c:pt>
              </c:numCache>
            </c:numRef>
          </c:xVal>
          <c:yVal>
            <c:numRef>
              <c:f>'Test_3.Lemon Juice'!$R$2:$R$13</c:f>
              <c:numCache>
                <c:formatCode>General</c:formatCode>
                <c:ptCount val="12"/>
                <c:pt idx="0">
                  <c:v>164.36199999999999</c:v>
                </c:pt>
                <c:pt idx="1">
                  <c:v>170.16</c:v>
                </c:pt>
                <c:pt idx="2">
                  <c:v>176.06299999999999</c:v>
                </c:pt>
                <c:pt idx="3">
                  <c:v>173.27</c:v>
                </c:pt>
                <c:pt idx="4">
                  <c:v>172.92500000000001</c:v>
                </c:pt>
                <c:pt idx="5">
                  <c:v>169.36600000000001</c:v>
                </c:pt>
                <c:pt idx="6">
                  <c:v>152.33600000000001</c:v>
                </c:pt>
                <c:pt idx="7">
                  <c:v>150.45500000000001</c:v>
                </c:pt>
                <c:pt idx="8">
                  <c:v>144.797</c:v>
                </c:pt>
                <c:pt idx="9">
                  <c:v>127.577</c:v>
                </c:pt>
                <c:pt idx="10">
                  <c:v>122.071</c:v>
                </c:pt>
                <c:pt idx="11">
                  <c:v>119.764</c:v>
                </c:pt>
              </c:numCache>
            </c:numRef>
          </c:yVal>
          <c:smooth val="1"/>
          <c:extLst>
            <c:ext xmlns:c16="http://schemas.microsoft.com/office/drawing/2014/chart" uri="{C3380CC4-5D6E-409C-BE32-E72D297353CC}">
              <c16:uniqueId val="{00000003-C5BC-4C2A-AFE0-82822B655DA4}"/>
            </c:ext>
          </c:extLst>
        </c:ser>
        <c:dLbls>
          <c:showLegendKey val="0"/>
          <c:showVal val="0"/>
          <c:showCatName val="0"/>
          <c:showSerName val="0"/>
          <c:showPercent val="0"/>
          <c:showBubbleSize val="0"/>
        </c:dLbls>
        <c:axId val="276002256"/>
        <c:axId val="276001600"/>
      </c:scatterChart>
      <c:valAx>
        <c:axId val="2760022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Time</a:t>
                </a:r>
                <a:endParaRPr lang="zh-CN" alt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76001600"/>
        <c:crosses val="autoZero"/>
        <c:crossBetween val="midCat"/>
      </c:valAx>
      <c:valAx>
        <c:axId val="276001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(R+B+B) / 3</a:t>
                </a:r>
                <a:endParaRPr lang="zh-CN"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760022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Hi, my name is Ethan Wu and I’m going to present the question 6. My topic is an investigation into the oxidation of apples.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300"/>
              </a:spcBef>
              <a:spcAft>
                <a:spcPts val="800"/>
              </a:spcAft>
              <a:buNone/>
            </a:pPr>
            <a:r>
              <a:rPr lang="en" sz="1200" dirty="0">
                <a:solidFill>
                  <a:srgbClr val="444444"/>
                </a:solidFill>
                <a:highlight>
                  <a:srgbClr val="FFFFFF"/>
                </a:highlight>
              </a:rPr>
              <a:t>Acids can prevent browning because they react with the oxygen that comes into contact with the surface of the sample. Once all the acid (or whatever else is covering the surface) has reacted with the oxygen </a:t>
            </a:r>
            <a:r>
              <a:rPr lang="en" sz="1200" u="sng" dirty="0">
                <a:solidFill>
                  <a:srgbClr val="444444"/>
                </a:solidFill>
                <a:highlight>
                  <a:srgbClr val="FFFFFF"/>
                </a:highlight>
              </a:rPr>
              <a:t>or</a:t>
            </a:r>
            <a:r>
              <a:rPr lang="en" sz="1200" dirty="0">
                <a:solidFill>
                  <a:srgbClr val="444444"/>
                </a:solidFill>
                <a:highlight>
                  <a:srgbClr val="FFFFFF"/>
                </a:highlight>
              </a:rPr>
              <a:t> the acid has degraded or washed off, then the sample will start to brown again. Stronger acids, like lemon juice, can even </a:t>
            </a:r>
            <a:r>
              <a:rPr lang="en" sz="1200" b="1" dirty="0">
                <a:solidFill>
                  <a:srgbClr val="444444"/>
                </a:solidFill>
                <a:highlight>
                  <a:srgbClr val="FFFFFF"/>
                </a:highlight>
              </a:rPr>
              <a:t>denature</a:t>
            </a:r>
            <a:r>
              <a:rPr lang="en" sz="1200" dirty="0">
                <a:solidFill>
                  <a:srgbClr val="444444"/>
                </a:solidFill>
                <a:highlight>
                  <a:srgbClr val="FFFFFF"/>
                </a:highlight>
              </a:rPr>
              <a:t> the enzyme. </a:t>
            </a:r>
            <a:r>
              <a:rPr lang="en" sz="1200" u="sng" dirty="0">
                <a:solidFill>
                  <a:srgbClr val="444444"/>
                </a:solidFill>
                <a:highlight>
                  <a:srgbClr val="FFFFFF"/>
                </a:highlight>
              </a:rPr>
              <a:t>This means that the enzyme can no longer perform its original function because of its environment.</a:t>
            </a:r>
            <a:r>
              <a:rPr lang="en" sz="1200" dirty="0">
                <a:solidFill>
                  <a:srgbClr val="444444"/>
                </a:solidFill>
                <a:highlight>
                  <a:srgbClr val="FFFFFF"/>
                </a:highlight>
              </a:rPr>
              <a:t> So the reaction will be much longer than the apple without any covers.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a:latin typeface="Roboto"/>
                <a:ea typeface="Roboto"/>
                <a:cs typeface="Roboto"/>
                <a:sym typeface="Roboto"/>
              </a:rPr>
              <a:t>(In this experiment I was finding the relationships between the antioxidants and the speed of browning.)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Soaked for 5 </a:t>
            </a:r>
            <a:r>
              <a:rPr lang="en-US" dirty="0" err="1"/>
              <a:t>minutues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This is the results of the test two. We can get an idea that the lemon juice has the best performance as an antioxidant.</a:t>
            </a:r>
            <a:endParaRPr lang="zh-CN" altLang="en-US" dirty="0"/>
          </a:p>
        </p:txBody>
      </p:sp>
    </p:spTree>
    <p:extLst>
      <p:ext uri="{BB962C8B-B14F-4D97-AF65-F5344CB8AC3E}">
        <p14:creationId xmlns:p14="http://schemas.microsoft.com/office/powerpoint/2010/main" val="113303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previous experiments I was talking about the household methods to investigate the browning. Now I’m going to show you the Industry Standard Treatment which came up by Dr. Allan Woolf. I contacted with Dr. Allan who works for The New Zealand Institute. He showed me his research on the apples. In his experiment, he used Braeburn Apples which have a high level of ascorbic acid (Vitamin C). I used the same type of apple and investigate his experiment.</a:t>
            </a:r>
            <a:endParaRPr lang="zh-CN" altLang="en-US" dirty="0"/>
          </a:p>
        </p:txBody>
      </p:sp>
    </p:spTree>
    <p:extLst>
      <p:ext uri="{BB962C8B-B14F-4D97-AF65-F5344CB8AC3E}">
        <p14:creationId xmlns:p14="http://schemas.microsoft.com/office/powerpoint/2010/main" val="407816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First I put the apples into the cold water.</a:t>
            </a:r>
            <a:endParaRPr lang="zh-CN" altLang="en-US" dirty="0"/>
          </a:p>
        </p:txBody>
      </p:sp>
    </p:spTree>
    <p:extLst>
      <p:ext uri="{BB962C8B-B14F-4D97-AF65-F5344CB8AC3E}">
        <p14:creationId xmlns:p14="http://schemas.microsoft.com/office/powerpoint/2010/main" val="3440919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So here we come our question.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And then I used the Apple Cutter to cut the whole apples into the apple slices.</a:t>
            </a:r>
            <a:endParaRPr lang="zh-CN" altLang="en-US" dirty="0"/>
          </a:p>
        </p:txBody>
      </p:sp>
    </p:spTree>
    <p:extLst>
      <p:ext uri="{BB962C8B-B14F-4D97-AF65-F5344CB8AC3E}">
        <p14:creationId xmlns:p14="http://schemas.microsoft.com/office/powerpoint/2010/main" val="2739133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After that, I soaked the apple slices into the 1 part per million (ppm) Chlorine Solution for 4 minutes to kill microbes.</a:t>
            </a:r>
            <a:endParaRPr lang="zh-CN" altLang="en-US" dirty="0"/>
          </a:p>
        </p:txBody>
      </p:sp>
    </p:spTree>
    <p:extLst>
      <p:ext uri="{BB962C8B-B14F-4D97-AF65-F5344CB8AC3E}">
        <p14:creationId xmlns:p14="http://schemas.microsoft.com/office/powerpoint/2010/main" val="1278319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NZ" altLang="zh-CN" dirty="0"/>
              <a:t>Vacuumed the plastic bag with the pumping machine. </a:t>
            </a:r>
            <a:endParaRPr lang="zh-CN" altLang="en-US" dirty="0"/>
          </a:p>
        </p:txBody>
      </p:sp>
    </p:spTree>
    <p:extLst>
      <p:ext uri="{BB962C8B-B14F-4D97-AF65-F5344CB8AC3E}">
        <p14:creationId xmlns:p14="http://schemas.microsoft.com/office/powerpoint/2010/main" val="2296677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ltLang="zh-CN" dirty="0"/>
              <a:t>Then I cut some other apple slices and then soaked them into the Calcium Ascorbate solution. Due to Dr Allan’s statements, </a:t>
            </a:r>
            <a:r>
              <a:rPr lang="en-US" altLang="zh-CN" dirty="0"/>
              <a:t>increases the Salt of Ascorbic acid and the Calcium slows down the softness.</a:t>
            </a:r>
            <a:r>
              <a:rPr lang="zh-CN" altLang="en-US" dirty="0"/>
              <a:t> </a:t>
            </a:r>
            <a:r>
              <a:rPr lang="en-US" altLang="zh-CN" dirty="0"/>
              <a:t>He tried 0%, 4%, 6%, 12% and 20% and found that 0% and 4% didn’t effect much on the apple slices. The 6, 12 and 20 didn’t have many differences. So I chose to use 6% of Calcium Ascorbate for the concentration.</a:t>
            </a:r>
          </a:p>
        </p:txBody>
      </p:sp>
    </p:spTree>
    <p:extLst>
      <p:ext uri="{BB962C8B-B14F-4D97-AF65-F5344CB8AC3E}">
        <p14:creationId xmlns:p14="http://schemas.microsoft.com/office/powerpoint/2010/main" val="4223119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NZ" altLang="zh-CN" dirty="0"/>
              <a:t>I made 8 bags of sample. A and B were added nothing. C and D were added nothing but vacuumed. E and F were treated by the Calcium Ascorbate solution. G and F were treated by the Calcium Ascorbate and vacuumed.</a:t>
            </a:r>
            <a:endParaRPr lang="zh-CN" altLang="en-US" dirty="0"/>
          </a:p>
        </p:txBody>
      </p:sp>
    </p:spTree>
    <p:extLst>
      <p:ext uri="{BB962C8B-B14F-4D97-AF65-F5344CB8AC3E}">
        <p14:creationId xmlns:p14="http://schemas.microsoft.com/office/powerpoint/2010/main" val="67095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NZ" altLang="zh-CN" dirty="0"/>
              <a:t>I put the sample A, C, E, G and B, D F, H in different trays. Then I put the first tray into the fridge (4 degrees) and leave the second tray in the room temperature (25 degrees).</a:t>
            </a:r>
            <a:endParaRPr lang="zh-CN" altLang="en-US" dirty="0"/>
          </a:p>
        </p:txBody>
      </p:sp>
    </p:spTree>
    <p:extLst>
      <p:ext uri="{BB962C8B-B14F-4D97-AF65-F5344CB8AC3E}">
        <p14:creationId xmlns:p14="http://schemas.microsoft.com/office/powerpoint/2010/main" val="3359871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These were my final results that after 17 days. I couldn’t stand the smelling so after that I just cleaned them.</a:t>
            </a:r>
            <a:endParaRPr lang="zh-CN" altLang="en-US" dirty="0"/>
          </a:p>
        </p:txBody>
      </p:sp>
    </p:spTree>
    <p:extLst>
      <p:ext uri="{BB962C8B-B14F-4D97-AF65-F5344CB8AC3E}">
        <p14:creationId xmlns:p14="http://schemas.microsoft.com/office/powerpoint/2010/main" val="320168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My second test shows me that the lemon juice is the best choice for antioxidants, but the lemon juice will be able to change the flavor of </a:t>
            </a:r>
            <a:r>
              <a:rPr lang="en-US" altLang="zh-CN"/>
              <a:t>the apples. </a:t>
            </a:r>
            <a:r>
              <a:rPr lang="en-US" altLang="zh-CN" dirty="0"/>
              <a:t>Then I got some incredible results from the last test. The sample E which was treated by the 6% of Calcium Ascorbate solution and put into the fridge gave me a big surprise. The sample E wasn’t brown at all. It was also eatable, smells good and taste very nice. I tried some of the slices, the flavor didn’t change at all. The best way to prevent the apple slices to browning is, soak the apple slices into 6% of Calcium Ascorbate for 4 minutes, put into a plastic bag and put them into the fridge at 4 degrees.</a:t>
            </a:r>
          </a:p>
        </p:txBody>
      </p:sp>
    </p:spTree>
    <p:extLst>
      <p:ext uri="{BB962C8B-B14F-4D97-AF65-F5344CB8AC3E}">
        <p14:creationId xmlns:p14="http://schemas.microsoft.com/office/powerpoint/2010/main" val="3476819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200" dirty="0">
                <a:solidFill>
                  <a:srgbClr val="444444"/>
                </a:solidFill>
                <a:highlight>
                  <a:srgbClr val="FFFFFF"/>
                </a:highlight>
              </a:rPr>
              <a:t>This is caused by an </a:t>
            </a:r>
            <a:r>
              <a:rPr lang="en" sz="1200" b="1" dirty="0">
                <a:solidFill>
                  <a:srgbClr val="444444"/>
                </a:solidFill>
                <a:highlight>
                  <a:srgbClr val="FFFFFF"/>
                </a:highlight>
              </a:rPr>
              <a:t>enzyme</a:t>
            </a:r>
            <a:r>
              <a:rPr lang="en" sz="1200" dirty="0">
                <a:solidFill>
                  <a:srgbClr val="444444"/>
                </a:solidFill>
                <a:highlight>
                  <a:srgbClr val="FFFFFF"/>
                </a:highlight>
              </a:rPr>
              <a:t> </a:t>
            </a:r>
            <a:r>
              <a:rPr lang="en" sz="1200" u="sng" dirty="0">
                <a:solidFill>
                  <a:srgbClr val="444444"/>
                </a:solidFill>
                <a:highlight>
                  <a:srgbClr val="FFFFFF"/>
                </a:highlight>
              </a:rPr>
              <a:t>(polyphenol oxidase and catechol oxidase are two common examples)</a:t>
            </a:r>
            <a:r>
              <a:rPr lang="en" sz="1200" dirty="0">
                <a:solidFill>
                  <a:srgbClr val="444444"/>
                </a:solidFill>
                <a:highlight>
                  <a:srgbClr val="FFFFFF"/>
                </a:highlight>
              </a:rPr>
              <a:t> that reacts with oxygen in the air </a:t>
            </a:r>
            <a:r>
              <a:rPr lang="en" sz="1200" i="1" dirty="0">
                <a:solidFill>
                  <a:srgbClr val="444444"/>
                </a:solidFill>
                <a:highlight>
                  <a:srgbClr val="FFFFFF"/>
                </a:highlight>
              </a:rPr>
              <a:t>and</a:t>
            </a:r>
            <a:r>
              <a:rPr lang="en" sz="1200" dirty="0">
                <a:solidFill>
                  <a:srgbClr val="444444"/>
                </a:solidFill>
                <a:highlight>
                  <a:srgbClr val="FFFFFF"/>
                </a:highlight>
              </a:rPr>
              <a:t> an iron or copper </a:t>
            </a:r>
            <a:r>
              <a:rPr lang="en" sz="1200" b="1" dirty="0">
                <a:solidFill>
                  <a:srgbClr val="444444"/>
                </a:solidFill>
                <a:highlight>
                  <a:srgbClr val="FFFFFF"/>
                </a:highlight>
              </a:rPr>
              <a:t>cofactor</a:t>
            </a:r>
            <a:r>
              <a:rPr lang="en" sz="1200" dirty="0">
                <a:solidFill>
                  <a:srgbClr val="444444"/>
                </a:solidFill>
                <a:highlight>
                  <a:srgbClr val="FFFFFF"/>
                </a:highlight>
              </a:rPr>
              <a:t> in the </a:t>
            </a:r>
            <a:r>
              <a:rPr lang="en-US" sz="1200" dirty="0">
                <a:solidFill>
                  <a:srgbClr val="444444"/>
                </a:solidFill>
                <a:highlight>
                  <a:srgbClr val="FFFFFF"/>
                </a:highlight>
              </a:rPr>
              <a:t>apple</a:t>
            </a:r>
            <a:r>
              <a:rPr lang="en" sz="1200" dirty="0">
                <a:solidFill>
                  <a:srgbClr val="444444"/>
                </a:solidFill>
                <a:highlight>
                  <a:srgbClr val="FFFFFF"/>
                </a:highlight>
              </a:rPr>
              <a:t>. </a:t>
            </a:r>
            <a:r>
              <a:rPr lang="en" sz="1200" u="sng" dirty="0">
                <a:solidFill>
                  <a:srgbClr val="444444"/>
                </a:solidFill>
                <a:highlight>
                  <a:srgbClr val="FFFFFF"/>
                </a:highlight>
              </a:rPr>
              <a:t>A cofactor is a component that is necessary for a certain enzymatic reactions to happen.</a:t>
            </a:r>
            <a:r>
              <a:rPr lang="en" sz="1200" dirty="0">
                <a:solidFill>
                  <a:srgbClr val="444444"/>
                </a:solidFill>
                <a:highlight>
                  <a:srgbClr val="FFFFFF"/>
                </a:highlight>
              </a:rPr>
              <a:t> /The fruit starts to </a:t>
            </a:r>
            <a:r>
              <a:rPr lang="en" sz="1200" b="1" dirty="0">
                <a:solidFill>
                  <a:srgbClr val="444444"/>
                </a:solidFill>
                <a:highlight>
                  <a:srgbClr val="FFFFFF"/>
                </a:highlight>
              </a:rPr>
              <a:t>oxidize, </a:t>
            </a:r>
            <a:r>
              <a:rPr lang="en" sz="1200" dirty="0">
                <a:solidFill>
                  <a:srgbClr val="444444"/>
                </a:solidFill>
                <a:highlight>
                  <a:srgbClr val="FFFFFF"/>
                </a:highlight>
              </a:rPr>
              <a:t>when electrons are lost to another molecule (in this case the air), and the food turns brown.\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a:latin typeface="Roboto"/>
                <a:ea typeface="Roboto"/>
                <a:cs typeface="Roboto"/>
                <a:sym typeface="Roboto"/>
              </a:rPr>
              <a:t>(In this experiment I was finding the relationships between the surface area and the speed of the browning.)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For more accurate results, I used a software called ICY to analyze the photos. ICY can gave me the RGB values of the surface that I had selected.</a:t>
            </a:r>
            <a:endParaRPr lang="zh-CN" altLang="en-US" dirty="0"/>
          </a:p>
        </p:txBody>
      </p:sp>
    </p:spTree>
    <p:extLst>
      <p:ext uri="{BB962C8B-B14F-4D97-AF65-F5344CB8AC3E}">
        <p14:creationId xmlns:p14="http://schemas.microsoft.com/office/powerpoint/2010/main" val="298024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colors stand for there values. The dark blue line is the value of the mean of the addition of the R, G, B values. The X-axis stands for the times and the Y-axis stands for the RGB values. As we see from the color pad here, the lower RGB values it have, the browner it will be. </a:t>
            </a:r>
            <a:endParaRPr lang="zh-CN" altLang="en-US" dirty="0"/>
          </a:p>
        </p:txBody>
      </p:sp>
    </p:spTree>
    <p:extLst>
      <p:ext uri="{BB962C8B-B14F-4D97-AF65-F5344CB8AC3E}">
        <p14:creationId xmlns:p14="http://schemas.microsoft.com/office/powerpoint/2010/main" val="1451413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6" name="Shape 16"/>
          <p:cNvSpPr txBox="1">
            <a:spLocks noGrp="1"/>
          </p:cNvSpPr>
          <p:nvPr>
            <p:ph type="ctrTitle"/>
          </p:nvPr>
        </p:nvSpPr>
        <p:spPr>
          <a:xfrm>
            <a:off x="598100" y="1775222"/>
            <a:ext cx="8222100" cy="838800"/>
          </a:xfrm>
          <a:prstGeom prst="rect">
            <a:avLst/>
          </a:prstGeom>
        </p:spPr>
        <p:txBody>
          <a:bodyPr lIns="91425" tIns="91425" rIns="91425" bIns="91425" anchor="b"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17" name="Shape 17"/>
          <p:cNvSpPr txBox="1">
            <a:spLocks noGrp="1"/>
          </p:cNvSpPr>
          <p:nvPr>
            <p:ph type="subTitle" idx="1"/>
          </p:nvPr>
        </p:nvSpPr>
        <p:spPr>
          <a:xfrm>
            <a:off x="598088" y="2715912"/>
            <a:ext cx="8222100" cy="4329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8" name="Shape 1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Shape 70"/>
          <p:cNvGrpSpPr/>
          <p:nvPr/>
        </p:nvGrpSpPr>
        <p:grpSpPr>
          <a:xfrm>
            <a:off x="6098378" y="4"/>
            <a:ext cx="3045625" cy="2030570"/>
            <a:chOff x="6098378" y="4"/>
            <a:chExt cx="3045625" cy="2030570"/>
          </a:xfrm>
        </p:grpSpPr>
        <p:sp>
          <p:nvSpPr>
            <p:cNvPr id="71" name="Shape 7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2" name="Shape 7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76" name="Shape 76"/>
          <p:cNvSpPr txBox="1">
            <a:spLocks noGrp="1"/>
          </p:cNvSpPr>
          <p:nvPr>
            <p:ph type="title"/>
          </p:nvPr>
        </p:nvSpPr>
        <p:spPr>
          <a:xfrm>
            <a:off x="311700" y="1256050"/>
            <a:ext cx="8520600" cy="2030700"/>
          </a:xfrm>
          <a:prstGeom prst="rect">
            <a:avLst/>
          </a:prstGeom>
        </p:spPr>
        <p:txBody>
          <a:bodyPr lIns="91425" tIns="91425" rIns="91425" bIns="91425" anchor="b" anchorCtr="0"/>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a:endParaRPr/>
          </a:p>
        </p:txBody>
      </p:sp>
      <p:sp>
        <p:nvSpPr>
          <p:cNvPr id="77" name="Shape 77"/>
          <p:cNvSpPr txBox="1">
            <a:spLocks noGrp="1"/>
          </p:cNvSpPr>
          <p:nvPr>
            <p:ph type="body" idx="1"/>
          </p:nvPr>
        </p:nvSpPr>
        <p:spPr>
          <a:xfrm>
            <a:off x="311700" y="3369225"/>
            <a:ext cx="8520600" cy="12819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78" name="Shape 7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bg>
      <p:bgPr>
        <a:solidFill>
          <a:srgbClr val="FFFFFF"/>
        </a:solidFill>
        <a:effectLst/>
      </p:bgPr>
    </p:bg>
    <p:spTree>
      <p:nvGrpSpPr>
        <p:cNvPr id="1" name="Shape 81"/>
        <p:cNvGrpSpPr/>
        <p:nvPr/>
      </p:nvGrpSpPr>
      <p:grpSpPr>
        <a:xfrm>
          <a:off x="0" y="0"/>
          <a:ext cx="0" cy="0"/>
          <a:chOff x="0" y="0"/>
          <a:chExt cx="0" cy="0"/>
        </a:xfrm>
      </p:grpSpPr>
      <p:sp>
        <p:nvSpPr>
          <p:cNvPr id="82" name="Shape 82"/>
          <p:cNvSpPr/>
          <p:nvPr/>
        </p:nvSpPr>
        <p:spPr>
          <a:xfrm>
            <a:off x="0" y="0"/>
            <a:ext cx="9144000" cy="5143500"/>
          </a:xfrm>
          <a:prstGeom prst="rect">
            <a:avLst/>
          </a:prstGeom>
          <a:solidFill>
            <a:srgbClr val="3367D6"/>
          </a:solidFill>
          <a:ln>
            <a:noFill/>
          </a:ln>
        </p:spPr>
        <p:txBody>
          <a:bodyPr lIns="91425" tIns="91425" rIns="91425" bIns="91425" anchor="ctr" anchorCtr="0">
            <a:noAutofit/>
          </a:bodyPr>
          <a:lstStyle/>
          <a:p>
            <a:pPr lvl="0">
              <a:spcBef>
                <a:spcPts val="0"/>
              </a:spcBef>
              <a:buNone/>
            </a:pPr>
            <a:endParaRPr/>
          </a:p>
        </p:txBody>
      </p:sp>
      <p:sp>
        <p:nvSpPr>
          <p:cNvPr id="83" name="Shape 83"/>
          <p:cNvSpPr/>
          <p:nvPr/>
        </p:nvSpPr>
        <p:spPr>
          <a:xfrm rot="-5400000">
            <a:off x="4001650" y="900"/>
            <a:ext cx="5143500" cy="5141700"/>
          </a:xfrm>
          <a:prstGeom prst="rtTriangle">
            <a:avLst/>
          </a:prstGeom>
          <a:solidFill>
            <a:srgbClr val="5E97F6"/>
          </a:solidFill>
          <a:ln>
            <a:noFill/>
          </a:ln>
        </p:spPr>
        <p:txBody>
          <a:bodyPr lIns="91425" tIns="91425" rIns="91425" bIns="91425" anchor="ctr" anchorCtr="0">
            <a:noAutofit/>
          </a:bodyPr>
          <a:lstStyle/>
          <a:p>
            <a:pPr lvl="0">
              <a:spcBef>
                <a:spcPts val="0"/>
              </a:spcBef>
              <a:buNone/>
            </a:pPr>
            <a:endParaRPr/>
          </a:p>
        </p:txBody>
      </p:sp>
      <p:sp>
        <p:nvSpPr>
          <p:cNvPr id="84" name="Shape 84"/>
          <p:cNvSpPr txBox="1">
            <a:spLocks noGrp="1"/>
          </p:cNvSpPr>
          <p:nvPr>
            <p:ph type="title"/>
          </p:nvPr>
        </p:nvSpPr>
        <p:spPr>
          <a:xfrm>
            <a:off x="332325" y="1096874"/>
            <a:ext cx="4339200" cy="2949900"/>
          </a:xfrm>
          <a:prstGeom prst="rect">
            <a:avLst/>
          </a:prstGeom>
          <a:noFill/>
        </p:spPr>
        <p:txBody>
          <a:bodyPr lIns="91425" tIns="91425" rIns="91425" bIns="91425" anchor="ctr" anchorCtr="0"/>
          <a:lstStyle>
            <a:lvl1pPr lvl="0" algn="l">
              <a:lnSpc>
                <a:spcPct val="100000"/>
              </a:lnSpc>
              <a:spcBef>
                <a:spcPts val="0"/>
              </a:spcBef>
              <a:spcAft>
                <a:spcPts val="0"/>
              </a:spcAft>
              <a:buNone/>
              <a:defRPr sz="3600" b="1">
                <a:solidFill>
                  <a:srgbClr val="FFFFFF"/>
                </a:solidFill>
              </a:defRPr>
            </a:lvl1pPr>
            <a:lvl2pPr lvl="1" algn="l">
              <a:lnSpc>
                <a:spcPct val="100000"/>
              </a:lnSpc>
              <a:spcBef>
                <a:spcPts val="0"/>
              </a:spcBef>
              <a:spcAft>
                <a:spcPts val="0"/>
              </a:spcAft>
              <a:buNone/>
              <a:defRPr sz="3600" b="1">
                <a:solidFill>
                  <a:srgbClr val="FFFFFF"/>
                </a:solidFill>
              </a:defRPr>
            </a:lvl2pPr>
            <a:lvl3pPr lvl="2" algn="l">
              <a:lnSpc>
                <a:spcPct val="100000"/>
              </a:lnSpc>
              <a:spcBef>
                <a:spcPts val="0"/>
              </a:spcBef>
              <a:spcAft>
                <a:spcPts val="0"/>
              </a:spcAft>
              <a:buNone/>
              <a:defRPr sz="3600" b="1">
                <a:solidFill>
                  <a:srgbClr val="FFFFFF"/>
                </a:solidFill>
              </a:defRPr>
            </a:lvl3pPr>
            <a:lvl4pPr lvl="3" algn="l">
              <a:lnSpc>
                <a:spcPct val="100000"/>
              </a:lnSpc>
              <a:spcBef>
                <a:spcPts val="0"/>
              </a:spcBef>
              <a:spcAft>
                <a:spcPts val="0"/>
              </a:spcAft>
              <a:buNone/>
              <a:defRPr sz="3600" b="1">
                <a:solidFill>
                  <a:srgbClr val="FFFFFF"/>
                </a:solidFill>
              </a:defRPr>
            </a:lvl4pPr>
            <a:lvl5pPr lvl="4" algn="l">
              <a:lnSpc>
                <a:spcPct val="100000"/>
              </a:lnSpc>
              <a:spcBef>
                <a:spcPts val="0"/>
              </a:spcBef>
              <a:spcAft>
                <a:spcPts val="0"/>
              </a:spcAft>
              <a:buNone/>
              <a:defRPr sz="3600" b="1">
                <a:solidFill>
                  <a:srgbClr val="FFFFFF"/>
                </a:solidFill>
              </a:defRPr>
            </a:lvl5pPr>
            <a:lvl6pPr lvl="5" algn="l">
              <a:lnSpc>
                <a:spcPct val="100000"/>
              </a:lnSpc>
              <a:spcBef>
                <a:spcPts val="0"/>
              </a:spcBef>
              <a:spcAft>
                <a:spcPts val="0"/>
              </a:spcAft>
              <a:buNone/>
              <a:defRPr sz="3600" b="1">
                <a:solidFill>
                  <a:srgbClr val="FFFFFF"/>
                </a:solidFill>
              </a:defRPr>
            </a:lvl6pPr>
            <a:lvl7pPr lvl="6" algn="l">
              <a:lnSpc>
                <a:spcPct val="100000"/>
              </a:lnSpc>
              <a:spcBef>
                <a:spcPts val="0"/>
              </a:spcBef>
              <a:spcAft>
                <a:spcPts val="0"/>
              </a:spcAft>
              <a:buNone/>
              <a:defRPr sz="3600" b="1">
                <a:solidFill>
                  <a:srgbClr val="FFFFFF"/>
                </a:solidFill>
              </a:defRPr>
            </a:lvl7pPr>
            <a:lvl8pPr lvl="7" algn="l">
              <a:lnSpc>
                <a:spcPct val="100000"/>
              </a:lnSpc>
              <a:spcBef>
                <a:spcPts val="0"/>
              </a:spcBef>
              <a:spcAft>
                <a:spcPts val="0"/>
              </a:spcAft>
              <a:buNone/>
              <a:defRPr sz="3600" b="1">
                <a:solidFill>
                  <a:srgbClr val="FFFFFF"/>
                </a:solidFill>
              </a:defRPr>
            </a:lvl8pPr>
            <a:lvl9pPr lvl="8" algn="l">
              <a:lnSpc>
                <a:spcPct val="100000"/>
              </a:lnSpc>
              <a:spcBef>
                <a:spcPts val="0"/>
              </a:spcBef>
              <a:spcAft>
                <a:spcPts val="0"/>
              </a:spcAft>
              <a:buNone/>
              <a:defRPr sz="3600" b="1">
                <a:solidFill>
                  <a:srgbClr val="FFFFFF"/>
                </a:solidFill>
              </a:defRPr>
            </a:lvl9pPr>
          </a:lstStyle>
          <a:p>
            <a:endParaRPr/>
          </a:p>
        </p:txBody>
      </p:sp>
      <p:sp>
        <p:nvSpPr>
          <p:cNvPr id="85" name="Shape 85"/>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1">
    <p:bg>
      <p:bgPr>
        <a:solidFill>
          <a:srgbClr val="FFFFFF"/>
        </a:solidFill>
        <a:effectLst/>
      </p:bgPr>
    </p:bg>
    <p:spTree>
      <p:nvGrpSpPr>
        <p:cNvPr id="1" name="Shape 86"/>
        <p:cNvGrpSpPr/>
        <p:nvPr/>
      </p:nvGrpSpPr>
      <p:grpSpPr>
        <a:xfrm>
          <a:off x="0" y="0"/>
          <a:ext cx="0" cy="0"/>
          <a:chOff x="0" y="0"/>
          <a:chExt cx="0" cy="0"/>
        </a:xfrm>
      </p:grpSpPr>
      <p:sp>
        <p:nvSpPr>
          <p:cNvPr id="87" name="Shape 87"/>
          <p:cNvSpPr/>
          <p:nvPr/>
        </p:nvSpPr>
        <p:spPr>
          <a:xfrm>
            <a:off x="0" y="0"/>
            <a:ext cx="9144000" cy="5143500"/>
          </a:xfrm>
          <a:prstGeom prst="rect">
            <a:avLst/>
          </a:prstGeom>
          <a:solidFill>
            <a:srgbClr val="30343F"/>
          </a:solidFill>
          <a:ln>
            <a:noFill/>
          </a:ln>
        </p:spPr>
        <p:txBody>
          <a:bodyPr lIns="91425" tIns="45700" rIns="91425" bIns="45700" anchor="ctr" anchorCtr="0">
            <a:noAutofit/>
          </a:bodyPr>
          <a:lstStyle/>
          <a:p>
            <a:pPr lvl="0">
              <a:spcBef>
                <a:spcPts val="0"/>
              </a:spcBef>
              <a:buNone/>
            </a:pPr>
            <a:endParaRPr/>
          </a:p>
        </p:txBody>
      </p:sp>
      <p:sp>
        <p:nvSpPr>
          <p:cNvPr id="88" name="Shape 88"/>
          <p:cNvSpPr/>
          <p:nvPr/>
        </p:nvSpPr>
        <p:spPr>
          <a:xfrm>
            <a:off x="3486975" y="0"/>
            <a:ext cx="4628400" cy="4628400"/>
          </a:xfrm>
          <a:prstGeom prst="rect">
            <a:avLst/>
          </a:prstGeom>
          <a:solidFill>
            <a:srgbClr val="FAFFD8"/>
          </a:solidFill>
          <a:ln>
            <a:noFill/>
          </a:ln>
        </p:spPr>
        <p:txBody>
          <a:bodyPr lIns="91425" tIns="91425" rIns="91425" bIns="91425" anchor="ctr" anchorCtr="0">
            <a:noAutofit/>
          </a:bodyPr>
          <a:lstStyle/>
          <a:p>
            <a:pPr lvl="0">
              <a:spcBef>
                <a:spcPts val="0"/>
              </a:spcBef>
              <a:buNone/>
            </a:pPr>
            <a:endParaRPr/>
          </a:p>
        </p:txBody>
      </p:sp>
      <p:sp>
        <p:nvSpPr>
          <p:cNvPr id="89" name="Shape 89"/>
          <p:cNvSpPr/>
          <p:nvPr/>
        </p:nvSpPr>
        <p:spPr>
          <a:xfrm>
            <a:off x="3959989" y="3914399"/>
            <a:ext cx="548700" cy="53100"/>
          </a:xfrm>
          <a:prstGeom prst="rect">
            <a:avLst/>
          </a:prstGeom>
          <a:solidFill>
            <a:srgbClr val="BA1200"/>
          </a:solidFill>
          <a:ln>
            <a:noFill/>
          </a:ln>
        </p:spPr>
        <p:txBody>
          <a:bodyPr lIns="91425" tIns="91425" rIns="91425" bIns="91425" anchor="ctr" anchorCtr="0">
            <a:noAutofit/>
          </a:bodyPr>
          <a:lstStyle/>
          <a:p>
            <a:pPr lvl="0">
              <a:spcBef>
                <a:spcPts val="0"/>
              </a:spcBef>
              <a:buNone/>
            </a:pPr>
            <a:endParaRPr/>
          </a:p>
        </p:txBody>
      </p:sp>
      <p:sp>
        <p:nvSpPr>
          <p:cNvPr id="90" name="Shape 90"/>
          <p:cNvSpPr txBox="1">
            <a:spLocks noGrp="1"/>
          </p:cNvSpPr>
          <p:nvPr>
            <p:ph type="ctrTitle"/>
          </p:nvPr>
        </p:nvSpPr>
        <p:spPr>
          <a:xfrm>
            <a:off x="3829725" y="419100"/>
            <a:ext cx="3942900" cy="3495000"/>
          </a:xfrm>
          <a:prstGeom prst="rect">
            <a:avLst/>
          </a:prstGeom>
          <a:noFill/>
        </p:spPr>
        <p:txBody>
          <a:bodyPr lIns="91425" tIns="91425" rIns="91425" bIns="91425" anchor="ctr" anchorCtr="0"/>
          <a:lstStyle>
            <a:lvl1pPr lvl="0" algn="l">
              <a:lnSpc>
                <a:spcPct val="100000"/>
              </a:lnSpc>
              <a:spcBef>
                <a:spcPts val="0"/>
              </a:spcBef>
              <a:spcAft>
                <a:spcPts val="0"/>
              </a:spcAft>
              <a:buClr>
                <a:srgbClr val="30343F"/>
              </a:buClr>
              <a:buSzPct val="100000"/>
              <a:buNone/>
              <a:defRPr sz="4800" b="1">
                <a:solidFill>
                  <a:srgbClr val="30343F"/>
                </a:solidFill>
              </a:defRPr>
            </a:lvl1pPr>
            <a:lvl2pPr lvl="1" algn="l">
              <a:lnSpc>
                <a:spcPct val="100000"/>
              </a:lnSpc>
              <a:spcBef>
                <a:spcPts val="0"/>
              </a:spcBef>
              <a:spcAft>
                <a:spcPts val="0"/>
              </a:spcAft>
              <a:buClr>
                <a:srgbClr val="30343F"/>
              </a:buClr>
              <a:buSzPct val="100000"/>
              <a:buNone/>
              <a:defRPr sz="4800" b="1">
                <a:solidFill>
                  <a:srgbClr val="30343F"/>
                </a:solidFill>
              </a:defRPr>
            </a:lvl2pPr>
            <a:lvl3pPr lvl="2" algn="l">
              <a:lnSpc>
                <a:spcPct val="100000"/>
              </a:lnSpc>
              <a:spcBef>
                <a:spcPts val="0"/>
              </a:spcBef>
              <a:spcAft>
                <a:spcPts val="0"/>
              </a:spcAft>
              <a:buClr>
                <a:srgbClr val="30343F"/>
              </a:buClr>
              <a:buSzPct val="100000"/>
              <a:buNone/>
              <a:defRPr sz="4800" b="1">
                <a:solidFill>
                  <a:srgbClr val="30343F"/>
                </a:solidFill>
              </a:defRPr>
            </a:lvl3pPr>
            <a:lvl4pPr lvl="3" algn="l">
              <a:lnSpc>
                <a:spcPct val="100000"/>
              </a:lnSpc>
              <a:spcBef>
                <a:spcPts val="0"/>
              </a:spcBef>
              <a:spcAft>
                <a:spcPts val="0"/>
              </a:spcAft>
              <a:buClr>
                <a:srgbClr val="30343F"/>
              </a:buClr>
              <a:buSzPct val="100000"/>
              <a:buNone/>
              <a:defRPr sz="4800" b="1">
                <a:solidFill>
                  <a:srgbClr val="30343F"/>
                </a:solidFill>
              </a:defRPr>
            </a:lvl4pPr>
            <a:lvl5pPr lvl="4" algn="l">
              <a:lnSpc>
                <a:spcPct val="100000"/>
              </a:lnSpc>
              <a:spcBef>
                <a:spcPts val="0"/>
              </a:spcBef>
              <a:spcAft>
                <a:spcPts val="0"/>
              </a:spcAft>
              <a:buClr>
                <a:srgbClr val="30343F"/>
              </a:buClr>
              <a:buSzPct val="100000"/>
              <a:buNone/>
              <a:defRPr sz="4800" b="1">
                <a:solidFill>
                  <a:srgbClr val="30343F"/>
                </a:solidFill>
              </a:defRPr>
            </a:lvl5pPr>
            <a:lvl6pPr lvl="5" algn="l">
              <a:lnSpc>
                <a:spcPct val="100000"/>
              </a:lnSpc>
              <a:spcBef>
                <a:spcPts val="0"/>
              </a:spcBef>
              <a:spcAft>
                <a:spcPts val="0"/>
              </a:spcAft>
              <a:buClr>
                <a:srgbClr val="30343F"/>
              </a:buClr>
              <a:buSzPct val="100000"/>
              <a:buNone/>
              <a:defRPr sz="4800" b="1">
                <a:solidFill>
                  <a:srgbClr val="30343F"/>
                </a:solidFill>
              </a:defRPr>
            </a:lvl6pPr>
            <a:lvl7pPr lvl="6" algn="l">
              <a:lnSpc>
                <a:spcPct val="100000"/>
              </a:lnSpc>
              <a:spcBef>
                <a:spcPts val="0"/>
              </a:spcBef>
              <a:spcAft>
                <a:spcPts val="0"/>
              </a:spcAft>
              <a:buClr>
                <a:srgbClr val="30343F"/>
              </a:buClr>
              <a:buSzPct val="100000"/>
              <a:buNone/>
              <a:defRPr sz="4800" b="1">
                <a:solidFill>
                  <a:srgbClr val="30343F"/>
                </a:solidFill>
              </a:defRPr>
            </a:lvl7pPr>
            <a:lvl8pPr lvl="7" algn="l">
              <a:lnSpc>
                <a:spcPct val="100000"/>
              </a:lnSpc>
              <a:spcBef>
                <a:spcPts val="0"/>
              </a:spcBef>
              <a:spcAft>
                <a:spcPts val="0"/>
              </a:spcAft>
              <a:buClr>
                <a:srgbClr val="30343F"/>
              </a:buClr>
              <a:buSzPct val="100000"/>
              <a:buNone/>
              <a:defRPr sz="4800" b="1">
                <a:solidFill>
                  <a:srgbClr val="30343F"/>
                </a:solidFill>
              </a:defRPr>
            </a:lvl8pPr>
            <a:lvl9pPr lvl="8" algn="l">
              <a:lnSpc>
                <a:spcPct val="100000"/>
              </a:lnSpc>
              <a:spcBef>
                <a:spcPts val="0"/>
              </a:spcBef>
              <a:spcAft>
                <a:spcPts val="0"/>
              </a:spcAft>
              <a:buClr>
                <a:srgbClr val="30343F"/>
              </a:buClr>
              <a:buSzPct val="100000"/>
              <a:buNone/>
              <a:defRPr sz="4800" b="1">
                <a:solidFill>
                  <a:srgbClr val="30343F"/>
                </a:solidFill>
              </a:defRPr>
            </a:lvl9pPr>
          </a:lstStyle>
          <a:p>
            <a:endParaRPr/>
          </a:p>
        </p:txBody>
      </p:sp>
      <p:sp>
        <p:nvSpPr>
          <p:cNvPr id="91" name="Shape 91"/>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4">
    <p:bg>
      <p:bgPr>
        <a:solidFill>
          <a:srgbClr val="FFFFFF"/>
        </a:solidFill>
        <a:effectLst/>
      </p:bgPr>
    </p:bg>
    <p:spTree>
      <p:nvGrpSpPr>
        <p:cNvPr id="1" name="Shape 128"/>
        <p:cNvGrpSpPr/>
        <p:nvPr/>
      </p:nvGrpSpPr>
      <p:grpSpPr>
        <a:xfrm>
          <a:off x="0" y="0"/>
          <a:ext cx="0" cy="0"/>
          <a:chOff x="0" y="0"/>
          <a:chExt cx="0" cy="0"/>
        </a:xfrm>
      </p:grpSpPr>
      <p:sp>
        <p:nvSpPr>
          <p:cNvPr id="129" name="Shape 129"/>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30" name="Shape 130"/>
          <p:cNvSpPr/>
          <p:nvPr/>
        </p:nvSpPr>
        <p:spPr>
          <a:xfrm>
            <a:off x="3389100" y="0"/>
            <a:ext cx="57549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cxnSp>
        <p:nvCxnSpPr>
          <p:cNvPr id="131" name="Shape 131"/>
          <p:cNvCxnSpPr/>
          <p:nvPr/>
        </p:nvCxnSpPr>
        <p:spPr>
          <a:xfrm>
            <a:off x="372950" y="511683"/>
            <a:ext cx="642300" cy="0"/>
          </a:xfrm>
          <a:prstGeom prst="straightConnector1">
            <a:avLst/>
          </a:prstGeom>
          <a:noFill/>
          <a:ln w="76200" cap="flat" cmpd="sng">
            <a:solidFill>
              <a:schemeClr val="accent5"/>
            </a:solidFill>
            <a:prstDash val="solid"/>
            <a:round/>
            <a:headEnd type="none" w="med" len="med"/>
            <a:tailEnd type="none" w="med" len="med"/>
          </a:ln>
        </p:spPr>
      </p:cxnSp>
      <p:sp>
        <p:nvSpPr>
          <p:cNvPr id="132" name="Shape 132"/>
          <p:cNvSpPr txBox="1">
            <a:spLocks noGrp="1"/>
          </p:cNvSpPr>
          <p:nvPr>
            <p:ph type="title"/>
          </p:nvPr>
        </p:nvSpPr>
        <p:spPr>
          <a:xfrm>
            <a:off x="321825" y="694100"/>
            <a:ext cx="2143800" cy="3149400"/>
          </a:xfrm>
          <a:prstGeom prst="rect">
            <a:avLst/>
          </a:prstGeom>
          <a:noFill/>
        </p:spPr>
        <p:txBody>
          <a:bodyPr lIns="91425" tIns="91425" rIns="91425" bIns="91425" anchor="t" anchorCtr="0"/>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sp>
        <p:nvSpPr>
          <p:cNvPr id="133" name="Shape 133"/>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5">
    <p:bg>
      <p:bgPr>
        <a:solidFill>
          <a:srgbClr val="FFFFFF"/>
        </a:solidFill>
        <a:effectLst/>
      </p:bgPr>
    </p:bg>
    <p:spTree>
      <p:nvGrpSpPr>
        <p:cNvPr id="1" name="Shape 134"/>
        <p:cNvGrpSpPr/>
        <p:nvPr/>
      </p:nvGrpSpPr>
      <p:grpSpPr>
        <a:xfrm>
          <a:off x="0" y="0"/>
          <a:ext cx="0" cy="0"/>
          <a:chOff x="0" y="0"/>
          <a:chExt cx="0" cy="0"/>
        </a:xfrm>
      </p:grpSpPr>
      <p:sp>
        <p:nvSpPr>
          <p:cNvPr id="135" name="Shape 135"/>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36" name="Shape 136"/>
          <p:cNvSpPr/>
          <p:nvPr/>
        </p:nvSpPr>
        <p:spPr>
          <a:xfrm>
            <a:off x="3389100" y="0"/>
            <a:ext cx="57549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37" name="Shape 137"/>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
        <p:nvSpPr>
          <p:cNvPr id="138" name="Shape 138"/>
          <p:cNvSpPr txBox="1">
            <a:spLocks noGrp="1"/>
          </p:cNvSpPr>
          <p:nvPr>
            <p:ph type="title"/>
          </p:nvPr>
        </p:nvSpPr>
        <p:spPr>
          <a:xfrm>
            <a:off x="321825" y="694100"/>
            <a:ext cx="2651400" cy="1781700"/>
          </a:xfrm>
          <a:prstGeom prst="rect">
            <a:avLst/>
          </a:prstGeom>
          <a:noFill/>
        </p:spPr>
        <p:txBody>
          <a:bodyPr lIns="91425" tIns="91425" rIns="91425" bIns="91425" anchor="t" anchorCtr="0"/>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cxnSp>
        <p:nvCxnSpPr>
          <p:cNvPr id="139" name="Shape 139"/>
          <p:cNvCxnSpPr/>
          <p:nvPr/>
        </p:nvCxnSpPr>
        <p:spPr>
          <a:xfrm>
            <a:off x="372950" y="511683"/>
            <a:ext cx="642300" cy="0"/>
          </a:xfrm>
          <a:prstGeom prst="straightConnector1">
            <a:avLst/>
          </a:prstGeom>
          <a:noFill/>
          <a:ln w="76200" cap="flat" cmpd="sng">
            <a:solidFill>
              <a:schemeClr val="accent5"/>
            </a:solidFill>
            <a:prstDash val="solid"/>
            <a:round/>
            <a:headEnd type="none" w="med" len="med"/>
            <a:tailEnd type="none" w="med" len="med"/>
          </a:ln>
        </p:spPr>
      </p:cxnSp>
      <p:sp>
        <p:nvSpPr>
          <p:cNvPr id="140" name="Shape 140"/>
          <p:cNvSpPr txBox="1">
            <a:spLocks noGrp="1"/>
          </p:cNvSpPr>
          <p:nvPr>
            <p:ph type="body" idx="1"/>
          </p:nvPr>
        </p:nvSpPr>
        <p:spPr>
          <a:xfrm>
            <a:off x="321825" y="2506878"/>
            <a:ext cx="2651400" cy="19371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1"/>
              </a:buClr>
              <a:buSzPct val="100000"/>
              <a:defRPr sz="1400">
                <a:solidFill>
                  <a:schemeClr val="dk1"/>
                </a:solidFill>
              </a:defRPr>
            </a:lvl1pPr>
            <a:lvl2pPr lvl="1" algn="l">
              <a:lnSpc>
                <a:spcPct val="115000"/>
              </a:lnSpc>
              <a:spcBef>
                <a:spcPts val="0"/>
              </a:spcBef>
              <a:spcAft>
                <a:spcPts val="1600"/>
              </a:spcAft>
              <a:buClr>
                <a:schemeClr val="dk1"/>
              </a:buClr>
              <a:buSzPct val="100000"/>
              <a:defRPr sz="1200">
                <a:solidFill>
                  <a:schemeClr val="dk1"/>
                </a:solidFill>
              </a:defRPr>
            </a:lvl2pPr>
            <a:lvl3pPr lvl="2" algn="l">
              <a:lnSpc>
                <a:spcPct val="115000"/>
              </a:lnSpc>
              <a:spcBef>
                <a:spcPts val="0"/>
              </a:spcBef>
              <a:spcAft>
                <a:spcPts val="1600"/>
              </a:spcAft>
              <a:buClr>
                <a:schemeClr val="dk1"/>
              </a:buClr>
              <a:buSzPct val="100000"/>
              <a:defRPr sz="1200">
                <a:solidFill>
                  <a:schemeClr val="dk1"/>
                </a:solidFill>
              </a:defRPr>
            </a:lvl3pPr>
            <a:lvl4pPr lvl="3" algn="l">
              <a:lnSpc>
                <a:spcPct val="115000"/>
              </a:lnSpc>
              <a:spcBef>
                <a:spcPts val="0"/>
              </a:spcBef>
              <a:spcAft>
                <a:spcPts val="1600"/>
              </a:spcAft>
              <a:buClr>
                <a:schemeClr val="dk1"/>
              </a:buClr>
              <a:buSzPct val="100000"/>
              <a:defRPr sz="1200">
                <a:solidFill>
                  <a:schemeClr val="dk1"/>
                </a:solidFill>
              </a:defRPr>
            </a:lvl4pPr>
            <a:lvl5pPr lvl="4" algn="l">
              <a:lnSpc>
                <a:spcPct val="115000"/>
              </a:lnSpc>
              <a:spcBef>
                <a:spcPts val="0"/>
              </a:spcBef>
              <a:spcAft>
                <a:spcPts val="1600"/>
              </a:spcAft>
              <a:buClr>
                <a:schemeClr val="dk1"/>
              </a:buClr>
              <a:buSzPct val="100000"/>
              <a:defRPr sz="1200">
                <a:solidFill>
                  <a:schemeClr val="dk1"/>
                </a:solidFill>
              </a:defRPr>
            </a:lvl5pPr>
            <a:lvl6pPr lvl="5" algn="l">
              <a:lnSpc>
                <a:spcPct val="115000"/>
              </a:lnSpc>
              <a:spcBef>
                <a:spcPts val="0"/>
              </a:spcBef>
              <a:spcAft>
                <a:spcPts val="1600"/>
              </a:spcAft>
              <a:buClr>
                <a:schemeClr val="dk1"/>
              </a:buClr>
              <a:buSzPct val="100000"/>
              <a:defRPr sz="1200">
                <a:solidFill>
                  <a:schemeClr val="dk1"/>
                </a:solidFill>
              </a:defRPr>
            </a:lvl6pPr>
            <a:lvl7pPr lvl="6" algn="l">
              <a:lnSpc>
                <a:spcPct val="115000"/>
              </a:lnSpc>
              <a:spcBef>
                <a:spcPts val="0"/>
              </a:spcBef>
              <a:spcAft>
                <a:spcPts val="1600"/>
              </a:spcAft>
              <a:buClr>
                <a:schemeClr val="dk1"/>
              </a:buClr>
              <a:buSzPct val="100000"/>
              <a:defRPr sz="1200">
                <a:solidFill>
                  <a:schemeClr val="dk1"/>
                </a:solidFill>
              </a:defRPr>
            </a:lvl7pPr>
            <a:lvl8pPr lvl="7" algn="l">
              <a:lnSpc>
                <a:spcPct val="115000"/>
              </a:lnSpc>
              <a:spcBef>
                <a:spcPts val="0"/>
              </a:spcBef>
              <a:spcAft>
                <a:spcPts val="1600"/>
              </a:spcAft>
              <a:buClr>
                <a:schemeClr val="dk1"/>
              </a:buClr>
              <a:buSzPct val="100000"/>
              <a:defRPr sz="1200">
                <a:solidFill>
                  <a:schemeClr val="dk1"/>
                </a:solidFill>
              </a:defRPr>
            </a:lvl8pPr>
            <a:lvl9pPr lvl="8" algn="l">
              <a:lnSpc>
                <a:spcPct val="115000"/>
              </a:lnSpc>
              <a:spcBef>
                <a:spcPts val="0"/>
              </a:spcBef>
              <a:spcAft>
                <a:spcPts val="1600"/>
              </a:spcAft>
              <a:buClr>
                <a:schemeClr val="dk1"/>
              </a:buClr>
              <a:buSzPct val="100000"/>
              <a:defRPr sz="1200">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7">
    <p:bg>
      <p:bgPr>
        <a:solidFill>
          <a:srgbClr val="FFFFFF"/>
        </a:solidFill>
        <a:effectLst/>
      </p:bgPr>
    </p:bg>
    <p:spTree>
      <p:nvGrpSpPr>
        <p:cNvPr id="1" name="Shape 148"/>
        <p:cNvGrpSpPr/>
        <p:nvPr/>
      </p:nvGrpSpPr>
      <p:grpSpPr>
        <a:xfrm>
          <a:off x="0" y="0"/>
          <a:ext cx="0" cy="0"/>
          <a:chOff x="0" y="0"/>
          <a:chExt cx="0" cy="0"/>
        </a:xfrm>
      </p:grpSpPr>
      <p:sp>
        <p:nvSpPr>
          <p:cNvPr id="149" name="Shape 149"/>
          <p:cNvSpPr/>
          <p:nvPr/>
        </p:nvSpPr>
        <p:spPr>
          <a:xfrm>
            <a:off x="0" y="0"/>
            <a:ext cx="91440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150" name="Shape 150"/>
          <p:cNvGrpSpPr/>
          <p:nvPr/>
        </p:nvGrpSpPr>
        <p:grpSpPr>
          <a:xfrm>
            <a:off x="2" y="4713898"/>
            <a:ext cx="3047923" cy="429600"/>
            <a:chOff x="-72" y="4713898"/>
            <a:chExt cx="3047923" cy="429600"/>
          </a:xfrm>
        </p:grpSpPr>
        <p:sp>
          <p:nvSpPr>
            <p:cNvPr id="151" name="Shape 151"/>
            <p:cNvSpPr/>
            <p:nvPr/>
          </p:nvSpPr>
          <p:spPr>
            <a:xfrm rot="-5400000">
              <a:off x="2452050" y="4547698"/>
              <a:ext cx="429600" cy="762000"/>
            </a:xfrm>
            <a:prstGeom prst="rtTriangle">
              <a:avLst/>
            </a:prstGeom>
            <a:solidFill>
              <a:srgbClr val="EFEFEF"/>
            </a:solidFill>
            <a:ln>
              <a:noFill/>
            </a:ln>
          </p:spPr>
          <p:txBody>
            <a:bodyPr lIns="91425" tIns="91425" rIns="91425" bIns="91425" anchor="ctr" anchorCtr="0">
              <a:noAutofit/>
            </a:bodyPr>
            <a:lstStyle/>
            <a:p>
              <a:pPr lvl="0">
                <a:spcBef>
                  <a:spcPts val="0"/>
                </a:spcBef>
                <a:buNone/>
              </a:pPr>
              <a:endParaRPr/>
            </a:p>
          </p:txBody>
        </p:sp>
        <p:sp>
          <p:nvSpPr>
            <p:cNvPr id="152" name="Shape 152"/>
            <p:cNvSpPr/>
            <p:nvPr/>
          </p:nvSpPr>
          <p:spPr>
            <a:xfrm rot="-5400000">
              <a:off x="928118" y="4547698"/>
              <a:ext cx="429600" cy="762000"/>
            </a:xfrm>
            <a:prstGeom prst="rtTriangle">
              <a:avLst/>
            </a:prstGeom>
            <a:solidFill>
              <a:srgbClr val="D9D9D9"/>
            </a:solidFill>
            <a:ln>
              <a:noFill/>
            </a:ln>
          </p:spPr>
          <p:txBody>
            <a:bodyPr lIns="91425" tIns="91425" rIns="91425" bIns="91425" anchor="ctr" anchorCtr="0">
              <a:noAutofit/>
            </a:bodyPr>
            <a:lstStyle/>
            <a:p>
              <a:pPr lvl="0">
                <a:spcBef>
                  <a:spcPts val="0"/>
                </a:spcBef>
                <a:buNone/>
              </a:pPr>
              <a:endParaRPr/>
            </a:p>
          </p:txBody>
        </p:sp>
        <p:sp>
          <p:nvSpPr>
            <p:cNvPr id="153" name="Shape 153"/>
            <p:cNvSpPr/>
            <p:nvPr/>
          </p:nvSpPr>
          <p:spPr>
            <a:xfrm rot="5400000" flipH="1">
              <a:off x="1689952" y="4547698"/>
              <a:ext cx="429600" cy="762000"/>
            </a:xfrm>
            <a:prstGeom prst="rtTriangle">
              <a:avLst/>
            </a:prstGeom>
            <a:solidFill>
              <a:srgbClr val="F3F3F3"/>
            </a:solidFill>
            <a:ln>
              <a:noFill/>
            </a:ln>
          </p:spPr>
          <p:txBody>
            <a:bodyPr lIns="91425" tIns="91425" rIns="91425" bIns="91425" anchor="ctr" anchorCtr="0">
              <a:noAutofit/>
            </a:bodyPr>
            <a:lstStyle/>
            <a:p>
              <a:pPr lvl="0">
                <a:spcBef>
                  <a:spcPts val="0"/>
                </a:spcBef>
                <a:buNone/>
              </a:pPr>
              <a:endParaRPr/>
            </a:p>
          </p:txBody>
        </p:sp>
        <p:sp>
          <p:nvSpPr>
            <p:cNvPr id="154" name="Shape 154"/>
            <p:cNvSpPr/>
            <p:nvPr/>
          </p:nvSpPr>
          <p:spPr>
            <a:xfrm rot="5400000" flipH="1">
              <a:off x="166127" y="4547698"/>
              <a:ext cx="429600" cy="762000"/>
            </a:xfrm>
            <a:prstGeom prst="rtTriangle">
              <a:avLst/>
            </a:prstGeom>
            <a:solidFill>
              <a:srgbClr val="F3F3F3"/>
            </a:solidFill>
            <a:ln>
              <a:noFill/>
            </a:ln>
          </p:spPr>
          <p:txBody>
            <a:bodyPr lIns="91425" tIns="91425" rIns="91425" bIns="91425" anchor="ctr" anchorCtr="0">
              <a:noAutofit/>
            </a:bodyPr>
            <a:lstStyle/>
            <a:p>
              <a:pPr lvl="0">
                <a:spcBef>
                  <a:spcPts val="0"/>
                </a:spcBef>
                <a:buNone/>
              </a:pPr>
              <a:endParaRPr/>
            </a:p>
          </p:txBody>
        </p:sp>
      </p:grpSp>
      <p:sp>
        <p:nvSpPr>
          <p:cNvPr id="155" name="Shape 155"/>
          <p:cNvSpPr/>
          <p:nvPr/>
        </p:nvSpPr>
        <p:spPr>
          <a:xfrm>
            <a:off x="3047650" y="0"/>
            <a:ext cx="60963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56" name="Shape 156"/>
          <p:cNvSpPr txBox="1">
            <a:spLocks noGrp="1"/>
          </p:cNvSpPr>
          <p:nvPr>
            <p:ph type="title"/>
          </p:nvPr>
        </p:nvSpPr>
        <p:spPr>
          <a:xfrm>
            <a:off x="185350" y="352000"/>
            <a:ext cx="2683200" cy="4078800"/>
          </a:xfrm>
          <a:prstGeom prst="rect">
            <a:avLst/>
          </a:prstGeom>
          <a:noFill/>
        </p:spPr>
        <p:txBody>
          <a:bodyPr lIns="91425" tIns="91425" rIns="91425" bIns="91425" anchor="t" anchorCtr="0"/>
          <a:lstStyle>
            <a:lvl1pPr lvl="0" algn="l">
              <a:lnSpc>
                <a:spcPct val="100000"/>
              </a:lnSpc>
              <a:spcBef>
                <a:spcPts val="0"/>
              </a:spcBef>
              <a:spcAft>
                <a:spcPts val="0"/>
              </a:spcAft>
              <a:buNone/>
              <a:defRPr sz="3000" b="1">
                <a:solidFill>
                  <a:srgbClr val="212121"/>
                </a:solidFill>
              </a:defRPr>
            </a:lvl1pPr>
            <a:lvl2pPr lvl="1" algn="l">
              <a:lnSpc>
                <a:spcPct val="100000"/>
              </a:lnSpc>
              <a:spcBef>
                <a:spcPts val="0"/>
              </a:spcBef>
              <a:spcAft>
                <a:spcPts val="0"/>
              </a:spcAft>
              <a:buNone/>
              <a:defRPr sz="3000" b="1">
                <a:solidFill>
                  <a:srgbClr val="212121"/>
                </a:solidFill>
              </a:defRPr>
            </a:lvl2pPr>
            <a:lvl3pPr lvl="2" algn="l">
              <a:lnSpc>
                <a:spcPct val="100000"/>
              </a:lnSpc>
              <a:spcBef>
                <a:spcPts val="0"/>
              </a:spcBef>
              <a:spcAft>
                <a:spcPts val="0"/>
              </a:spcAft>
              <a:buNone/>
              <a:defRPr sz="3000" b="1">
                <a:solidFill>
                  <a:srgbClr val="212121"/>
                </a:solidFill>
              </a:defRPr>
            </a:lvl3pPr>
            <a:lvl4pPr lvl="3" algn="l">
              <a:lnSpc>
                <a:spcPct val="100000"/>
              </a:lnSpc>
              <a:spcBef>
                <a:spcPts val="0"/>
              </a:spcBef>
              <a:spcAft>
                <a:spcPts val="0"/>
              </a:spcAft>
              <a:buNone/>
              <a:defRPr sz="3000" b="1">
                <a:solidFill>
                  <a:srgbClr val="212121"/>
                </a:solidFill>
              </a:defRPr>
            </a:lvl4pPr>
            <a:lvl5pPr lvl="4" algn="l">
              <a:lnSpc>
                <a:spcPct val="100000"/>
              </a:lnSpc>
              <a:spcBef>
                <a:spcPts val="0"/>
              </a:spcBef>
              <a:spcAft>
                <a:spcPts val="0"/>
              </a:spcAft>
              <a:buNone/>
              <a:defRPr sz="3000" b="1">
                <a:solidFill>
                  <a:srgbClr val="212121"/>
                </a:solidFill>
              </a:defRPr>
            </a:lvl5pPr>
            <a:lvl6pPr lvl="5" algn="l">
              <a:lnSpc>
                <a:spcPct val="100000"/>
              </a:lnSpc>
              <a:spcBef>
                <a:spcPts val="0"/>
              </a:spcBef>
              <a:spcAft>
                <a:spcPts val="0"/>
              </a:spcAft>
              <a:buNone/>
              <a:defRPr sz="3000" b="1">
                <a:solidFill>
                  <a:srgbClr val="212121"/>
                </a:solidFill>
              </a:defRPr>
            </a:lvl6pPr>
            <a:lvl7pPr lvl="6" algn="l">
              <a:lnSpc>
                <a:spcPct val="100000"/>
              </a:lnSpc>
              <a:spcBef>
                <a:spcPts val="0"/>
              </a:spcBef>
              <a:spcAft>
                <a:spcPts val="0"/>
              </a:spcAft>
              <a:buNone/>
              <a:defRPr sz="3000" b="1">
                <a:solidFill>
                  <a:srgbClr val="212121"/>
                </a:solidFill>
              </a:defRPr>
            </a:lvl7pPr>
            <a:lvl8pPr lvl="7" algn="l">
              <a:lnSpc>
                <a:spcPct val="100000"/>
              </a:lnSpc>
              <a:spcBef>
                <a:spcPts val="0"/>
              </a:spcBef>
              <a:spcAft>
                <a:spcPts val="0"/>
              </a:spcAft>
              <a:buNone/>
              <a:defRPr sz="3000" b="1">
                <a:solidFill>
                  <a:srgbClr val="212121"/>
                </a:solidFill>
              </a:defRPr>
            </a:lvl8pPr>
            <a:lvl9pPr lvl="8" algn="l">
              <a:lnSpc>
                <a:spcPct val="100000"/>
              </a:lnSpc>
              <a:spcBef>
                <a:spcPts val="0"/>
              </a:spcBef>
              <a:spcAft>
                <a:spcPts val="0"/>
              </a:spcAft>
              <a:buNone/>
              <a:defRPr sz="3000" b="1">
                <a:solidFill>
                  <a:srgbClr val="212121"/>
                </a:solidFill>
              </a:defRPr>
            </a:lvl9pPr>
          </a:lstStyle>
          <a:p>
            <a:endParaRPr/>
          </a:p>
        </p:txBody>
      </p:sp>
      <p:sp>
        <p:nvSpPr>
          <p:cNvPr id="157" name="Shape 157"/>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162"/>
        <p:cNvGrpSpPr/>
        <p:nvPr/>
      </p:nvGrpSpPr>
      <p:grpSpPr>
        <a:xfrm>
          <a:off x="0" y="0"/>
          <a:ext cx="0" cy="0"/>
          <a:chOff x="0" y="0"/>
          <a:chExt cx="0" cy="0"/>
        </a:xfrm>
      </p:grpSpPr>
      <p:grpSp>
        <p:nvGrpSpPr>
          <p:cNvPr id="163" name="Shape 163"/>
          <p:cNvGrpSpPr/>
          <p:nvPr/>
        </p:nvGrpSpPr>
        <p:grpSpPr>
          <a:xfrm>
            <a:off x="6098378" y="4"/>
            <a:ext cx="3045625" cy="2030570"/>
            <a:chOff x="6098378" y="4"/>
            <a:chExt cx="3045625" cy="2030570"/>
          </a:xfrm>
        </p:grpSpPr>
        <p:sp>
          <p:nvSpPr>
            <p:cNvPr id="164" name="Shape 164"/>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65" name="Shape 165"/>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66" name="Shape 166"/>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67" name="Shape 167"/>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68" name="Shape 168"/>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69" name="Shape 169"/>
          <p:cNvSpPr txBox="1">
            <a:spLocks noGrp="1"/>
          </p:cNvSpPr>
          <p:nvPr>
            <p:ph type="ctrTitle"/>
          </p:nvPr>
        </p:nvSpPr>
        <p:spPr>
          <a:xfrm>
            <a:off x="598100" y="1775222"/>
            <a:ext cx="8222100" cy="838800"/>
          </a:xfrm>
          <a:prstGeom prst="rect">
            <a:avLst/>
          </a:prstGeom>
        </p:spPr>
        <p:txBody>
          <a:bodyPr lIns="91425" tIns="91425" rIns="91425" bIns="91425" anchor="b" anchorCtr="0"/>
          <a:lstStyle>
            <a:lvl1pPr lvl="0" rtl="0">
              <a:spcBef>
                <a:spcPts val="0"/>
              </a:spcBef>
              <a:buClr>
                <a:schemeClr val="lt1"/>
              </a:buClr>
              <a:buSzPct val="100000"/>
              <a:defRPr sz="4200">
                <a:solidFill>
                  <a:schemeClr val="lt1"/>
                </a:solidFill>
              </a:defRPr>
            </a:lvl1pPr>
            <a:lvl2pPr lvl="1" rtl="0">
              <a:spcBef>
                <a:spcPts val="0"/>
              </a:spcBef>
              <a:buClr>
                <a:schemeClr val="lt1"/>
              </a:buClr>
              <a:buSzPct val="100000"/>
              <a:defRPr sz="4200">
                <a:solidFill>
                  <a:schemeClr val="lt1"/>
                </a:solidFill>
              </a:defRPr>
            </a:lvl2pPr>
            <a:lvl3pPr lvl="2" rtl="0">
              <a:spcBef>
                <a:spcPts val="0"/>
              </a:spcBef>
              <a:buClr>
                <a:schemeClr val="lt1"/>
              </a:buClr>
              <a:buSzPct val="100000"/>
              <a:defRPr sz="4200">
                <a:solidFill>
                  <a:schemeClr val="lt1"/>
                </a:solidFill>
              </a:defRPr>
            </a:lvl3pPr>
            <a:lvl4pPr lvl="3" rtl="0">
              <a:spcBef>
                <a:spcPts val="0"/>
              </a:spcBef>
              <a:buClr>
                <a:schemeClr val="lt1"/>
              </a:buClr>
              <a:buSzPct val="100000"/>
              <a:defRPr sz="4200">
                <a:solidFill>
                  <a:schemeClr val="lt1"/>
                </a:solidFill>
              </a:defRPr>
            </a:lvl4pPr>
            <a:lvl5pPr lvl="4" rtl="0">
              <a:spcBef>
                <a:spcPts val="0"/>
              </a:spcBef>
              <a:buClr>
                <a:schemeClr val="lt1"/>
              </a:buClr>
              <a:buSzPct val="100000"/>
              <a:defRPr sz="4200">
                <a:solidFill>
                  <a:schemeClr val="lt1"/>
                </a:solidFill>
              </a:defRPr>
            </a:lvl5pPr>
            <a:lvl6pPr lvl="5" rtl="0">
              <a:spcBef>
                <a:spcPts val="0"/>
              </a:spcBef>
              <a:buClr>
                <a:schemeClr val="lt1"/>
              </a:buClr>
              <a:buSzPct val="100000"/>
              <a:defRPr sz="4200">
                <a:solidFill>
                  <a:schemeClr val="lt1"/>
                </a:solidFill>
              </a:defRPr>
            </a:lvl6pPr>
            <a:lvl7pPr lvl="6" rtl="0">
              <a:spcBef>
                <a:spcPts val="0"/>
              </a:spcBef>
              <a:buClr>
                <a:schemeClr val="lt1"/>
              </a:buClr>
              <a:buSzPct val="100000"/>
              <a:defRPr sz="4200">
                <a:solidFill>
                  <a:schemeClr val="lt1"/>
                </a:solidFill>
              </a:defRPr>
            </a:lvl7pPr>
            <a:lvl8pPr lvl="7" rtl="0">
              <a:spcBef>
                <a:spcPts val="0"/>
              </a:spcBef>
              <a:buClr>
                <a:schemeClr val="lt1"/>
              </a:buClr>
              <a:buSzPct val="100000"/>
              <a:defRPr sz="4200">
                <a:solidFill>
                  <a:schemeClr val="lt1"/>
                </a:solidFill>
              </a:defRPr>
            </a:lvl8pPr>
            <a:lvl9pPr lvl="8" rtl="0">
              <a:spcBef>
                <a:spcPts val="0"/>
              </a:spcBef>
              <a:buClr>
                <a:schemeClr val="lt1"/>
              </a:buClr>
              <a:buSzPct val="100000"/>
              <a:defRPr sz="4200">
                <a:solidFill>
                  <a:schemeClr val="lt1"/>
                </a:solidFill>
              </a:defRPr>
            </a:lvl9pPr>
          </a:lstStyle>
          <a:p>
            <a:endParaRPr/>
          </a:p>
        </p:txBody>
      </p:sp>
      <p:sp>
        <p:nvSpPr>
          <p:cNvPr id="170" name="Shape 170"/>
          <p:cNvSpPr txBox="1">
            <a:spLocks noGrp="1"/>
          </p:cNvSpPr>
          <p:nvPr>
            <p:ph type="subTitle" idx="1"/>
          </p:nvPr>
        </p:nvSpPr>
        <p:spPr>
          <a:xfrm>
            <a:off x="598088" y="2715912"/>
            <a:ext cx="8222100" cy="432900"/>
          </a:xfrm>
          <a:prstGeom prst="rect">
            <a:avLst/>
          </a:prstGeom>
        </p:spPr>
        <p:txBody>
          <a:bodyPr lIns="91425" tIns="91425" rIns="91425" bIns="91425" anchor="t" anchorCtr="0"/>
          <a:lstStyle>
            <a:lvl1pPr lvl="0" rtl="0">
              <a:lnSpc>
                <a:spcPct val="100000"/>
              </a:lnSpc>
              <a:spcBef>
                <a:spcPts val="0"/>
              </a:spcBef>
              <a:spcAft>
                <a:spcPts val="0"/>
              </a:spcAft>
              <a:buClr>
                <a:schemeClr val="lt1"/>
              </a:buClr>
              <a:buSzPct val="100000"/>
              <a:buNone/>
              <a:defRPr sz="2100">
                <a:solidFill>
                  <a:schemeClr val="lt1"/>
                </a:solidFill>
              </a:defRPr>
            </a:lvl1pPr>
            <a:lvl2pPr lvl="1" rtl="0">
              <a:lnSpc>
                <a:spcPct val="100000"/>
              </a:lnSpc>
              <a:spcBef>
                <a:spcPts val="0"/>
              </a:spcBef>
              <a:spcAft>
                <a:spcPts val="0"/>
              </a:spcAft>
              <a:buClr>
                <a:schemeClr val="lt1"/>
              </a:buClr>
              <a:buSzPct val="100000"/>
              <a:buNone/>
              <a:defRPr sz="2100">
                <a:solidFill>
                  <a:schemeClr val="lt1"/>
                </a:solidFill>
              </a:defRPr>
            </a:lvl2pPr>
            <a:lvl3pPr lvl="2" rtl="0">
              <a:lnSpc>
                <a:spcPct val="100000"/>
              </a:lnSpc>
              <a:spcBef>
                <a:spcPts val="0"/>
              </a:spcBef>
              <a:spcAft>
                <a:spcPts val="0"/>
              </a:spcAft>
              <a:buClr>
                <a:schemeClr val="lt1"/>
              </a:buClr>
              <a:buSzPct val="100000"/>
              <a:buNone/>
              <a:defRPr sz="2100">
                <a:solidFill>
                  <a:schemeClr val="lt1"/>
                </a:solidFill>
              </a:defRPr>
            </a:lvl3pPr>
            <a:lvl4pPr lvl="3" rtl="0">
              <a:lnSpc>
                <a:spcPct val="100000"/>
              </a:lnSpc>
              <a:spcBef>
                <a:spcPts val="0"/>
              </a:spcBef>
              <a:spcAft>
                <a:spcPts val="0"/>
              </a:spcAft>
              <a:buClr>
                <a:schemeClr val="lt1"/>
              </a:buClr>
              <a:buSzPct val="100000"/>
              <a:buNone/>
              <a:defRPr sz="2100">
                <a:solidFill>
                  <a:schemeClr val="lt1"/>
                </a:solidFill>
              </a:defRPr>
            </a:lvl4pPr>
            <a:lvl5pPr lvl="4" rtl="0">
              <a:lnSpc>
                <a:spcPct val="100000"/>
              </a:lnSpc>
              <a:spcBef>
                <a:spcPts val="0"/>
              </a:spcBef>
              <a:spcAft>
                <a:spcPts val="0"/>
              </a:spcAft>
              <a:buClr>
                <a:schemeClr val="lt1"/>
              </a:buClr>
              <a:buSzPct val="100000"/>
              <a:buNone/>
              <a:defRPr sz="2100">
                <a:solidFill>
                  <a:schemeClr val="lt1"/>
                </a:solidFill>
              </a:defRPr>
            </a:lvl5pPr>
            <a:lvl6pPr lvl="5" rtl="0">
              <a:lnSpc>
                <a:spcPct val="100000"/>
              </a:lnSpc>
              <a:spcBef>
                <a:spcPts val="0"/>
              </a:spcBef>
              <a:spcAft>
                <a:spcPts val="0"/>
              </a:spcAft>
              <a:buClr>
                <a:schemeClr val="lt1"/>
              </a:buClr>
              <a:buSzPct val="100000"/>
              <a:buNone/>
              <a:defRPr sz="2100">
                <a:solidFill>
                  <a:schemeClr val="lt1"/>
                </a:solidFill>
              </a:defRPr>
            </a:lvl6pPr>
            <a:lvl7pPr lvl="6" rtl="0">
              <a:lnSpc>
                <a:spcPct val="100000"/>
              </a:lnSpc>
              <a:spcBef>
                <a:spcPts val="0"/>
              </a:spcBef>
              <a:spcAft>
                <a:spcPts val="0"/>
              </a:spcAft>
              <a:buClr>
                <a:schemeClr val="lt1"/>
              </a:buClr>
              <a:buSzPct val="100000"/>
              <a:buNone/>
              <a:defRPr sz="2100">
                <a:solidFill>
                  <a:schemeClr val="lt1"/>
                </a:solidFill>
              </a:defRPr>
            </a:lvl7pPr>
            <a:lvl8pPr lvl="7" rtl="0">
              <a:lnSpc>
                <a:spcPct val="100000"/>
              </a:lnSpc>
              <a:spcBef>
                <a:spcPts val="0"/>
              </a:spcBef>
              <a:spcAft>
                <a:spcPts val="0"/>
              </a:spcAft>
              <a:buClr>
                <a:schemeClr val="lt1"/>
              </a:buClr>
              <a:buSzPct val="100000"/>
              <a:buNone/>
              <a:defRPr sz="2100">
                <a:solidFill>
                  <a:schemeClr val="lt1"/>
                </a:solidFill>
              </a:defRPr>
            </a:lvl8pPr>
            <a:lvl9pPr lvl="8" rtl="0">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71" name="Shape 171"/>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72"/>
        <p:cNvGrpSpPr/>
        <p:nvPr/>
      </p:nvGrpSpPr>
      <p:grpSpPr>
        <a:xfrm>
          <a:off x="0" y="0"/>
          <a:ext cx="0" cy="0"/>
          <a:chOff x="0" y="0"/>
          <a:chExt cx="0" cy="0"/>
        </a:xfrm>
      </p:grpSpPr>
      <p:grpSp>
        <p:nvGrpSpPr>
          <p:cNvPr id="173" name="Shape 173"/>
          <p:cNvGrpSpPr/>
          <p:nvPr/>
        </p:nvGrpSpPr>
        <p:grpSpPr>
          <a:xfrm>
            <a:off x="6098378" y="4"/>
            <a:ext cx="3045625" cy="2030570"/>
            <a:chOff x="6098378" y="4"/>
            <a:chExt cx="3045625" cy="2030570"/>
          </a:xfrm>
        </p:grpSpPr>
        <p:sp>
          <p:nvSpPr>
            <p:cNvPr id="174" name="Shape 174"/>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75" name="Shape 175"/>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76" name="Shape 176"/>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77" name="Shape 177"/>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78" name="Shape 178"/>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79" name="Shape 179"/>
          <p:cNvSpPr txBox="1">
            <a:spLocks noGrp="1"/>
          </p:cNvSpPr>
          <p:nvPr>
            <p:ph type="title"/>
          </p:nvPr>
        </p:nvSpPr>
        <p:spPr>
          <a:xfrm>
            <a:off x="598100" y="2152347"/>
            <a:ext cx="8222100" cy="838800"/>
          </a:xfrm>
          <a:prstGeom prst="rect">
            <a:avLst/>
          </a:prstGeom>
        </p:spPr>
        <p:txBody>
          <a:bodyPr lIns="91425" tIns="91425" rIns="91425" bIns="91425" anchor="ctr" anchorCtr="0"/>
          <a:lstStyle>
            <a:lvl1pPr lvl="0" rtl="0">
              <a:spcBef>
                <a:spcPts val="0"/>
              </a:spcBef>
              <a:buClr>
                <a:schemeClr val="lt1"/>
              </a:buClr>
              <a:buSzPct val="100000"/>
              <a:defRPr sz="4200">
                <a:solidFill>
                  <a:schemeClr val="lt1"/>
                </a:solidFill>
              </a:defRPr>
            </a:lvl1pPr>
            <a:lvl2pPr lvl="1" rtl="0">
              <a:spcBef>
                <a:spcPts val="0"/>
              </a:spcBef>
              <a:buClr>
                <a:schemeClr val="lt1"/>
              </a:buClr>
              <a:buSzPct val="100000"/>
              <a:defRPr sz="4200">
                <a:solidFill>
                  <a:schemeClr val="lt1"/>
                </a:solidFill>
              </a:defRPr>
            </a:lvl2pPr>
            <a:lvl3pPr lvl="2" rtl="0">
              <a:spcBef>
                <a:spcPts val="0"/>
              </a:spcBef>
              <a:buClr>
                <a:schemeClr val="lt1"/>
              </a:buClr>
              <a:buSzPct val="100000"/>
              <a:defRPr sz="4200">
                <a:solidFill>
                  <a:schemeClr val="lt1"/>
                </a:solidFill>
              </a:defRPr>
            </a:lvl3pPr>
            <a:lvl4pPr lvl="3" rtl="0">
              <a:spcBef>
                <a:spcPts val="0"/>
              </a:spcBef>
              <a:buClr>
                <a:schemeClr val="lt1"/>
              </a:buClr>
              <a:buSzPct val="100000"/>
              <a:defRPr sz="4200">
                <a:solidFill>
                  <a:schemeClr val="lt1"/>
                </a:solidFill>
              </a:defRPr>
            </a:lvl4pPr>
            <a:lvl5pPr lvl="4" rtl="0">
              <a:spcBef>
                <a:spcPts val="0"/>
              </a:spcBef>
              <a:buClr>
                <a:schemeClr val="lt1"/>
              </a:buClr>
              <a:buSzPct val="100000"/>
              <a:defRPr sz="4200">
                <a:solidFill>
                  <a:schemeClr val="lt1"/>
                </a:solidFill>
              </a:defRPr>
            </a:lvl5pPr>
            <a:lvl6pPr lvl="5" rtl="0">
              <a:spcBef>
                <a:spcPts val="0"/>
              </a:spcBef>
              <a:buClr>
                <a:schemeClr val="lt1"/>
              </a:buClr>
              <a:buSzPct val="100000"/>
              <a:defRPr sz="4200">
                <a:solidFill>
                  <a:schemeClr val="lt1"/>
                </a:solidFill>
              </a:defRPr>
            </a:lvl6pPr>
            <a:lvl7pPr lvl="6" rtl="0">
              <a:spcBef>
                <a:spcPts val="0"/>
              </a:spcBef>
              <a:buClr>
                <a:schemeClr val="lt1"/>
              </a:buClr>
              <a:buSzPct val="100000"/>
              <a:defRPr sz="4200">
                <a:solidFill>
                  <a:schemeClr val="lt1"/>
                </a:solidFill>
              </a:defRPr>
            </a:lvl7pPr>
            <a:lvl8pPr lvl="7" rtl="0">
              <a:spcBef>
                <a:spcPts val="0"/>
              </a:spcBef>
              <a:buClr>
                <a:schemeClr val="lt1"/>
              </a:buClr>
              <a:buSzPct val="100000"/>
              <a:defRPr sz="4200">
                <a:solidFill>
                  <a:schemeClr val="lt1"/>
                </a:solidFill>
              </a:defRPr>
            </a:lvl8pPr>
            <a:lvl9pPr lvl="8" rtl="0">
              <a:spcBef>
                <a:spcPts val="0"/>
              </a:spcBef>
              <a:buClr>
                <a:schemeClr val="lt1"/>
              </a:buClr>
              <a:buSzPct val="100000"/>
              <a:defRPr sz="4200">
                <a:solidFill>
                  <a:schemeClr val="lt1"/>
                </a:solidFill>
              </a:defRPr>
            </a:lvl9pPr>
          </a:lstStyle>
          <a:p>
            <a:endParaRPr/>
          </a:p>
        </p:txBody>
      </p:sp>
      <p:sp>
        <p:nvSpPr>
          <p:cNvPr id="180" name="Shape 180"/>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1"/>
        <p:cNvGrpSpPr/>
        <p:nvPr/>
      </p:nvGrpSpPr>
      <p:grpSpPr>
        <a:xfrm>
          <a:off x="0" y="0"/>
          <a:ext cx="0" cy="0"/>
          <a:chOff x="0" y="0"/>
          <a:chExt cx="0" cy="0"/>
        </a:xfrm>
      </p:grpSpPr>
      <p:grpSp>
        <p:nvGrpSpPr>
          <p:cNvPr id="182" name="Shape 182"/>
          <p:cNvGrpSpPr/>
          <p:nvPr/>
        </p:nvGrpSpPr>
        <p:grpSpPr>
          <a:xfrm>
            <a:off x="0" y="3903669"/>
            <a:ext cx="9144000" cy="1239925"/>
            <a:chOff x="0" y="3903669"/>
            <a:chExt cx="9144000" cy="1239925"/>
          </a:xfrm>
        </p:grpSpPr>
        <p:sp>
          <p:nvSpPr>
            <p:cNvPr id="183" name="Shape 183"/>
            <p:cNvSpPr/>
            <p:nvPr/>
          </p:nvSpPr>
          <p:spPr>
            <a:xfrm>
              <a:off x="8154895"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184" name="Shape 184"/>
            <p:cNvSpPr/>
            <p:nvPr/>
          </p:nvSpPr>
          <p:spPr>
            <a:xfrm flipH="1">
              <a:off x="6181162"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185" name="Shape 185"/>
            <p:cNvSpPr/>
            <p:nvPr/>
          </p:nvSpPr>
          <p:spPr>
            <a:xfrm>
              <a:off x="7170274" y="3903669"/>
              <a:ext cx="989100" cy="987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186" name="Shape 186"/>
            <p:cNvSpPr/>
            <p:nvPr/>
          </p:nvSpPr>
          <p:spPr>
            <a:xfrm rot="10800000">
              <a:off x="8154757" y="3903682"/>
              <a:ext cx="989100" cy="9879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187" name="Shape 187"/>
            <p:cNvSpPr/>
            <p:nvPr/>
          </p:nvSpPr>
          <p:spPr>
            <a:xfrm>
              <a:off x="0" y="4891594"/>
              <a:ext cx="9144000" cy="252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188" name="Shape 188"/>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9" name="Shape 189"/>
          <p:cNvSpPr txBox="1">
            <a:spLocks noGrp="1"/>
          </p:cNvSpPr>
          <p:nvPr>
            <p:ph type="body" idx="1"/>
          </p:nvPr>
        </p:nvSpPr>
        <p:spPr>
          <a:xfrm>
            <a:off x="311700" y="1229875"/>
            <a:ext cx="8520600" cy="3339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0" name="Shape 190"/>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Shape 20"/>
          <p:cNvGrpSpPr/>
          <p:nvPr/>
        </p:nvGrpSpPr>
        <p:grpSpPr>
          <a:xfrm>
            <a:off x="6098378" y="4"/>
            <a:ext cx="3045625" cy="2030570"/>
            <a:chOff x="6098378" y="4"/>
            <a:chExt cx="3045625" cy="2030570"/>
          </a:xfrm>
        </p:grpSpPr>
        <p:sp>
          <p:nvSpPr>
            <p:cNvPr id="21" name="Shape 2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3" name="Shape 2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26" name="Shape 26"/>
          <p:cNvSpPr txBox="1">
            <a:spLocks noGrp="1"/>
          </p:cNvSpPr>
          <p:nvPr>
            <p:ph type="title"/>
          </p:nvPr>
        </p:nvSpPr>
        <p:spPr>
          <a:xfrm>
            <a:off x="598100" y="2152347"/>
            <a:ext cx="8222100" cy="838800"/>
          </a:xfrm>
          <a:prstGeom prst="rect">
            <a:avLst/>
          </a:prstGeom>
        </p:spPr>
        <p:txBody>
          <a:bodyPr lIns="91425" tIns="91425" rIns="91425" bIns="91425" anchor="ctr"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27" name="Shape 2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3" name="Shape 193"/>
          <p:cNvSpPr txBox="1">
            <a:spLocks noGrp="1"/>
          </p:cNvSpPr>
          <p:nvPr>
            <p:ph type="body" idx="1"/>
          </p:nvPr>
        </p:nvSpPr>
        <p:spPr>
          <a:xfrm>
            <a:off x="311700" y="1229975"/>
            <a:ext cx="3999900" cy="33390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94" name="Shape 194"/>
          <p:cNvSpPr txBox="1">
            <a:spLocks noGrp="1"/>
          </p:cNvSpPr>
          <p:nvPr>
            <p:ph type="body" idx="2"/>
          </p:nvPr>
        </p:nvSpPr>
        <p:spPr>
          <a:xfrm>
            <a:off x="4832400" y="1229975"/>
            <a:ext cx="3999900" cy="33390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95" name="Shape 19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8" name="Shape 19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201" name="Shape 201"/>
          <p:cNvSpPr txBox="1">
            <a:spLocks noGrp="1"/>
          </p:cNvSpPr>
          <p:nvPr>
            <p:ph type="body" idx="1"/>
          </p:nvPr>
        </p:nvSpPr>
        <p:spPr>
          <a:xfrm>
            <a:off x="311700" y="1465804"/>
            <a:ext cx="2808000" cy="31032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02" name="Shape 202"/>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203"/>
        <p:cNvGrpSpPr/>
        <p:nvPr/>
      </p:nvGrpSpPr>
      <p:grpSpPr>
        <a:xfrm>
          <a:off x="0" y="0"/>
          <a:ext cx="0" cy="0"/>
          <a:chOff x="0" y="0"/>
          <a:chExt cx="0" cy="0"/>
        </a:xfrm>
      </p:grpSpPr>
      <p:grpSp>
        <p:nvGrpSpPr>
          <p:cNvPr id="204" name="Shape 204"/>
          <p:cNvGrpSpPr/>
          <p:nvPr/>
        </p:nvGrpSpPr>
        <p:grpSpPr>
          <a:xfrm>
            <a:off x="6098378" y="4"/>
            <a:ext cx="3045625" cy="2030570"/>
            <a:chOff x="6098378" y="4"/>
            <a:chExt cx="3045625" cy="2030570"/>
          </a:xfrm>
        </p:grpSpPr>
        <p:sp>
          <p:nvSpPr>
            <p:cNvPr id="205" name="Shape 205"/>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06" name="Shape 206"/>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207" name="Shape 207"/>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08" name="Shape 208"/>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209" name="Shape 209"/>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grpSp>
      <p:sp>
        <p:nvSpPr>
          <p:cNvPr id="210" name="Shape 210"/>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211" name="Shape 211"/>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12"/>
        <p:cNvGrpSpPr/>
        <p:nvPr/>
      </p:nvGrpSpPr>
      <p:grpSpPr>
        <a:xfrm>
          <a:off x="0" y="0"/>
          <a:ext cx="0" cy="0"/>
          <a:chOff x="0" y="0"/>
          <a:chExt cx="0" cy="0"/>
        </a:xfrm>
      </p:grpSpPr>
      <p:sp>
        <p:nvSpPr>
          <p:cNvPr id="213" name="Shape 213"/>
          <p:cNvSpPr/>
          <p:nvPr/>
        </p:nvSpPr>
        <p:spPr>
          <a:xfrm>
            <a:off x="4572000" y="-1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214" name="Shape 214"/>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215" name="Shape 215"/>
          <p:cNvSpPr txBox="1">
            <a:spLocks noGrp="1"/>
          </p:cNvSpPr>
          <p:nvPr>
            <p:ph type="title"/>
          </p:nvPr>
        </p:nvSpPr>
        <p:spPr>
          <a:xfrm>
            <a:off x="265500" y="1151100"/>
            <a:ext cx="4045200" cy="15645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216" name="Shape 216"/>
          <p:cNvSpPr txBox="1">
            <a:spLocks noGrp="1"/>
          </p:cNvSpPr>
          <p:nvPr>
            <p:ph type="subTitle" idx="1"/>
          </p:nvPr>
        </p:nvSpPr>
        <p:spPr>
          <a:xfrm>
            <a:off x="265500" y="2769001"/>
            <a:ext cx="4045200" cy="12693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217" name="Shape 217"/>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218" name="Shape 21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aption">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221" name="Shape 221"/>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222"/>
        <p:cNvGrpSpPr/>
        <p:nvPr/>
      </p:nvGrpSpPr>
      <p:grpSpPr>
        <a:xfrm>
          <a:off x="0" y="0"/>
          <a:ext cx="0" cy="0"/>
          <a:chOff x="0" y="0"/>
          <a:chExt cx="0" cy="0"/>
        </a:xfrm>
      </p:grpSpPr>
      <p:grpSp>
        <p:nvGrpSpPr>
          <p:cNvPr id="223" name="Shape 223"/>
          <p:cNvGrpSpPr/>
          <p:nvPr/>
        </p:nvGrpSpPr>
        <p:grpSpPr>
          <a:xfrm>
            <a:off x="6098378" y="4"/>
            <a:ext cx="3045625" cy="2030570"/>
            <a:chOff x="6098378" y="4"/>
            <a:chExt cx="3045625" cy="2030570"/>
          </a:xfrm>
        </p:grpSpPr>
        <p:sp>
          <p:nvSpPr>
            <p:cNvPr id="224" name="Shape 224"/>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25" name="Shape 225"/>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26" name="Shape 226"/>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27" name="Shape 227"/>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28" name="Shape 228"/>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229" name="Shape 229"/>
          <p:cNvSpPr txBox="1">
            <a:spLocks noGrp="1"/>
          </p:cNvSpPr>
          <p:nvPr>
            <p:ph type="title"/>
          </p:nvPr>
        </p:nvSpPr>
        <p:spPr>
          <a:xfrm>
            <a:off x="311700" y="1256050"/>
            <a:ext cx="8520600" cy="2030700"/>
          </a:xfrm>
          <a:prstGeom prst="rect">
            <a:avLst/>
          </a:prstGeom>
        </p:spPr>
        <p:txBody>
          <a:bodyPr lIns="91425" tIns="91425" rIns="91425" bIns="91425" anchor="b" anchorCtr="0"/>
          <a:lstStyle>
            <a:lvl1pPr lvl="0" algn="ctr" rtl="0">
              <a:spcBef>
                <a:spcPts val="0"/>
              </a:spcBef>
              <a:buClr>
                <a:schemeClr val="lt1"/>
              </a:buClr>
              <a:buSzPct val="100000"/>
              <a:defRPr sz="12000">
                <a:solidFill>
                  <a:schemeClr val="lt1"/>
                </a:solidFill>
              </a:defRPr>
            </a:lvl1pPr>
            <a:lvl2pPr lvl="1" algn="ctr" rtl="0">
              <a:spcBef>
                <a:spcPts val="0"/>
              </a:spcBef>
              <a:buClr>
                <a:schemeClr val="lt1"/>
              </a:buClr>
              <a:buSzPct val="100000"/>
              <a:defRPr sz="12000">
                <a:solidFill>
                  <a:schemeClr val="lt1"/>
                </a:solidFill>
              </a:defRPr>
            </a:lvl2pPr>
            <a:lvl3pPr lvl="2" algn="ctr" rtl="0">
              <a:spcBef>
                <a:spcPts val="0"/>
              </a:spcBef>
              <a:buClr>
                <a:schemeClr val="lt1"/>
              </a:buClr>
              <a:buSzPct val="100000"/>
              <a:defRPr sz="12000">
                <a:solidFill>
                  <a:schemeClr val="lt1"/>
                </a:solidFill>
              </a:defRPr>
            </a:lvl3pPr>
            <a:lvl4pPr lvl="3" algn="ctr" rtl="0">
              <a:spcBef>
                <a:spcPts val="0"/>
              </a:spcBef>
              <a:buClr>
                <a:schemeClr val="lt1"/>
              </a:buClr>
              <a:buSzPct val="100000"/>
              <a:defRPr sz="12000">
                <a:solidFill>
                  <a:schemeClr val="lt1"/>
                </a:solidFill>
              </a:defRPr>
            </a:lvl4pPr>
            <a:lvl5pPr lvl="4" algn="ctr" rtl="0">
              <a:spcBef>
                <a:spcPts val="0"/>
              </a:spcBef>
              <a:buClr>
                <a:schemeClr val="lt1"/>
              </a:buClr>
              <a:buSzPct val="100000"/>
              <a:defRPr sz="12000">
                <a:solidFill>
                  <a:schemeClr val="lt1"/>
                </a:solidFill>
              </a:defRPr>
            </a:lvl5pPr>
            <a:lvl6pPr lvl="5" algn="ctr" rtl="0">
              <a:spcBef>
                <a:spcPts val="0"/>
              </a:spcBef>
              <a:buClr>
                <a:schemeClr val="lt1"/>
              </a:buClr>
              <a:buSzPct val="100000"/>
              <a:defRPr sz="12000">
                <a:solidFill>
                  <a:schemeClr val="lt1"/>
                </a:solidFill>
              </a:defRPr>
            </a:lvl6pPr>
            <a:lvl7pPr lvl="6" algn="ctr" rtl="0">
              <a:spcBef>
                <a:spcPts val="0"/>
              </a:spcBef>
              <a:buClr>
                <a:schemeClr val="lt1"/>
              </a:buClr>
              <a:buSzPct val="100000"/>
              <a:defRPr sz="12000">
                <a:solidFill>
                  <a:schemeClr val="lt1"/>
                </a:solidFill>
              </a:defRPr>
            </a:lvl7pPr>
            <a:lvl8pPr lvl="7" algn="ctr" rtl="0">
              <a:spcBef>
                <a:spcPts val="0"/>
              </a:spcBef>
              <a:buClr>
                <a:schemeClr val="lt1"/>
              </a:buClr>
              <a:buSzPct val="100000"/>
              <a:defRPr sz="12000">
                <a:solidFill>
                  <a:schemeClr val="lt1"/>
                </a:solidFill>
              </a:defRPr>
            </a:lvl8pPr>
            <a:lvl9pPr lvl="8" algn="ctr" rtl="0">
              <a:spcBef>
                <a:spcPts val="0"/>
              </a:spcBef>
              <a:buClr>
                <a:schemeClr val="lt1"/>
              </a:buClr>
              <a:buSzPct val="100000"/>
              <a:defRPr sz="12000">
                <a:solidFill>
                  <a:schemeClr val="lt1"/>
                </a:solidFill>
              </a:defRPr>
            </a:lvl9pPr>
          </a:lstStyle>
          <a:p>
            <a:endParaRPr/>
          </a:p>
        </p:txBody>
      </p:sp>
      <p:sp>
        <p:nvSpPr>
          <p:cNvPr id="230" name="Shape 230"/>
          <p:cNvSpPr txBox="1">
            <a:spLocks noGrp="1"/>
          </p:cNvSpPr>
          <p:nvPr>
            <p:ph type="body" idx="1"/>
          </p:nvPr>
        </p:nvSpPr>
        <p:spPr>
          <a:xfrm>
            <a:off x="311700" y="3369225"/>
            <a:ext cx="8520600" cy="1281900"/>
          </a:xfrm>
          <a:prstGeom prst="rect">
            <a:avLst/>
          </a:prstGeom>
        </p:spPr>
        <p:txBody>
          <a:bodyPr lIns="91425" tIns="91425" rIns="91425" bIns="91425" anchor="t" anchorCtr="0"/>
          <a:lstStyle>
            <a:lvl1pPr lvl="0" algn="ctr" rtl="0">
              <a:spcBef>
                <a:spcPts val="0"/>
              </a:spcBef>
              <a:buClr>
                <a:schemeClr val="lt1"/>
              </a:buClr>
              <a:defRPr>
                <a:solidFill>
                  <a:schemeClr val="lt1"/>
                </a:solidFill>
              </a:defRPr>
            </a:lvl1pPr>
            <a:lvl2pPr lvl="1" algn="ctr" rtl="0">
              <a:spcBef>
                <a:spcPts val="0"/>
              </a:spcBef>
              <a:buClr>
                <a:schemeClr val="lt1"/>
              </a:buClr>
              <a:defRPr>
                <a:solidFill>
                  <a:schemeClr val="lt1"/>
                </a:solidFill>
              </a:defRPr>
            </a:lvl2pPr>
            <a:lvl3pPr lvl="2" algn="ctr" rtl="0">
              <a:spcBef>
                <a:spcPts val="0"/>
              </a:spcBef>
              <a:buClr>
                <a:schemeClr val="lt1"/>
              </a:buClr>
              <a:defRPr>
                <a:solidFill>
                  <a:schemeClr val="lt1"/>
                </a:solidFill>
              </a:defRPr>
            </a:lvl3pPr>
            <a:lvl4pPr lvl="3" algn="ctr" rtl="0">
              <a:spcBef>
                <a:spcPts val="0"/>
              </a:spcBef>
              <a:buClr>
                <a:schemeClr val="lt1"/>
              </a:buClr>
              <a:defRPr>
                <a:solidFill>
                  <a:schemeClr val="lt1"/>
                </a:solidFill>
              </a:defRPr>
            </a:lvl4pPr>
            <a:lvl5pPr lvl="4" algn="ctr" rtl="0">
              <a:spcBef>
                <a:spcPts val="0"/>
              </a:spcBef>
              <a:buClr>
                <a:schemeClr val="lt1"/>
              </a:buClr>
              <a:defRPr>
                <a:solidFill>
                  <a:schemeClr val="lt1"/>
                </a:solidFill>
              </a:defRPr>
            </a:lvl5pPr>
            <a:lvl6pPr lvl="5" algn="ctr" rtl="0">
              <a:spcBef>
                <a:spcPts val="0"/>
              </a:spcBef>
              <a:buClr>
                <a:schemeClr val="lt1"/>
              </a:buClr>
              <a:defRPr>
                <a:solidFill>
                  <a:schemeClr val="lt1"/>
                </a:solidFill>
              </a:defRPr>
            </a:lvl6pPr>
            <a:lvl7pPr lvl="6" algn="ctr" rtl="0">
              <a:spcBef>
                <a:spcPts val="0"/>
              </a:spcBef>
              <a:buClr>
                <a:schemeClr val="lt1"/>
              </a:buClr>
              <a:defRPr>
                <a:solidFill>
                  <a:schemeClr val="lt1"/>
                </a:solidFill>
              </a:defRPr>
            </a:lvl7pPr>
            <a:lvl8pPr lvl="7" algn="ctr" rtl="0">
              <a:spcBef>
                <a:spcPts val="0"/>
              </a:spcBef>
              <a:buClr>
                <a:schemeClr val="lt1"/>
              </a:buClr>
              <a:defRPr>
                <a:solidFill>
                  <a:schemeClr val="lt1"/>
                </a:solidFill>
              </a:defRPr>
            </a:lvl8pPr>
            <a:lvl9pPr lvl="8" algn="ctr" rtl="0">
              <a:spcBef>
                <a:spcPts val="0"/>
              </a:spcBef>
              <a:buClr>
                <a:schemeClr val="lt1"/>
              </a:buClr>
              <a:defRPr>
                <a:solidFill>
                  <a:schemeClr val="lt1"/>
                </a:solidFill>
              </a:defRPr>
            </a:lvl9pPr>
          </a:lstStyle>
          <a:p>
            <a:endParaRPr/>
          </a:p>
        </p:txBody>
      </p:sp>
      <p:sp>
        <p:nvSpPr>
          <p:cNvPr id="231" name="Shape 231"/>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2"/>
        <p:cNvGrpSpPr/>
        <p:nvPr/>
      </p:nvGrpSpPr>
      <p:grpSpPr>
        <a:xfrm>
          <a:off x="0" y="0"/>
          <a:ext cx="0" cy="0"/>
          <a:chOff x="0" y="0"/>
          <a:chExt cx="0" cy="0"/>
        </a:xfrm>
      </p:grpSpPr>
      <p:sp>
        <p:nvSpPr>
          <p:cNvPr id="233" name="Shape 233"/>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ustom layout 1">
    <p:bg>
      <p:bgPr>
        <a:solidFill>
          <a:srgbClr val="FFFFFF"/>
        </a:solidFill>
        <a:effectLst/>
      </p:bgPr>
    </p:bg>
    <p:spTree>
      <p:nvGrpSpPr>
        <p:cNvPr id="1" name="Shape 234"/>
        <p:cNvGrpSpPr/>
        <p:nvPr/>
      </p:nvGrpSpPr>
      <p:grpSpPr>
        <a:xfrm>
          <a:off x="0" y="0"/>
          <a:ext cx="0" cy="0"/>
          <a:chOff x="0" y="0"/>
          <a:chExt cx="0" cy="0"/>
        </a:xfrm>
      </p:grpSpPr>
      <p:sp>
        <p:nvSpPr>
          <p:cNvPr id="235" name="Shape 235"/>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236" name="Shape 236"/>
          <p:cNvSpPr/>
          <p:nvPr/>
        </p:nvSpPr>
        <p:spPr>
          <a:xfrm>
            <a:off x="0" y="0"/>
            <a:ext cx="45834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237" name="Shape 237"/>
          <p:cNvSpPr txBox="1">
            <a:spLocks noGrp="1"/>
          </p:cNvSpPr>
          <p:nvPr>
            <p:ph type="title"/>
          </p:nvPr>
        </p:nvSpPr>
        <p:spPr>
          <a:xfrm>
            <a:off x="363750" y="554850"/>
            <a:ext cx="3855900" cy="4033800"/>
          </a:xfrm>
          <a:prstGeom prst="rect">
            <a:avLst/>
          </a:prstGeom>
          <a:noFill/>
        </p:spPr>
        <p:txBody>
          <a:bodyPr lIns="91425" tIns="91425" rIns="91425" bIns="91425" anchor="ctr" anchorCtr="0"/>
          <a:lstStyle>
            <a:lvl1pPr lvl="0" algn="ctr" rtl="0">
              <a:lnSpc>
                <a:spcPct val="100000"/>
              </a:lnSpc>
              <a:spcBef>
                <a:spcPts val="0"/>
              </a:spcBef>
              <a:spcAft>
                <a:spcPts val="0"/>
              </a:spcAft>
              <a:buClr>
                <a:schemeClr val="lt1"/>
              </a:buClr>
              <a:buSzPct val="100000"/>
              <a:buNone/>
              <a:defRPr sz="3600">
                <a:solidFill>
                  <a:schemeClr val="lt1"/>
                </a:solidFill>
              </a:defRPr>
            </a:lvl1pPr>
            <a:lvl2pPr lvl="1" algn="ctr" rtl="0">
              <a:lnSpc>
                <a:spcPct val="100000"/>
              </a:lnSpc>
              <a:spcBef>
                <a:spcPts val="0"/>
              </a:spcBef>
              <a:spcAft>
                <a:spcPts val="0"/>
              </a:spcAft>
              <a:buClr>
                <a:schemeClr val="lt1"/>
              </a:buClr>
              <a:buSzPct val="100000"/>
              <a:buNone/>
              <a:defRPr sz="3600">
                <a:solidFill>
                  <a:schemeClr val="lt1"/>
                </a:solidFill>
              </a:defRPr>
            </a:lvl2pPr>
            <a:lvl3pPr lvl="2" algn="ctr" rtl="0">
              <a:lnSpc>
                <a:spcPct val="100000"/>
              </a:lnSpc>
              <a:spcBef>
                <a:spcPts val="0"/>
              </a:spcBef>
              <a:spcAft>
                <a:spcPts val="0"/>
              </a:spcAft>
              <a:buClr>
                <a:schemeClr val="lt1"/>
              </a:buClr>
              <a:buSzPct val="100000"/>
              <a:buNone/>
              <a:defRPr sz="3600">
                <a:solidFill>
                  <a:schemeClr val="lt1"/>
                </a:solidFill>
              </a:defRPr>
            </a:lvl3pPr>
            <a:lvl4pPr lvl="3" algn="ctr" rtl="0">
              <a:lnSpc>
                <a:spcPct val="100000"/>
              </a:lnSpc>
              <a:spcBef>
                <a:spcPts val="0"/>
              </a:spcBef>
              <a:spcAft>
                <a:spcPts val="0"/>
              </a:spcAft>
              <a:buClr>
                <a:schemeClr val="lt1"/>
              </a:buClr>
              <a:buSzPct val="100000"/>
              <a:buNone/>
              <a:defRPr sz="3600">
                <a:solidFill>
                  <a:schemeClr val="lt1"/>
                </a:solidFill>
              </a:defRPr>
            </a:lvl4pPr>
            <a:lvl5pPr lvl="4" algn="ctr" rtl="0">
              <a:lnSpc>
                <a:spcPct val="100000"/>
              </a:lnSpc>
              <a:spcBef>
                <a:spcPts val="0"/>
              </a:spcBef>
              <a:spcAft>
                <a:spcPts val="0"/>
              </a:spcAft>
              <a:buClr>
                <a:schemeClr val="lt1"/>
              </a:buClr>
              <a:buSzPct val="100000"/>
              <a:buNone/>
              <a:defRPr sz="3600">
                <a:solidFill>
                  <a:schemeClr val="lt1"/>
                </a:solidFill>
              </a:defRPr>
            </a:lvl5pPr>
            <a:lvl6pPr lvl="5" algn="ctr" rtl="0">
              <a:lnSpc>
                <a:spcPct val="100000"/>
              </a:lnSpc>
              <a:spcBef>
                <a:spcPts val="0"/>
              </a:spcBef>
              <a:spcAft>
                <a:spcPts val="0"/>
              </a:spcAft>
              <a:buClr>
                <a:schemeClr val="lt1"/>
              </a:buClr>
              <a:buSzPct val="100000"/>
              <a:buNone/>
              <a:defRPr sz="3600">
                <a:solidFill>
                  <a:schemeClr val="lt1"/>
                </a:solidFill>
              </a:defRPr>
            </a:lvl6pPr>
            <a:lvl7pPr lvl="6" algn="ctr" rtl="0">
              <a:lnSpc>
                <a:spcPct val="100000"/>
              </a:lnSpc>
              <a:spcBef>
                <a:spcPts val="0"/>
              </a:spcBef>
              <a:spcAft>
                <a:spcPts val="0"/>
              </a:spcAft>
              <a:buClr>
                <a:schemeClr val="lt1"/>
              </a:buClr>
              <a:buSzPct val="100000"/>
              <a:buNone/>
              <a:defRPr sz="3600">
                <a:solidFill>
                  <a:schemeClr val="lt1"/>
                </a:solidFill>
              </a:defRPr>
            </a:lvl7pPr>
            <a:lvl8pPr lvl="7" algn="ctr" rtl="0">
              <a:lnSpc>
                <a:spcPct val="100000"/>
              </a:lnSpc>
              <a:spcBef>
                <a:spcPts val="0"/>
              </a:spcBef>
              <a:spcAft>
                <a:spcPts val="0"/>
              </a:spcAft>
              <a:buClr>
                <a:schemeClr val="lt1"/>
              </a:buClr>
              <a:buSzPct val="100000"/>
              <a:buNone/>
              <a:defRPr sz="3600">
                <a:solidFill>
                  <a:schemeClr val="lt1"/>
                </a:solidFill>
              </a:defRPr>
            </a:lvl8pPr>
            <a:lvl9pPr lvl="8" algn="ctr" rtl="0">
              <a:lnSpc>
                <a:spcPct val="100000"/>
              </a:lnSpc>
              <a:spcBef>
                <a:spcPts val="0"/>
              </a:spcBef>
              <a:spcAft>
                <a:spcPts val="0"/>
              </a:spcAft>
              <a:buClr>
                <a:schemeClr val="lt1"/>
              </a:buClr>
              <a:buSzPct val="100000"/>
              <a:buNone/>
              <a:defRPr sz="3600">
                <a:solidFill>
                  <a:schemeClr val="lt1"/>
                </a:solidFill>
              </a:defRPr>
            </a:lvl9pPr>
          </a:lstStyle>
          <a:p>
            <a:endParaRPr/>
          </a:p>
        </p:txBody>
      </p:sp>
      <p:sp>
        <p:nvSpPr>
          <p:cNvPr id="238" name="Shape 238"/>
          <p:cNvSpPr txBox="1">
            <a:spLocks noGrp="1"/>
          </p:cNvSpPr>
          <p:nvPr>
            <p:ph type="body" idx="1"/>
          </p:nvPr>
        </p:nvSpPr>
        <p:spPr>
          <a:xfrm>
            <a:off x="4947374" y="554850"/>
            <a:ext cx="3855899" cy="4033800"/>
          </a:xfrm>
          <a:prstGeom prst="rect">
            <a:avLst/>
          </a:prstGeom>
          <a:noFill/>
        </p:spPr>
        <p:txBody>
          <a:bodyPr lIns="91425" tIns="91425" rIns="91425" bIns="91425" anchor="ctr" anchorCtr="0"/>
          <a:lstStyle>
            <a:lvl1pPr lvl="0" algn="l" rtl="0">
              <a:lnSpc>
                <a:spcPct val="115000"/>
              </a:lnSpc>
              <a:spcBef>
                <a:spcPts val="0"/>
              </a:spcBef>
              <a:spcAft>
                <a:spcPts val="1600"/>
              </a:spcAft>
              <a:buClr>
                <a:schemeClr val="dk2"/>
              </a:buClr>
              <a:buSzPct val="100000"/>
              <a:defRPr sz="1600">
                <a:solidFill>
                  <a:schemeClr val="dk2"/>
                </a:solidFill>
              </a:defRPr>
            </a:lvl1pPr>
            <a:lvl2pPr lvl="1" algn="l" rtl="0">
              <a:lnSpc>
                <a:spcPct val="115000"/>
              </a:lnSpc>
              <a:spcBef>
                <a:spcPts val="0"/>
              </a:spcBef>
              <a:spcAft>
                <a:spcPts val="1600"/>
              </a:spcAft>
              <a:buClr>
                <a:schemeClr val="dk2"/>
              </a:buClr>
              <a:defRPr sz="1400">
                <a:solidFill>
                  <a:schemeClr val="dk2"/>
                </a:solidFill>
              </a:defRPr>
            </a:lvl2pPr>
            <a:lvl3pPr lvl="2" algn="l" rtl="0">
              <a:lnSpc>
                <a:spcPct val="115000"/>
              </a:lnSpc>
              <a:spcBef>
                <a:spcPts val="0"/>
              </a:spcBef>
              <a:spcAft>
                <a:spcPts val="1600"/>
              </a:spcAft>
              <a:buClr>
                <a:schemeClr val="dk2"/>
              </a:buClr>
              <a:defRPr sz="1400">
                <a:solidFill>
                  <a:schemeClr val="dk2"/>
                </a:solidFill>
              </a:defRPr>
            </a:lvl3pPr>
            <a:lvl4pPr lvl="3" algn="l" rtl="0">
              <a:lnSpc>
                <a:spcPct val="115000"/>
              </a:lnSpc>
              <a:spcBef>
                <a:spcPts val="0"/>
              </a:spcBef>
              <a:spcAft>
                <a:spcPts val="1600"/>
              </a:spcAft>
              <a:buClr>
                <a:schemeClr val="dk2"/>
              </a:buClr>
              <a:defRPr sz="1400">
                <a:solidFill>
                  <a:schemeClr val="dk2"/>
                </a:solidFill>
              </a:defRPr>
            </a:lvl4pPr>
            <a:lvl5pPr lvl="4" algn="l" rtl="0">
              <a:lnSpc>
                <a:spcPct val="115000"/>
              </a:lnSpc>
              <a:spcBef>
                <a:spcPts val="0"/>
              </a:spcBef>
              <a:spcAft>
                <a:spcPts val="1600"/>
              </a:spcAft>
              <a:buClr>
                <a:schemeClr val="dk2"/>
              </a:buClr>
              <a:defRPr sz="1400">
                <a:solidFill>
                  <a:schemeClr val="dk2"/>
                </a:solidFill>
              </a:defRPr>
            </a:lvl5pPr>
            <a:lvl6pPr lvl="5" algn="l" rtl="0">
              <a:lnSpc>
                <a:spcPct val="115000"/>
              </a:lnSpc>
              <a:spcBef>
                <a:spcPts val="0"/>
              </a:spcBef>
              <a:spcAft>
                <a:spcPts val="1600"/>
              </a:spcAft>
              <a:buClr>
                <a:schemeClr val="dk2"/>
              </a:buClr>
              <a:defRPr sz="1400">
                <a:solidFill>
                  <a:schemeClr val="dk2"/>
                </a:solidFill>
              </a:defRPr>
            </a:lvl6pPr>
            <a:lvl7pPr lvl="6" algn="l" rtl="0">
              <a:lnSpc>
                <a:spcPct val="115000"/>
              </a:lnSpc>
              <a:spcBef>
                <a:spcPts val="0"/>
              </a:spcBef>
              <a:spcAft>
                <a:spcPts val="1600"/>
              </a:spcAft>
              <a:buClr>
                <a:schemeClr val="dk2"/>
              </a:buClr>
              <a:defRPr sz="1400">
                <a:solidFill>
                  <a:schemeClr val="dk2"/>
                </a:solidFill>
              </a:defRPr>
            </a:lvl7pPr>
            <a:lvl8pPr lvl="7" algn="l" rtl="0">
              <a:lnSpc>
                <a:spcPct val="115000"/>
              </a:lnSpc>
              <a:spcBef>
                <a:spcPts val="0"/>
              </a:spcBef>
              <a:spcAft>
                <a:spcPts val="1600"/>
              </a:spcAft>
              <a:buClr>
                <a:schemeClr val="dk2"/>
              </a:buClr>
              <a:defRPr sz="1400">
                <a:solidFill>
                  <a:schemeClr val="dk2"/>
                </a:solidFill>
              </a:defRPr>
            </a:lvl8pPr>
            <a:lvl9pPr lvl="8" algn="l" rtl="0">
              <a:lnSpc>
                <a:spcPct val="115000"/>
              </a:lnSpc>
              <a:spcBef>
                <a:spcPts val="0"/>
              </a:spcBef>
              <a:spcAft>
                <a:spcPts val="1600"/>
              </a:spcAft>
              <a:buClr>
                <a:schemeClr val="dk2"/>
              </a:buClr>
              <a:defRPr sz="1400">
                <a:solidFill>
                  <a:schemeClr val="dk2"/>
                </a:solidFill>
              </a:defRPr>
            </a:lvl9pPr>
          </a:lstStyle>
          <a:p>
            <a:endParaRPr/>
          </a:p>
        </p:txBody>
      </p:sp>
      <p:sp>
        <p:nvSpPr>
          <p:cNvPr id="239" name="Shape 239"/>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rtl="0">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1" name="Shape 31"/>
            <p:cNvSpPr/>
            <p:nvPr/>
          </p:nvSpPr>
          <p:spPr>
            <a:xfrm flipH="1">
              <a:off x="6181162"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7170274" y="3903669"/>
              <a:ext cx="989100" cy="987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4891594"/>
              <a:ext cx="9144000" cy="252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35" name="Shape 35"/>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 name="Shape 36"/>
          <p:cNvSpPr txBox="1">
            <a:spLocks noGrp="1"/>
          </p:cNvSpPr>
          <p:nvPr>
            <p:ph type="body" idx="1"/>
          </p:nvPr>
        </p:nvSpPr>
        <p:spPr>
          <a:xfrm>
            <a:off x="311700" y="1229875"/>
            <a:ext cx="8520600" cy="3339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body" idx="1"/>
          </p:nvPr>
        </p:nvSpPr>
        <p:spPr>
          <a:xfrm>
            <a:off x="311700" y="1229975"/>
            <a:ext cx="3999900"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body" idx="2"/>
          </p:nvPr>
        </p:nvSpPr>
        <p:spPr>
          <a:xfrm>
            <a:off x="4832400" y="1229975"/>
            <a:ext cx="3999900"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2" name="Shape 42"/>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5" name="Shape 4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8" name="Shape 48"/>
          <p:cNvSpPr txBox="1">
            <a:spLocks noGrp="1"/>
          </p:cNvSpPr>
          <p:nvPr>
            <p:ph type="body" idx="1"/>
          </p:nvPr>
        </p:nvSpPr>
        <p:spPr>
          <a:xfrm>
            <a:off x="311700" y="1465804"/>
            <a:ext cx="2808000" cy="3103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9" name="Shape 49"/>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Shape 51"/>
          <p:cNvGrpSpPr/>
          <p:nvPr/>
        </p:nvGrpSpPr>
        <p:grpSpPr>
          <a:xfrm>
            <a:off x="6098378" y="4"/>
            <a:ext cx="3045625" cy="2030570"/>
            <a:chOff x="6098378" y="4"/>
            <a:chExt cx="3045625" cy="2030570"/>
          </a:xfrm>
        </p:grpSpPr>
        <p:sp>
          <p:nvSpPr>
            <p:cNvPr id="52" name="Shape 52"/>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3" name="Shape 53"/>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5" name="Shape 55"/>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grpSp>
      <p:sp>
        <p:nvSpPr>
          <p:cNvPr id="57" name="Shape 57"/>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58" name="Shape 5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61" name="Shape 6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62" name="Shape 62"/>
          <p:cNvSpPr txBox="1">
            <a:spLocks noGrp="1"/>
          </p:cNvSpPr>
          <p:nvPr>
            <p:ph type="title"/>
          </p:nvPr>
        </p:nvSpPr>
        <p:spPr>
          <a:xfrm>
            <a:off x="265500" y="1151100"/>
            <a:ext cx="4045200" cy="15645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63" name="Shape 63"/>
          <p:cNvSpPr txBox="1">
            <a:spLocks noGrp="1"/>
          </p:cNvSpPr>
          <p:nvPr>
            <p:ph type="subTitle" idx="1"/>
          </p:nvPr>
        </p:nvSpPr>
        <p:spPr>
          <a:xfrm>
            <a:off x="265500" y="2769001"/>
            <a:ext cx="4045200" cy="12693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64" name="Shape 64"/>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65" name="Shape 6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68" name="Shape 6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10000"/>
            <a:ext cx="8520600" cy="607800"/>
          </a:xfrm>
          <a:prstGeom prst="rect">
            <a:avLst/>
          </a:prstGeom>
          <a:noFill/>
          <a:ln>
            <a:noFill/>
          </a:ln>
        </p:spPr>
        <p:txBody>
          <a:bodyPr lIns="91425" tIns="91425" rIns="91425" bIns="91425" anchor="t" anchorCtr="0"/>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229875"/>
            <a:ext cx="8520600" cy="33390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90"/>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1"/>
                </a:solidFill>
                <a:latin typeface="Roboto"/>
                <a:ea typeface="Roboto"/>
                <a:cs typeface="Roboto"/>
                <a:sym typeface="Roboto"/>
              </a:rPr>
              <a:t>‹#›</a:t>
            </a:fld>
            <a:endParaRPr lang="en"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3" r:id="rId14"/>
    <p:sldLayoutId id="2147483664" r:id="rId15"/>
    <p:sldLayoutId id="214748366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410000"/>
            <a:ext cx="8520600" cy="607800"/>
          </a:xfrm>
          <a:prstGeom prst="rect">
            <a:avLst/>
          </a:prstGeom>
          <a:noFill/>
          <a:ln>
            <a:noFill/>
          </a:ln>
        </p:spPr>
        <p:txBody>
          <a:bodyPr lIns="91425" tIns="91425" rIns="91425" bIns="91425" anchor="t" anchorCtr="0"/>
          <a:lstStyle>
            <a:lvl1pPr lvl="0" rt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rtl="0">
              <a:spcBef>
                <a:spcPts val="0"/>
              </a:spcBef>
              <a:buClr>
                <a:schemeClr val="dk1"/>
              </a:buClr>
              <a:buSzPct val="100000"/>
              <a:buFont typeface="Roboto"/>
              <a:buNone/>
              <a:defRPr sz="3000">
                <a:solidFill>
                  <a:schemeClr val="dk1"/>
                </a:solidFill>
                <a:latin typeface="Roboto"/>
                <a:ea typeface="Roboto"/>
                <a:cs typeface="Roboto"/>
                <a:sym typeface="Roboto"/>
              </a:defRPr>
            </a:lvl2pPr>
            <a:lvl3pPr lvl="2" rtl="0">
              <a:spcBef>
                <a:spcPts val="0"/>
              </a:spcBef>
              <a:buClr>
                <a:schemeClr val="dk1"/>
              </a:buClr>
              <a:buSzPct val="100000"/>
              <a:buFont typeface="Roboto"/>
              <a:buNone/>
              <a:defRPr sz="3000">
                <a:solidFill>
                  <a:schemeClr val="dk1"/>
                </a:solidFill>
                <a:latin typeface="Roboto"/>
                <a:ea typeface="Roboto"/>
                <a:cs typeface="Roboto"/>
                <a:sym typeface="Roboto"/>
              </a:defRPr>
            </a:lvl3pPr>
            <a:lvl4pPr lvl="3" rtl="0">
              <a:spcBef>
                <a:spcPts val="0"/>
              </a:spcBef>
              <a:buClr>
                <a:schemeClr val="dk1"/>
              </a:buClr>
              <a:buSzPct val="100000"/>
              <a:buFont typeface="Roboto"/>
              <a:buNone/>
              <a:defRPr sz="3000">
                <a:solidFill>
                  <a:schemeClr val="dk1"/>
                </a:solidFill>
                <a:latin typeface="Roboto"/>
                <a:ea typeface="Roboto"/>
                <a:cs typeface="Roboto"/>
                <a:sym typeface="Roboto"/>
              </a:defRPr>
            </a:lvl4pPr>
            <a:lvl5pPr lvl="4" rtl="0">
              <a:spcBef>
                <a:spcPts val="0"/>
              </a:spcBef>
              <a:buClr>
                <a:schemeClr val="dk1"/>
              </a:buClr>
              <a:buSzPct val="100000"/>
              <a:buFont typeface="Roboto"/>
              <a:buNone/>
              <a:defRPr sz="3000">
                <a:solidFill>
                  <a:schemeClr val="dk1"/>
                </a:solidFill>
                <a:latin typeface="Roboto"/>
                <a:ea typeface="Roboto"/>
                <a:cs typeface="Roboto"/>
                <a:sym typeface="Roboto"/>
              </a:defRPr>
            </a:lvl5pPr>
            <a:lvl6pPr lvl="5" rtl="0">
              <a:spcBef>
                <a:spcPts val="0"/>
              </a:spcBef>
              <a:buClr>
                <a:schemeClr val="dk1"/>
              </a:buClr>
              <a:buSzPct val="100000"/>
              <a:buFont typeface="Roboto"/>
              <a:buNone/>
              <a:defRPr sz="3000">
                <a:solidFill>
                  <a:schemeClr val="dk1"/>
                </a:solidFill>
                <a:latin typeface="Roboto"/>
                <a:ea typeface="Roboto"/>
                <a:cs typeface="Roboto"/>
                <a:sym typeface="Roboto"/>
              </a:defRPr>
            </a:lvl6pPr>
            <a:lvl7pPr lvl="6" rtl="0">
              <a:spcBef>
                <a:spcPts val="0"/>
              </a:spcBef>
              <a:buClr>
                <a:schemeClr val="dk1"/>
              </a:buClr>
              <a:buSzPct val="100000"/>
              <a:buFont typeface="Roboto"/>
              <a:buNone/>
              <a:defRPr sz="3000">
                <a:solidFill>
                  <a:schemeClr val="dk1"/>
                </a:solidFill>
                <a:latin typeface="Roboto"/>
                <a:ea typeface="Roboto"/>
                <a:cs typeface="Roboto"/>
                <a:sym typeface="Roboto"/>
              </a:defRPr>
            </a:lvl7pPr>
            <a:lvl8pPr lvl="7" rtl="0">
              <a:spcBef>
                <a:spcPts val="0"/>
              </a:spcBef>
              <a:buClr>
                <a:schemeClr val="dk1"/>
              </a:buClr>
              <a:buSzPct val="100000"/>
              <a:buFont typeface="Roboto"/>
              <a:buNone/>
              <a:defRPr sz="3000">
                <a:solidFill>
                  <a:schemeClr val="dk1"/>
                </a:solidFill>
                <a:latin typeface="Roboto"/>
                <a:ea typeface="Roboto"/>
                <a:cs typeface="Roboto"/>
                <a:sym typeface="Roboto"/>
              </a:defRPr>
            </a:lvl8pPr>
            <a:lvl9pPr lvl="8" rtl="0">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160" name="Shape 160"/>
          <p:cNvSpPr txBox="1">
            <a:spLocks noGrp="1"/>
          </p:cNvSpPr>
          <p:nvPr>
            <p:ph type="body" idx="1"/>
          </p:nvPr>
        </p:nvSpPr>
        <p:spPr>
          <a:xfrm>
            <a:off x="311700" y="1229875"/>
            <a:ext cx="8520600" cy="33390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rtl="0">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161" name="Shape 161"/>
          <p:cNvSpPr txBox="1">
            <a:spLocks noGrp="1"/>
          </p:cNvSpPr>
          <p:nvPr>
            <p:ph type="sldNum" idx="12"/>
          </p:nvPr>
        </p:nvSpPr>
        <p:spPr>
          <a:xfrm>
            <a:off x="8460431" y="4651190"/>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lt1"/>
                </a:solidFill>
                <a:latin typeface="Roboto"/>
                <a:ea typeface="Roboto"/>
                <a:cs typeface="Roboto"/>
                <a:sym typeface="Roboto"/>
              </a:rPr>
              <a:t>‹#›</a:t>
            </a:fld>
            <a:endParaRPr lang="en"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3.jp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 Id="rId5" Type="http://schemas.openxmlformats.org/officeDocument/2006/relationships/chart" Target="../charts/chart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3.JP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ctrTitle"/>
          </p:nvPr>
        </p:nvSpPr>
        <p:spPr>
          <a:xfrm>
            <a:off x="508775" y="2014400"/>
            <a:ext cx="7104900" cy="1222500"/>
          </a:xfrm>
          <a:prstGeom prst="rect">
            <a:avLst/>
          </a:prstGeom>
        </p:spPr>
        <p:txBody>
          <a:bodyPr lIns="91425" tIns="91425" rIns="91425" bIns="91425" anchor="b" anchorCtr="0">
            <a:noAutofit/>
          </a:bodyPr>
          <a:lstStyle/>
          <a:p>
            <a:pPr lvl="0" rtl="0">
              <a:spcBef>
                <a:spcPts val="0"/>
              </a:spcBef>
              <a:buNone/>
            </a:pPr>
            <a:r>
              <a:rPr lang="en" sz="3600"/>
              <a:t>An investigation into the oxidation of apples</a:t>
            </a:r>
          </a:p>
        </p:txBody>
      </p:sp>
      <p:sp>
        <p:nvSpPr>
          <p:cNvPr id="245" name="Shape 245"/>
          <p:cNvSpPr txBox="1">
            <a:spLocks noGrp="1"/>
          </p:cNvSpPr>
          <p:nvPr>
            <p:ph type="subTitle" idx="1"/>
          </p:nvPr>
        </p:nvSpPr>
        <p:spPr>
          <a:xfrm>
            <a:off x="508775" y="3236900"/>
            <a:ext cx="2686500" cy="461100"/>
          </a:xfrm>
          <a:prstGeom prst="rect">
            <a:avLst/>
          </a:prstGeom>
        </p:spPr>
        <p:txBody>
          <a:bodyPr lIns="91425" tIns="91425" rIns="91425" bIns="91425" anchor="t" anchorCtr="0">
            <a:noAutofit/>
          </a:bodyPr>
          <a:lstStyle/>
          <a:p>
            <a:pPr lvl="0" rtl="0">
              <a:spcBef>
                <a:spcPts val="0"/>
              </a:spcBef>
              <a:buNone/>
            </a:pPr>
            <a:r>
              <a:rPr lang="en" sz="2000">
                <a:latin typeface="Calibri"/>
                <a:ea typeface="Calibri"/>
                <a:cs typeface="Calibri"/>
                <a:sym typeface="Calibri"/>
              </a:rPr>
              <a:t>Yucen (Ethan) Wu</a:t>
            </a:r>
          </a:p>
        </p:txBody>
      </p:sp>
      <p:pic>
        <p:nvPicPr>
          <p:cNvPr id="246" name="Shape 246"/>
          <p:cNvPicPr preferRelativeResize="0"/>
          <p:nvPr/>
        </p:nvPicPr>
        <p:blipFill>
          <a:blip r:embed="rId3">
            <a:alphaModFix/>
          </a:blip>
          <a:stretch>
            <a:fillRect/>
          </a:stretch>
        </p:blipFill>
        <p:spPr>
          <a:xfrm>
            <a:off x="508775" y="367374"/>
            <a:ext cx="1385000" cy="1373725"/>
          </a:xfrm>
          <a:prstGeom prst="rect">
            <a:avLst/>
          </a:prstGeom>
          <a:noFill/>
          <a:ln>
            <a:noFill/>
          </a:ln>
        </p:spPr>
      </p:pic>
      <p:sp>
        <p:nvSpPr>
          <p:cNvPr id="247" name="Shape 247"/>
          <p:cNvSpPr txBox="1"/>
          <p:nvPr/>
        </p:nvSpPr>
        <p:spPr>
          <a:xfrm>
            <a:off x="508775" y="3698000"/>
            <a:ext cx="2522100" cy="8790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latin typeface="Calibri"/>
                <a:ea typeface="Calibri"/>
                <a:cs typeface="Calibri"/>
                <a:sym typeface="Calibri"/>
              </a:rPr>
              <a:t>-----------------------------------------------</a:t>
            </a:r>
          </a:p>
          <a:p>
            <a:pPr lvl="0" rtl="0">
              <a:spcBef>
                <a:spcPts val="0"/>
              </a:spcBef>
              <a:buNone/>
            </a:pPr>
            <a:endParaRPr sz="700">
              <a:solidFill>
                <a:srgbClr val="FFFFFF"/>
              </a:solidFill>
              <a:latin typeface="Calibri"/>
              <a:ea typeface="Calibri"/>
              <a:cs typeface="Calibri"/>
              <a:sym typeface="Calibri"/>
            </a:endParaRPr>
          </a:p>
          <a:p>
            <a:pPr lvl="0" rtl="0">
              <a:spcBef>
                <a:spcPts val="0"/>
              </a:spcBef>
              <a:buNone/>
            </a:pPr>
            <a:r>
              <a:rPr lang="en" sz="1000">
                <a:solidFill>
                  <a:srgbClr val="FFFFFF"/>
                </a:solidFill>
                <a:latin typeface="Calibri"/>
                <a:ea typeface="Calibri"/>
                <a:cs typeface="Calibri"/>
                <a:sym typeface="Calibri"/>
              </a:rPr>
              <a:t>5th IYNT 2017</a:t>
            </a:r>
          </a:p>
          <a:p>
            <a:pPr lvl="0" rtl="0">
              <a:spcBef>
                <a:spcPts val="0"/>
              </a:spcBef>
              <a:buNone/>
            </a:pPr>
            <a:endParaRPr sz="700">
              <a:solidFill>
                <a:srgbClr val="FFFFFF"/>
              </a:solidFill>
              <a:latin typeface="Calibri"/>
              <a:ea typeface="Calibri"/>
              <a:cs typeface="Calibri"/>
              <a:sym typeface="Calibri"/>
            </a:endParaRPr>
          </a:p>
          <a:p>
            <a:pPr lvl="0" rtl="0">
              <a:spcBef>
                <a:spcPts val="0"/>
              </a:spcBef>
              <a:buNone/>
            </a:pPr>
            <a:r>
              <a:rPr lang="en" sz="1000">
                <a:solidFill>
                  <a:srgbClr val="FFFFFF"/>
                </a:solidFill>
                <a:latin typeface="Calibri"/>
                <a:ea typeface="Calibri"/>
                <a:cs typeface="Calibri"/>
                <a:sym typeface="Calibri"/>
              </a:rPr>
              <a:t>Wellington High School</a:t>
            </a:r>
          </a:p>
          <a:p>
            <a:pPr lvl="0" rtl="0">
              <a:spcBef>
                <a:spcPts val="0"/>
              </a:spcBef>
              <a:buNone/>
            </a:pPr>
            <a:endParaRPr sz="600">
              <a:solidFill>
                <a:srgbClr val="FFFFFF"/>
              </a:solidFill>
              <a:latin typeface="Calibri"/>
              <a:ea typeface="Calibri"/>
              <a:cs typeface="Calibri"/>
              <a:sym typeface="Calibri"/>
            </a:endParaRPr>
          </a:p>
        </p:txBody>
      </p:sp>
      <p:sp>
        <p:nvSpPr>
          <p:cNvPr id="248" name="Shape 248"/>
          <p:cNvSpPr txBox="1"/>
          <p:nvPr/>
        </p:nvSpPr>
        <p:spPr>
          <a:xfrm>
            <a:off x="508775" y="1591225"/>
            <a:ext cx="2373600" cy="507600"/>
          </a:xfrm>
          <a:prstGeom prst="rect">
            <a:avLst/>
          </a:prstGeom>
          <a:noFill/>
          <a:ln>
            <a:noFill/>
          </a:ln>
        </p:spPr>
        <p:txBody>
          <a:bodyPr lIns="91425" tIns="91425" rIns="91425" bIns="91425" anchor="t" anchorCtr="0">
            <a:noAutofit/>
          </a:bodyPr>
          <a:lstStyle/>
          <a:p>
            <a:pPr lvl="0" rtl="0">
              <a:spcBef>
                <a:spcPts val="0"/>
              </a:spcBef>
              <a:buNone/>
            </a:pPr>
            <a:r>
              <a:rPr lang="en" sz="2000">
                <a:solidFill>
                  <a:srgbClr val="FFFFFF"/>
                </a:solidFill>
                <a:latin typeface="Roboto"/>
                <a:ea typeface="Roboto"/>
                <a:cs typeface="Roboto"/>
                <a:sym typeface="Roboto"/>
              </a:rPr>
              <a:t>Question No. 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E0921F3-366B-4B42-9B01-CB8154AEBA22}"/>
              </a:ext>
            </a:extLst>
          </p:cNvPr>
          <p:cNvPicPr>
            <a:picLocks noChangeAspect="1"/>
          </p:cNvPicPr>
          <p:nvPr/>
        </p:nvPicPr>
        <p:blipFill>
          <a:blip r:embed="rId3"/>
          <a:stretch>
            <a:fillRect/>
          </a:stretch>
        </p:blipFill>
        <p:spPr>
          <a:xfrm>
            <a:off x="-1" y="2743200"/>
            <a:ext cx="2268951" cy="1185675"/>
          </a:xfrm>
          <a:prstGeom prst="rect">
            <a:avLst/>
          </a:prstGeom>
        </p:spPr>
      </p:pic>
      <p:pic>
        <p:nvPicPr>
          <p:cNvPr id="13" name="图片 12">
            <a:extLst>
              <a:ext uri="{FF2B5EF4-FFF2-40B4-BE49-F238E27FC236}">
                <a16:creationId xmlns:a16="http://schemas.microsoft.com/office/drawing/2014/main" id="{E307AA76-2061-4265-B1E8-C1F6D8BA1B0C}"/>
              </a:ext>
            </a:extLst>
          </p:cNvPr>
          <p:cNvPicPr>
            <a:picLocks noChangeAspect="1"/>
          </p:cNvPicPr>
          <p:nvPr/>
        </p:nvPicPr>
        <p:blipFill>
          <a:blip r:embed="rId4"/>
          <a:stretch>
            <a:fillRect/>
          </a:stretch>
        </p:blipFill>
        <p:spPr>
          <a:xfrm>
            <a:off x="2340975" y="2757719"/>
            <a:ext cx="2231025" cy="1171156"/>
          </a:xfrm>
          <a:prstGeom prst="rect">
            <a:avLst/>
          </a:prstGeom>
        </p:spPr>
      </p:pic>
      <p:graphicFrame>
        <p:nvGraphicFramePr>
          <p:cNvPr id="14" name="图表 13">
            <a:extLst>
              <a:ext uri="{FF2B5EF4-FFF2-40B4-BE49-F238E27FC236}">
                <a16:creationId xmlns:a16="http://schemas.microsoft.com/office/drawing/2014/main" id="{1418DCFE-712B-434A-94A6-20E6AAAE20BB}"/>
              </a:ext>
            </a:extLst>
          </p:cNvPr>
          <p:cNvGraphicFramePr>
            <a:graphicFrameLocks/>
          </p:cNvGraphicFramePr>
          <p:nvPr>
            <p:extLst>
              <p:ext uri="{D42A27DB-BD31-4B8C-83A1-F6EECF244321}">
                <p14:modId xmlns:p14="http://schemas.microsoft.com/office/powerpoint/2010/main" val="3612143028"/>
              </p:ext>
            </p:extLst>
          </p:nvPr>
        </p:nvGraphicFramePr>
        <p:xfrm>
          <a:off x="0" y="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图表 14">
            <a:extLst>
              <a:ext uri="{FF2B5EF4-FFF2-40B4-BE49-F238E27FC236}">
                <a16:creationId xmlns:a16="http://schemas.microsoft.com/office/drawing/2014/main" id="{3B12F43B-01B1-496F-B2DC-536C776E0BE4}"/>
              </a:ext>
            </a:extLst>
          </p:cNvPr>
          <p:cNvGraphicFramePr>
            <a:graphicFrameLocks/>
          </p:cNvGraphicFramePr>
          <p:nvPr>
            <p:extLst>
              <p:ext uri="{D42A27DB-BD31-4B8C-83A1-F6EECF244321}">
                <p14:modId xmlns:p14="http://schemas.microsoft.com/office/powerpoint/2010/main" val="350719167"/>
              </p:ext>
            </p:extLst>
          </p:nvPr>
        </p:nvGraphicFramePr>
        <p:xfrm>
          <a:off x="4572000" y="0"/>
          <a:ext cx="4572000" cy="2743200"/>
        </p:xfrm>
        <a:graphic>
          <a:graphicData uri="http://schemas.openxmlformats.org/drawingml/2006/chart">
            <c:chart xmlns:c="http://schemas.openxmlformats.org/drawingml/2006/chart" xmlns:r="http://schemas.openxmlformats.org/officeDocument/2006/relationships" r:id="rId6"/>
          </a:graphicData>
        </a:graphic>
      </p:graphicFrame>
      <p:pic>
        <p:nvPicPr>
          <p:cNvPr id="17" name="图片 16">
            <a:extLst>
              <a:ext uri="{FF2B5EF4-FFF2-40B4-BE49-F238E27FC236}">
                <a16:creationId xmlns:a16="http://schemas.microsoft.com/office/drawing/2014/main" id="{48E60195-8C32-4DD7-AB61-4C3992D6B7D6}"/>
              </a:ext>
            </a:extLst>
          </p:cNvPr>
          <p:cNvPicPr>
            <a:picLocks noChangeAspect="1"/>
          </p:cNvPicPr>
          <p:nvPr/>
        </p:nvPicPr>
        <p:blipFill>
          <a:blip r:embed="rId7"/>
          <a:stretch>
            <a:fillRect/>
          </a:stretch>
        </p:blipFill>
        <p:spPr>
          <a:xfrm>
            <a:off x="6888166" y="2750056"/>
            <a:ext cx="2255833" cy="1178820"/>
          </a:xfrm>
          <a:prstGeom prst="rect">
            <a:avLst/>
          </a:prstGeom>
        </p:spPr>
      </p:pic>
      <p:pic>
        <p:nvPicPr>
          <p:cNvPr id="19" name="图片 18">
            <a:extLst>
              <a:ext uri="{FF2B5EF4-FFF2-40B4-BE49-F238E27FC236}">
                <a16:creationId xmlns:a16="http://schemas.microsoft.com/office/drawing/2014/main" id="{875F056A-FA55-4463-B324-6B57F450F517}"/>
              </a:ext>
            </a:extLst>
          </p:cNvPr>
          <p:cNvPicPr>
            <a:picLocks noChangeAspect="1"/>
          </p:cNvPicPr>
          <p:nvPr/>
        </p:nvPicPr>
        <p:blipFill>
          <a:blip r:embed="rId8"/>
          <a:stretch>
            <a:fillRect/>
          </a:stretch>
        </p:blipFill>
        <p:spPr>
          <a:xfrm>
            <a:off x="4572000" y="2750056"/>
            <a:ext cx="2240290" cy="1178819"/>
          </a:xfrm>
          <a:prstGeom prst="rect">
            <a:avLst/>
          </a:prstGeom>
        </p:spPr>
      </p:pic>
      <p:sp>
        <p:nvSpPr>
          <p:cNvPr id="20" name="椭圆 19">
            <a:extLst>
              <a:ext uri="{FF2B5EF4-FFF2-40B4-BE49-F238E27FC236}">
                <a16:creationId xmlns:a16="http://schemas.microsoft.com/office/drawing/2014/main" id="{E199ACF8-6212-439A-9CB9-573AA8F0D23A}"/>
              </a:ext>
            </a:extLst>
          </p:cNvPr>
          <p:cNvSpPr/>
          <p:nvPr/>
        </p:nvSpPr>
        <p:spPr>
          <a:xfrm>
            <a:off x="3615720" y="3106168"/>
            <a:ext cx="293166" cy="586333"/>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F8450F3D-EE02-4859-B36F-48DF04A9D3CF}"/>
              </a:ext>
            </a:extLst>
          </p:cNvPr>
          <p:cNvSpPr/>
          <p:nvPr/>
        </p:nvSpPr>
        <p:spPr>
          <a:xfrm>
            <a:off x="8167265" y="3106168"/>
            <a:ext cx="293166" cy="586333"/>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08AA493F-F94C-43A8-AB2D-CE533BC5E43D}"/>
              </a:ext>
            </a:extLst>
          </p:cNvPr>
          <p:cNvSpPr txBox="1"/>
          <p:nvPr/>
        </p:nvSpPr>
        <p:spPr>
          <a:xfrm>
            <a:off x="8524651" y="4868475"/>
            <a:ext cx="395414"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10</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52708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The Second and Third time</a:t>
            </a:r>
          </a:p>
        </p:txBody>
      </p:sp>
      <p:pic>
        <p:nvPicPr>
          <p:cNvPr id="327" name="Shape 327" descr="1548.JPG"/>
          <p:cNvPicPr preferRelativeResize="0"/>
          <p:nvPr/>
        </p:nvPicPr>
        <p:blipFill>
          <a:blip r:embed="rId3">
            <a:alphaModFix/>
          </a:blip>
          <a:stretch>
            <a:fillRect/>
          </a:stretch>
        </p:blipFill>
        <p:spPr>
          <a:xfrm>
            <a:off x="418799" y="1017800"/>
            <a:ext cx="2589995" cy="1942496"/>
          </a:xfrm>
          <a:prstGeom prst="rect">
            <a:avLst/>
          </a:prstGeom>
          <a:noFill/>
          <a:ln>
            <a:noFill/>
          </a:ln>
        </p:spPr>
      </p:pic>
      <p:pic>
        <p:nvPicPr>
          <p:cNvPr id="328" name="Shape 328" descr="1549.JPG"/>
          <p:cNvPicPr preferRelativeResize="0"/>
          <p:nvPr/>
        </p:nvPicPr>
        <p:blipFill>
          <a:blip r:embed="rId4">
            <a:alphaModFix/>
          </a:blip>
          <a:stretch>
            <a:fillRect/>
          </a:stretch>
        </p:blipFill>
        <p:spPr>
          <a:xfrm>
            <a:off x="3132099" y="1017800"/>
            <a:ext cx="2589995" cy="1942496"/>
          </a:xfrm>
          <a:prstGeom prst="rect">
            <a:avLst/>
          </a:prstGeom>
          <a:noFill/>
          <a:ln>
            <a:noFill/>
          </a:ln>
        </p:spPr>
      </p:pic>
      <p:pic>
        <p:nvPicPr>
          <p:cNvPr id="329" name="Shape 329" descr="1550.JPG"/>
          <p:cNvPicPr preferRelativeResize="0"/>
          <p:nvPr/>
        </p:nvPicPr>
        <p:blipFill>
          <a:blip r:embed="rId5">
            <a:alphaModFix/>
          </a:blip>
          <a:stretch>
            <a:fillRect/>
          </a:stretch>
        </p:blipFill>
        <p:spPr>
          <a:xfrm>
            <a:off x="5918824" y="1017800"/>
            <a:ext cx="2589995" cy="1942496"/>
          </a:xfrm>
          <a:prstGeom prst="rect">
            <a:avLst/>
          </a:prstGeom>
          <a:noFill/>
          <a:ln>
            <a:noFill/>
          </a:ln>
        </p:spPr>
      </p:pic>
      <p:pic>
        <p:nvPicPr>
          <p:cNvPr id="330" name="Shape 330" descr="1551.JPG"/>
          <p:cNvPicPr preferRelativeResize="0"/>
          <p:nvPr/>
        </p:nvPicPr>
        <p:blipFill>
          <a:blip r:embed="rId6">
            <a:alphaModFix/>
          </a:blip>
          <a:stretch>
            <a:fillRect/>
          </a:stretch>
        </p:blipFill>
        <p:spPr>
          <a:xfrm>
            <a:off x="418806" y="2960294"/>
            <a:ext cx="2590005" cy="1942504"/>
          </a:xfrm>
          <a:prstGeom prst="rect">
            <a:avLst/>
          </a:prstGeom>
          <a:noFill/>
          <a:ln>
            <a:noFill/>
          </a:ln>
        </p:spPr>
      </p:pic>
      <p:pic>
        <p:nvPicPr>
          <p:cNvPr id="331" name="Shape 331" descr="1552.JPG"/>
          <p:cNvPicPr preferRelativeResize="0"/>
          <p:nvPr/>
        </p:nvPicPr>
        <p:blipFill>
          <a:blip r:embed="rId7">
            <a:alphaModFix/>
          </a:blip>
          <a:stretch>
            <a:fillRect/>
          </a:stretch>
        </p:blipFill>
        <p:spPr>
          <a:xfrm>
            <a:off x="3132106" y="2960294"/>
            <a:ext cx="2590005" cy="1942504"/>
          </a:xfrm>
          <a:prstGeom prst="rect">
            <a:avLst/>
          </a:prstGeom>
          <a:noFill/>
          <a:ln>
            <a:noFill/>
          </a:ln>
        </p:spPr>
      </p:pic>
      <p:pic>
        <p:nvPicPr>
          <p:cNvPr id="332" name="Shape 332" descr="1554.JPG"/>
          <p:cNvPicPr preferRelativeResize="0"/>
          <p:nvPr/>
        </p:nvPicPr>
        <p:blipFill>
          <a:blip r:embed="rId8">
            <a:alphaModFix/>
          </a:blip>
          <a:stretch>
            <a:fillRect/>
          </a:stretch>
        </p:blipFill>
        <p:spPr>
          <a:xfrm>
            <a:off x="5918824" y="2960294"/>
            <a:ext cx="2590005" cy="1942504"/>
          </a:xfrm>
          <a:prstGeom prst="rect">
            <a:avLst/>
          </a:prstGeom>
          <a:noFill/>
          <a:ln>
            <a:noFill/>
          </a:ln>
        </p:spPr>
      </p:pic>
      <p:sp>
        <p:nvSpPr>
          <p:cNvPr id="10" name="文本框 9">
            <a:extLst>
              <a:ext uri="{FF2B5EF4-FFF2-40B4-BE49-F238E27FC236}">
                <a16:creationId xmlns:a16="http://schemas.microsoft.com/office/drawing/2014/main" id="{0D7B738B-2765-45A1-A29F-DB6B59F88703}"/>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11</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4">
            <a:extLst>
              <a:ext uri="{FF2B5EF4-FFF2-40B4-BE49-F238E27FC236}">
                <a16:creationId xmlns:a16="http://schemas.microsoft.com/office/drawing/2014/main" id="{14A0B07B-1C1B-478B-831E-181BCC2AA59A}"/>
              </a:ext>
            </a:extLst>
          </p:cNvPr>
          <p:cNvGraphicFramePr>
            <a:graphicFrameLocks/>
          </p:cNvGraphicFramePr>
          <p:nvPr>
            <p:extLst>
              <p:ext uri="{D42A27DB-BD31-4B8C-83A1-F6EECF244321}">
                <p14:modId xmlns:p14="http://schemas.microsoft.com/office/powerpoint/2010/main" val="3761685545"/>
              </p:ext>
            </p:extLst>
          </p:nvPr>
        </p:nvGraphicFramePr>
        <p:xfrm>
          <a:off x="1" y="0"/>
          <a:ext cx="4050196" cy="24499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a:extLst>
              <a:ext uri="{FF2B5EF4-FFF2-40B4-BE49-F238E27FC236}">
                <a16:creationId xmlns:a16="http://schemas.microsoft.com/office/drawing/2014/main" id="{14A0B07B-1C1B-478B-831E-181BCC2AA59A}"/>
              </a:ext>
            </a:extLst>
          </p:cNvPr>
          <p:cNvGraphicFramePr>
            <a:graphicFrameLocks/>
          </p:cNvGraphicFramePr>
          <p:nvPr>
            <p:extLst>
              <p:ext uri="{D42A27DB-BD31-4B8C-83A1-F6EECF244321}">
                <p14:modId xmlns:p14="http://schemas.microsoft.com/office/powerpoint/2010/main" val="3734451737"/>
              </p:ext>
            </p:extLst>
          </p:nvPr>
        </p:nvGraphicFramePr>
        <p:xfrm>
          <a:off x="0" y="2449996"/>
          <a:ext cx="4050197" cy="23356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图表 6">
            <a:extLst>
              <a:ext uri="{FF2B5EF4-FFF2-40B4-BE49-F238E27FC236}">
                <a16:creationId xmlns:a16="http://schemas.microsoft.com/office/drawing/2014/main" id="{376FB4AA-E3D7-4C2F-977D-F666987EC491}"/>
              </a:ext>
            </a:extLst>
          </p:cNvPr>
          <p:cNvGraphicFramePr>
            <a:graphicFrameLocks/>
          </p:cNvGraphicFramePr>
          <p:nvPr>
            <p:extLst>
              <p:ext uri="{D42A27DB-BD31-4B8C-83A1-F6EECF244321}">
                <p14:modId xmlns:p14="http://schemas.microsoft.com/office/powerpoint/2010/main" val="4016455233"/>
              </p:ext>
            </p:extLst>
          </p:nvPr>
        </p:nvGraphicFramePr>
        <p:xfrm>
          <a:off x="4979504" y="2392846"/>
          <a:ext cx="4164496" cy="24499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图表 7">
            <a:extLst>
              <a:ext uri="{FF2B5EF4-FFF2-40B4-BE49-F238E27FC236}">
                <a16:creationId xmlns:a16="http://schemas.microsoft.com/office/drawing/2014/main" id="{7FE0A669-790B-4FA1-A69F-CB5B8B7FAE23}"/>
              </a:ext>
            </a:extLst>
          </p:cNvPr>
          <p:cNvGraphicFramePr>
            <a:graphicFrameLocks/>
          </p:cNvGraphicFramePr>
          <p:nvPr>
            <p:extLst>
              <p:ext uri="{D42A27DB-BD31-4B8C-83A1-F6EECF244321}">
                <p14:modId xmlns:p14="http://schemas.microsoft.com/office/powerpoint/2010/main" val="802592218"/>
              </p:ext>
            </p:extLst>
          </p:nvPr>
        </p:nvGraphicFramePr>
        <p:xfrm>
          <a:off x="4979504" y="0"/>
          <a:ext cx="4164496" cy="2449996"/>
        </p:xfrm>
        <a:graphic>
          <a:graphicData uri="http://schemas.openxmlformats.org/drawingml/2006/chart">
            <c:chart xmlns:c="http://schemas.openxmlformats.org/drawingml/2006/chart" xmlns:r="http://schemas.openxmlformats.org/officeDocument/2006/relationships" r:id="rId5"/>
          </a:graphicData>
        </a:graphic>
      </p:graphicFrame>
      <p:sp>
        <p:nvSpPr>
          <p:cNvPr id="9" name="文本框 8">
            <a:extLst>
              <a:ext uri="{FF2B5EF4-FFF2-40B4-BE49-F238E27FC236}">
                <a16:creationId xmlns:a16="http://schemas.microsoft.com/office/drawing/2014/main" id="{158F70C2-486A-4EF2-9B6A-8C4DA203DCC5}"/>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12</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669784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Antioxidants</a:t>
            </a:r>
          </a:p>
        </p:txBody>
      </p:sp>
      <p:sp>
        <p:nvSpPr>
          <p:cNvPr id="345" name="Shape 345"/>
          <p:cNvSpPr txBox="1">
            <a:spLocks noGrp="1"/>
          </p:cNvSpPr>
          <p:nvPr>
            <p:ph type="body" idx="1"/>
          </p:nvPr>
        </p:nvSpPr>
        <p:spPr>
          <a:xfrm>
            <a:off x="311700" y="1257600"/>
            <a:ext cx="4818000" cy="1256400"/>
          </a:xfrm>
          <a:prstGeom prst="rect">
            <a:avLst/>
          </a:prstGeom>
        </p:spPr>
        <p:txBody>
          <a:bodyPr lIns="91425" tIns="91425" rIns="91425" bIns="91425" anchor="t" anchorCtr="0">
            <a:noAutofit/>
          </a:bodyPr>
          <a:lstStyle/>
          <a:p>
            <a:pPr lvl="0">
              <a:spcBef>
                <a:spcPts val="0"/>
              </a:spcBef>
              <a:buNone/>
            </a:pPr>
            <a:r>
              <a:rPr lang="en"/>
              <a:t>Lemon juice or other acidic things can prevent browning.</a:t>
            </a:r>
          </a:p>
          <a:p>
            <a:pPr lvl="0">
              <a:spcBef>
                <a:spcPts val="0"/>
              </a:spcBef>
              <a:buNone/>
            </a:pPr>
            <a:endParaRPr/>
          </a:p>
        </p:txBody>
      </p:sp>
      <p:pic>
        <p:nvPicPr>
          <p:cNvPr id="346" name="Shape 346" descr="Related image"/>
          <p:cNvPicPr preferRelativeResize="0"/>
          <p:nvPr/>
        </p:nvPicPr>
        <p:blipFill>
          <a:blip r:embed="rId3">
            <a:alphaModFix/>
          </a:blip>
          <a:stretch>
            <a:fillRect/>
          </a:stretch>
        </p:blipFill>
        <p:spPr>
          <a:xfrm>
            <a:off x="5364025" y="1257587"/>
            <a:ext cx="3468275" cy="2116574"/>
          </a:xfrm>
          <a:prstGeom prst="rect">
            <a:avLst/>
          </a:prstGeom>
          <a:noFill/>
          <a:ln>
            <a:noFill/>
          </a:ln>
        </p:spPr>
      </p:pic>
      <p:pic>
        <p:nvPicPr>
          <p:cNvPr id="347" name="Shape 347" descr="Image result for Acid"/>
          <p:cNvPicPr preferRelativeResize="0"/>
          <p:nvPr/>
        </p:nvPicPr>
        <p:blipFill>
          <a:blip r:embed="rId4">
            <a:alphaModFix/>
          </a:blip>
          <a:stretch>
            <a:fillRect/>
          </a:stretch>
        </p:blipFill>
        <p:spPr>
          <a:xfrm>
            <a:off x="3030475" y="2426900"/>
            <a:ext cx="2441600" cy="2153499"/>
          </a:xfrm>
          <a:prstGeom prst="rect">
            <a:avLst/>
          </a:prstGeom>
          <a:noFill/>
          <a:ln>
            <a:noFill/>
          </a:ln>
        </p:spPr>
      </p:pic>
      <p:pic>
        <p:nvPicPr>
          <p:cNvPr id="348" name="Shape 348" descr="Image result for salt"/>
          <p:cNvPicPr preferRelativeResize="0"/>
          <p:nvPr/>
        </p:nvPicPr>
        <p:blipFill>
          <a:blip r:embed="rId5">
            <a:alphaModFix/>
          </a:blip>
          <a:stretch>
            <a:fillRect/>
          </a:stretch>
        </p:blipFill>
        <p:spPr>
          <a:xfrm>
            <a:off x="207425" y="2514000"/>
            <a:ext cx="2571749" cy="1714500"/>
          </a:xfrm>
          <a:prstGeom prst="rect">
            <a:avLst/>
          </a:prstGeom>
          <a:noFill/>
          <a:ln>
            <a:noFill/>
          </a:ln>
        </p:spPr>
      </p:pic>
      <p:sp>
        <p:nvSpPr>
          <p:cNvPr id="349" name="Shape 349"/>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9" name="文本框 8">
            <a:extLst>
              <a:ext uri="{FF2B5EF4-FFF2-40B4-BE49-F238E27FC236}">
                <a16:creationId xmlns:a16="http://schemas.microsoft.com/office/drawing/2014/main" id="{56796651-3125-49AD-B33F-A3671A02B890}"/>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13</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Shape 354" descr="1556.JPG"/>
          <p:cNvPicPr preferRelativeResize="0"/>
          <p:nvPr/>
        </p:nvPicPr>
        <p:blipFill rotWithShape="1">
          <a:blip r:embed="rId3">
            <a:alphaModFix/>
          </a:blip>
          <a:srcRect l="5556" r="5547"/>
          <a:stretch/>
        </p:blipFill>
        <p:spPr>
          <a:xfrm>
            <a:off x="3047650" y="0"/>
            <a:ext cx="6096353" cy="5143498"/>
          </a:xfrm>
          <a:prstGeom prst="rect">
            <a:avLst/>
          </a:prstGeom>
          <a:noFill/>
          <a:ln>
            <a:noFill/>
          </a:ln>
        </p:spPr>
      </p:pic>
      <p:sp>
        <p:nvSpPr>
          <p:cNvPr id="355" name="Shape 355"/>
          <p:cNvSpPr txBox="1">
            <a:spLocks noGrp="1"/>
          </p:cNvSpPr>
          <p:nvPr>
            <p:ph type="title"/>
          </p:nvPr>
        </p:nvSpPr>
        <p:spPr>
          <a:xfrm>
            <a:off x="185350" y="352000"/>
            <a:ext cx="2683200" cy="4078800"/>
          </a:xfrm>
          <a:prstGeom prst="rect">
            <a:avLst/>
          </a:prstGeom>
        </p:spPr>
        <p:txBody>
          <a:bodyPr lIns="91425" tIns="91425" rIns="91425" bIns="91425" anchor="t" anchorCtr="0">
            <a:noAutofit/>
          </a:bodyPr>
          <a:lstStyle/>
          <a:p>
            <a:pPr lvl="0">
              <a:spcBef>
                <a:spcPts val="0"/>
              </a:spcBef>
              <a:buNone/>
            </a:pPr>
            <a:r>
              <a:rPr lang="en"/>
              <a:t>Different Antioxidants</a:t>
            </a:r>
          </a:p>
        </p:txBody>
      </p:sp>
      <p:sp>
        <p:nvSpPr>
          <p:cNvPr id="356" name="Shape 356"/>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6" name="文本框 5">
            <a:extLst>
              <a:ext uri="{FF2B5EF4-FFF2-40B4-BE49-F238E27FC236}">
                <a16:creationId xmlns:a16="http://schemas.microsoft.com/office/drawing/2014/main" id="{AB948EC6-A81E-418B-882F-217E8CD28AD2}"/>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14</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1</a:t>
            </a:r>
          </a:p>
        </p:txBody>
      </p:sp>
      <p:pic>
        <p:nvPicPr>
          <p:cNvPr id="362" name="Shape 362" descr="1557.JPG"/>
          <p:cNvPicPr preferRelativeResize="0"/>
          <p:nvPr/>
        </p:nvPicPr>
        <p:blipFill>
          <a:blip r:embed="rId3">
            <a:alphaModFix/>
          </a:blip>
          <a:stretch>
            <a:fillRect/>
          </a:stretch>
        </p:blipFill>
        <p:spPr>
          <a:xfrm>
            <a:off x="159400" y="1108725"/>
            <a:ext cx="4341425" cy="3256076"/>
          </a:xfrm>
          <a:prstGeom prst="rect">
            <a:avLst/>
          </a:prstGeom>
          <a:noFill/>
          <a:ln>
            <a:noFill/>
          </a:ln>
        </p:spPr>
      </p:pic>
      <p:pic>
        <p:nvPicPr>
          <p:cNvPr id="363" name="Shape 363" descr="1558.JPG"/>
          <p:cNvPicPr preferRelativeResize="0"/>
          <p:nvPr/>
        </p:nvPicPr>
        <p:blipFill>
          <a:blip r:embed="rId4">
            <a:alphaModFix/>
          </a:blip>
          <a:stretch>
            <a:fillRect/>
          </a:stretch>
        </p:blipFill>
        <p:spPr>
          <a:xfrm>
            <a:off x="4655099" y="1108725"/>
            <a:ext cx="4341425" cy="3256069"/>
          </a:xfrm>
          <a:prstGeom prst="rect">
            <a:avLst/>
          </a:prstGeom>
          <a:noFill/>
          <a:ln>
            <a:noFill/>
          </a:ln>
        </p:spPr>
      </p:pic>
      <p:sp>
        <p:nvSpPr>
          <p:cNvPr id="3" name="文本框 2">
            <a:extLst>
              <a:ext uri="{FF2B5EF4-FFF2-40B4-BE49-F238E27FC236}">
                <a16:creationId xmlns:a16="http://schemas.microsoft.com/office/drawing/2014/main" id="{E5397959-3D37-42E6-B39C-4F9787EF798F}"/>
              </a:ext>
            </a:extLst>
          </p:cNvPr>
          <p:cNvSpPr txBox="1"/>
          <p:nvPr/>
        </p:nvSpPr>
        <p:spPr>
          <a:xfrm>
            <a:off x="497305" y="3729789"/>
            <a:ext cx="497305" cy="338554"/>
          </a:xfrm>
          <a:prstGeom prst="rect">
            <a:avLst/>
          </a:prstGeom>
          <a:noFill/>
        </p:spPr>
        <p:txBody>
          <a:bodyPr wrap="square" rtlCol="0">
            <a:spAutoFit/>
          </a:bodyPr>
          <a:lstStyle/>
          <a:p>
            <a:r>
              <a:rPr lang="en-US" altLang="zh-CN" sz="1600" dirty="0">
                <a:latin typeface="Calibri" panose="020F0502020204030204" pitchFamily="34" charset="0"/>
              </a:rPr>
              <a:t>Salt</a:t>
            </a:r>
            <a:endParaRPr lang="zh-CN" altLang="en-US" sz="1600" dirty="0">
              <a:latin typeface="Calibri" panose="020F0502020204030204" pitchFamily="34" charset="0"/>
            </a:endParaRPr>
          </a:p>
        </p:txBody>
      </p:sp>
      <p:sp>
        <p:nvSpPr>
          <p:cNvPr id="7" name="文本框 6">
            <a:extLst>
              <a:ext uri="{FF2B5EF4-FFF2-40B4-BE49-F238E27FC236}">
                <a16:creationId xmlns:a16="http://schemas.microsoft.com/office/drawing/2014/main" id="{280C2E6F-C037-40DE-9B78-10AF328C3760}"/>
              </a:ext>
            </a:extLst>
          </p:cNvPr>
          <p:cNvSpPr txBox="1"/>
          <p:nvPr/>
        </p:nvSpPr>
        <p:spPr>
          <a:xfrm>
            <a:off x="1981702" y="3729789"/>
            <a:ext cx="766015" cy="338554"/>
          </a:xfrm>
          <a:prstGeom prst="rect">
            <a:avLst/>
          </a:prstGeom>
          <a:noFill/>
        </p:spPr>
        <p:txBody>
          <a:bodyPr wrap="square" rtlCol="0">
            <a:spAutoFit/>
          </a:bodyPr>
          <a:lstStyle/>
          <a:p>
            <a:r>
              <a:rPr lang="en-US" altLang="zh-CN" sz="1600" dirty="0">
                <a:latin typeface="Calibri" panose="020F0502020204030204" pitchFamily="34" charset="0"/>
              </a:rPr>
              <a:t>Lemon</a:t>
            </a:r>
            <a:endParaRPr lang="zh-CN" altLang="en-US" sz="1600" dirty="0">
              <a:latin typeface="Calibri" panose="020F0502020204030204" pitchFamily="34" charset="0"/>
            </a:endParaRPr>
          </a:p>
        </p:txBody>
      </p:sp>
      <p:sp>
        <p:nvSpPr>
          <p:cNvPr id="8" name="文本框 7">
            <a:extLst>
              <a:ext uri="{FF2B5EF4-FFF2-40B4-BE49-F238E27FC236}">
                <a16:creationId xmlns:a16="http://schemas.microsoft.com/office/drawing/2014/main" id="{E278A002-CB76-4339-B848-570151E893F3}"/>
              </a:ext>
            </a:extLst>
          </p:cNvPr>
          <p:cNvSpPr txBox="1"/>
          <p:nvPr/>
        </p:nvSpPr>
        <p:spPr>
          <a:xfrm>
            <a:off x="3593431" y="3729789"/>
            <a:ext cx="734935" cy="338554"/>
          </a:xfrm>
          <a:prstGeom prst="rect">
            <a:avLst/>
          </a:prstGeom>
          <a:noFill/>
        </p:spPr>
        <p:txBody>
          <a:bodyPr wrap="square" rtlCol="0">
            <a:spAutoFit/>
          </a:bodyPr>
          <a:lstStyle/>
          <a:p>
            <a:r>
              <a:rPr lang="en-US" altLang="zh-CN" sz="1600" dirty="0">
                <a:latin typeface="Calibri" panose="020F0502020204030204" pitchFamily="34" charset="0"/>
              </a:rPr>
              <a:t>Honey</a:t>
            </a:r>
            <a:endParaRPr lang="zh-CN" altLang="en-US" sz="1600" dirty="0">
              <a:latin typeface="Calibri" panose="020F0502020204030204" pitchFamily="34" charset="0"/>
            </a:endParaRPr>
          </a:p>
        </p:txBody>
      </p:sp>
      <p:sp>
        <p:nvSpPr>
          <p:cNvPr id="9" name="文本框 8">
            <a:extLst>
              <a:ext uri="{FF2B5EF4-FFF2-40B4-BE49-F238E27FC236}">
                <a16:creationId xmlns:a16="http://schemas.microsoft.com/office/drawing/2014/main" id="{2813E193-09C7-4C72-A6D7-A5993925A7A7}"/>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15</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2</a:t>
            </a:r>
          </a:p>
        </p:txBody>
      </p:sp>
      <p:pic>
        <p:nvPicPr>
          <p:cNvPr id="369" name="Shape 369" descr="1561.JPG"/>
          <p:cNvPicPr preferRelativeResize="0"/>
          <p:nvPr/>
        </p:nvPicPr>
        <p:blipFill>
          <a:blip r:embed="rId3">
            <a:alphaModFix/>
          </a:blip>
          <a:stretch>
            <a:fillRect/>
          </a:stretch>
        </p:blipFill>
        <p:spPr>
          <a:xfrm>
            <a:off x="131900" y="1436600"/>
            <a:ext cx="2942704" cy="2207028"/>
          </a:xfrm>
          <a:prstGeom prst="rect">
            <a:avLst/>
          </a:prstGeom>
          <a:noFill/>
          <a:ln>
            <a:noFill/>
          </a:ln>
        </p:spPr>
      </p:pic>
      <p:pic>
        <p:nvPicPr>
          <p:cNvPr id="370" name="Shape 370" descr="1562.JPG"/>
          <p:cNvPicPr preferRelativeResize="0"/>
          <p:nvPr/>
        </p:nvPicPr>
        <p:blipFill>
          <a:blip r:embed="rId4">
            <a:alphaModFix/>
          </a:blip>
          <a:stretch>
            <a:fillRect/>
          </a:stretch>
        </p:blipFill>
        <p:spPr>
          <a:xfrm>
            <a:off x="3124562" y="1436600"/>
            <a:ext cx="2942704" cy="2207028"/>
          </a:xfrm>
          <a:prstGeom prst="rect">
            <a:avLst/>
          </a:prstGeom>
          <a:noFill/>
          <a:ln>
            <a:noFill/>
          </a:ln>
        </p:spPr>
      </p:pic>
      <p:pic>
        <p:nvPicPr>
          <p:cNvPr id="371" name="Shape 371" descr="1563.JPG"/>
          <p:cNvPicPr preferRelativeResize="0"/>
          <p:nvPr/>
        </p:nvPicPr>
        <p:blipFill>
          <a:blip r:embed="rId5">
            <a:alphaModFix/>
          </a:blip>
          <a:stretch>
            <a:fillRect/>
          </a:stretch>
        </p:blipFill>
        <p:spPr>
          <a:xfrm>
            <a:off x="6117224" y="1436587"/>
            <a:ext cx="2942704" cy="2207043"/>
          </a:xfrm>
          <a:prstGeom prst="rect">
            <a:avLst/>
          </a:prstGeom>
          <a:noFill/>
          <a:ln>
            <a:noFill/>
          </a:ln>
        </p:spPr>
      </p:pic>
      <p:sp>
        <p:nvSpPr>
          <p:cNvPr id="372" name="Shape 372"/>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8" name="文本框 7">
            <a:extLst>
              <a:ext uri="{FF2B5EF4-FFF2-40B4-BE49-F238E27FC236}">
                <a16:creationId xmlns:a16="http://schemas.microsoft.com/office/drawing/2014/main" id="{5FD5B0F2-F4F2-4916-AEC3-E5146AC85270}"/>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16</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3</a:t>
            </a:r>
          </a:p>
        </p:txBody>
      </p:sp>
      <p:pic>
        <p:nvPicPr>
          <p:cNvPr id="378" name="Shape 378" descr="1564.JPG"/>
          <p:cNvPicPr preferRelativeResize="0"/>
          <p:nvPr/>
        </p:nvPicPr>
        <p:blipFill>
          <a:blip r:embed="rId3">
            <a:alphaModFix/>
          </a:blip>
          <a:stretch>
            <a:fillRect/>
          </a:stretch>
        </p:blipFill>
        <p:spPr>
          <a:xfrm>
            <a:off x="311700" y="979587"/>
            <a:ext cx="2566196" cy="1924655"/>
          </a:xfrm>
          <a:prstGeom prst="rect">
            <a:avLst/>
          </a:prstGeom>
          <a:noFill/>
          <a:ln>
            <a:noFill/>
          </a:ln>
        </p:spPr>
      </p:pic>
      <p:pic>
        <p:nvPicPr>
          <p:cNvPr id="379" name="Shape 379" descr="1565.JPG"/>
          <p:cNvPicPr preferRelativeResize="0"/>
          <p:nvPr/>
        </p:nvPicPr>
        <p:blipFill>
          <a:blip r:embed="rId4">
            <a:alphaModFix/>
          </a:blip>
          <a:stretch>
            <a:fillRect/>
          </a:stretch>
        </p:blipFill>
        <p:spPr>
          <a:xfrm>
            <a:off x="3154524" y="979600"/>
            <a:ext cx="2566196" cy="1924655"/>
          </a:xfrm>
          <a:prstGeom prst="rect">
            <a:avLst/>
          </a:prstGeom>
          <a:noFill/>
          <a:ln>
            <a:noFill/>
          </a:ln>
        </p:spPr>
      </p:pic>
      <p:pic>
        <p:nvPicPr>
          <p:cNvPr id="380" name="Shape 380" descr="1566.JPG"/>
          <p:cNvPicPr preferRelativeResize="0"/>
          <p:nvPr/>
        </p:nvPicPr>
        <p:blipFill>
          <a:blip r:embed="rId5">
            <a:alphaModFix/>
          </a:blip>
          <a:stretch>
            <a:fillRect/>
          </a:stretch>
        </p:blipFill>
        <p:spPr>
          <a:xfrm>
            <a:off x="5997325" y="979599"/>
            <a:ext cx="2566196" cy="1924647"/>
          </a:xfrm>
          <a:prstGeom prst="rect">
            <a:avLst/>
          </a:prstGeom>
          <a:noFill/>
          <a:ln>
            <a:noFill/>
          </a:ln>
        </p:spPr>
      </p:pic>
      <p:pic>
        <p:nvPicPr>
          <p:cNvPr id="381" name="Shape 381" descr="1567.JPG"/>
          <p:cNvPicPr preferRelativeResize="0"/>
          <p:nvPr/>
        </p:nvPicPr>
        <p:blipFill>
          <a:blip r:embed="rId6">
            <a:alphaModFix/>
          </a:blip>
          <a:stretch>
            <a:fillRect/>
          </a:stretch>
        </p:blipFill>
        <p:spPr>
          <a:xfrm>
            <a:off x="311700" y="2954825"/>
            <a:ext cx="2566196" cy="1924647"/>
          </a:xfrm>
          <a:prstGeom prst="rect">
            <a:avLst/>
          </a:prstGeom>
          <a:noFill/>
          <a:ln>
            <a:noFill/>
          </a:ln>
        </p:spPr>
      </p:pic>
      <p:pic>
        <p:nvPicPr>
          <p:cNvPr id="382" name="Shape 382" descr="1568.JPG"/>
          <p:cNvPicPr preferRelativeResize="0"/>
          <p:nvPr/>
        </p:nvPicPr>
        <p:blipFill>
          <a:blip r:embed="rId7">
            <a:alphaModFix/>
          </a:blip>
          <a:stretch>
            <a:fillRect/>
          </a:stretch>
        </p:blipFill>
        <p:spPr>
          <a:xfrm>
            <a:off x="3151237" y="2945012"/>
            <a:ext cx="2566196" cy="1924624"/>
          </a:xfrm>
          <a:prstGeom prst="rect">
            <a:avLst/>
          </a:prstGeom>
          <a:noFill/>
          <a:ln>
            <a:noFill/>
          </a:ln>
        </p:spPr>
      </p:pic>
      <p:pic>
        <p:nvPicPr>
          <p:cNvPr id="383" name="Shape 383" descr="1569.JPG"/>
          <p:cNvPicPr preferRelativeResize="0"/>
          <p:nvPr/>
        </p:nvPicPr>
        <p:blipFill>
          <a:blip r:embed="rId8">
            <a:alphaModFix/>
          </a:blip>
          <a:stretch>
            <a:fillRect/>
          </a:stretch>
        </p:blipFill>
        <p:spPr>
          <a:xfrm>
            <a:off x="5990775" y="2945000"/>
            <a:ext cx="2566196" cy="1924647"/>
          </a:xfrm>
          <a:prstGeom prst="rect">
            <a:avLst/>
          </a:prstGeom>
          <a:noFill/>
          <a:ln>
            <a:noFill/>
          </a:ln>
        </p:spPr>
      </p:pic>
      <p:sp>
        <p:nvSpPr>
          <p:cNvPr id="10" name="文本框 9">
            <a:extLst>
              <a:ext uri="{FF2B5EF4-FFF2-40B4-BE49-F238E27FC236}">
                <a16:creationId xmlns:a16="http://schemas.microsoft.com/office/drawing/2014/main" id="{640633D7-9946-4B27-9452-131A98CCDE3E}"/>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17</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Shape 388" descr="1570.JPG"/>
          <p:cNvPicPr preferRelativeResize="0"/>
          <p:nvPr/>
        </p:nvPicPr>
        <p:blipFill>
          <a:blip r:embed="rId3">
            <a:alphaModFix/>
          </a:blip>
          <a:stretch>
            <a:fillRect/>
          </a:stretch>
        </p:blipFill>
        <p:spPr>
          <a:xfrm>
            <a:off x="316674" y="438650"/>
            <a:ext cx="2733978" cy="2050430"/>
          </a:xfrm>
          <a:prstGeom prst="rect">
            <a:avLst/>
          </a:prstGeom>
          <a:noFill/>
          <a:ln>
            <a:noFill/>
          </a:ln>
        </p:spPr>
      </p:pic>
      <p:pic>
        <p:nvPicPr>
          <p:cNvPr id="389" name="Shape 389" descr="1572.JPG"/>
          <p:cNvPicPr preferRelativeResize="0"/>
          <p:nvPr/>
        </p:nvPicPr>
        <p:blipFill>
          <a:blip r:embed="rId4">
            <a:alphaModFix/>
          </a:blip>
          <a:stretch>
            <a:fillRect/>
          </a:stretch>
        </p:blipFill>
        <p:spPr>
          <a:xfrm>
            <a:off x="3205012" y="438625"/>
            <a:ext cx="2733978" cy="2050468"/>
          </a:xfrm>
          <a:prstGeom prst="rect">
            <a:avLst/>
          </a:prstGeom>
          <a:noFill/>
          <a:ln>
            <a:noFill/>
          </a:ln>
        </p:spPr>
      </p:pic>
      <p:pic>
        <p:nvPicPr>
          <p:cNvPr id="390" name="Shape 390" descr="1573.JPG"/>
          <p:cNvPicPr preferRelativeResize="0"/>
          <p:nvPr/>
        </p:nvPicPr>
        <p:blipFill>
          <a:blip r:embed="rId5">
            <a:alphaModFix/>
          </a:blip>
          <a:stretch>
            <a:fillRect/>
          </a:stretch>
        </p:blipFill>
        <p:spPr>
          <a:xfrm>
            <a:off x="6093375" y="438618"/>
            <a:ext cx="2733978" cy="2050468"/>
          </a:xfrm>
          <a:prstGeom prst="rect">
            <a:avLst/>
          </a:prstGeom>
          <a:noFill/>
          <a:ln>
            <a:noFill/>
          </a:ln>
        </p:spPr>
      </p:pic>
      <p:pic>
        <p:nvPicPr>
          <p:cNvPr id="391" name="Shape 391" descr="1574.JPG"/>
          <p:cNvPicPr preferRelativeResize="0"/>
          <p:nvPr/>
        </p:nvPicPr>
        <p:blipFill>
          <a:blip r:embed="rId6">
            <a:alphaModFix/>
          </a:blip>
          <a:stretch>
            <a:fillRect/>
          </a:stretch>
        </p:blipFill>
        <p:spPr>
          <a:xfrm>
            <a:off x="316674" y="2708749"/>
            <a:ext cx="2733978" cy="2050491"/>
          </a:xfrm>
          <a:prstGeom prst="rect">
            <a:avLst/>
          </a:prstGeom>
          <a:noFill/>
          <a:ln>
            <a:noFill/>
          </a:ln>
        </p:spPr>
      </p:pic>
      <p:pic>
        <p:nvPicPr>
          <p:cNvPr id="392" name="Shape 392" descr="1575.JPG"/>
          <p:cNvPicPr preferRelativeResize="0"/>
          <p:nvPr/>
        </p:nvPicPr>
        <p:blipFill>
          <a:blip r:embed="rId7">
            <a:alphaModFix/>
          </a:blip>
          <a:stretch>
            <a:fillRect/>
          </a:stretch>
        </p:blipFill>
        <p:spPr>
          <a:xfrm>
            <a:off x="3205012" y="2708750"/>
            <a:ext cx="2733978" cy="2050483"/>
          </a:xfrm>
          <a:prstGeom prst="rect">
            <a:avLst/>
          </a:prstGeom>
          <a:noFill/>
          <a:ln>
            <a:noFill/>
          </a:ln>
        </p:spPr>
      </p:pic>
      <p:pic>
        <p:nvPicPr>
          <p:cNvPr id="393" name="Shape 393" descr="1578.JPG"/>
          <p:cNvPicPr preferRelativeResize="0"/>
          <p:nvPr/>
        </p:nvPicPr>
        <p:blipFill>
          <a:blip r:embed="rId8">
            <a:alphaModFix/>
          </a:blip>
          <a:stretch>
            <a:fillRect/>
          </a:stretch>
        </p:blipFill>
        <p:spPr>
          <a:xfrm>
            <a:off x="6093349" y="2708743"/>
            <a:ext cx="2733978" cy="2050491"/>
          </a:xfrm>
          <a:prstGeom prst="rect">
            <a:avLst/>
          </a:prstGeom>
          <a:noFill/>
          <a:ln>
            <a:noFill/>
          </a:ln>
        </p:spPr>
      </p:pic>
      <p:sp>
        <p:nvSpPr>
          <p:cNvPr id="9" name="文本框 8">
            <a:extLst>
              <a:ext uri="{FF2B5EF4-FFF2-40B4-BE49-F238E27FC236}">
                <a16:creationId xmlns:a16="http://schemas.microsoft.com/office/drawing/2014/main" id="{B02C4C8D-5CB6-4D7B-BB65-F4D84D356FF7}"/>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18</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表 8">
            <a:extLst>
              <a:ext uri="{FF2B5EF4-FFF2-40B4-BE49-F238E27FC236}">
                <a16:creationId xmlns:a16="http://schemas.microsoft.com/office/drawing/2014/main" id="{C9907592-2C79-488B-8061-E9F232C13FF7}"/>
              </a:ext>
            </a:extLst>
          </p:cNvPr>
          <p:cNvGraphicFramePr>
            <a:graphicFrameLocks/>
          </p:cNvGraphicFramePr>
          <p:nvPr>
            <p:extLst>
              <p:ext uri="{D42A27DB-BD31-4B8C-83A1-F6EECF244321}">
                <p14:modId xmlns:p14="http://schemas.microsoft.com/office/powerpoint/2010/main" val="4145411364"/>
              </p:ext>
            </p:extLst>
          </p:nvPr>
        </p:nvGraphicFramePr>
        <p:xfrm>
          <a:off x="612559" y="74787"/>
          <a:ext cx="7741328" cy="4773203"/>
        </p:xfrm>
        <a:graphic>
          <a:graphicData uri="http://schemas.openxmlformats.org/drawingml/2006/chart">
            <c:chart xmlns:c="http://schemas.openxmlformats.org/drawingml/2006/chart" xmlns:r="http://schemas.openxmlformats.org/officeDocument/2006/relationships" r:id="rId3"/>
          </a:graphicData>
        </a:graphic>
      </p:graphicFrame>
      <p:sp>
        <p:nvSpPr>
          <p:cNvPr id="5" name="文本框 4">
            <a:extLst>
              <a:ext uri="{FF2B5EF4-FFF2-40B4-BE49-F238E27FC236}">
                <a16:creationId xmlns:a16="http://schemas.microsoft.com/office/drawing/2014/main" id="{E416C35D-1BE9-4286-8542-E94D2BAB46A5}"/>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19</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930979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09F68A-863B-4C21-8D77-97FF88A0694E}"/>
              </a:ext>
            </a:extLst>
          </p:cNvPr>
          <p:cNvSpPr>
            <a:spLocks noGrp="1"/>
          </p:cNvSpPr>
          <p:nvPr>
            <p:ph type="title"/>
          </p:nvPr>
        </p:nvSpPr>
        <p:spPr/>
        <p:txBody>
          <a:bodyPr/>
          <a:lstStyle/>
          <a:p>
            <a:r>
              <a:rPr lang="en-US" altLang="zh-CN" dirty="0"/>
              <a:t>Question No.6</a:t>
            </a:r>
            <a:endParaRPr lang="zh-CN" altLang="en-US" dirty="0"/>
          </a:p>
        </p:txBody>
      </p:sp>
      <p:sp>
        <p:nvSpPr>
          <p:cNvPr id="3" name="文本占位符 2">
            <a:extLst>
              <a:ext uri="{FF2B5EF4-FFF2-40B4-BE49-F238E27FC236}">
                <a16:creationId xmlns:a16="http://schemas.microsoft.com/office/drawing/2014/main" id="{311ABD08-D2C3-4C39-ACCE-A4DB71628AD2}"/>
              </a:ext>
            </a:extLst>
          </p:cNvPr>
          <p:cNvSpPr>
            <a:spLocks noGrp="1"/>
          </p:cNvSpPr>
          <p:nvPr>
            <p:ph type="body" idx="1"/>
          </p:nvPr>
        </p:nvSpPr>
        <p:spPr/>
        <p:txBody>
          <a:bodyPr/>
          <a:lstStyle/>
          <a:p>
            <a:r>
              <a:rPr lang="en-US" altLang="zh-CN" dirty="0"/>
              <a:t>Why do apple slices turn brown after being cut? Investigate the speed of this process and test methods that prevent browning of apple slices.</a:t>
            </a:r>
            <a:endParaRPr lang="zh-CN" altLang="en-US" dirty="0"/>
          </a:p>
        </p:txBody>
      </p:sp>
      <p:sp>
        <p:nvSpPr>
          <p:cNvPr id="5" name="文本框 4">
            <a:extLst>
              <a:ext uri="{FF2B5EF4-FFF2-40B4-BE49-F238E27FC236}">
                <a16:creationId xmlns:a16="http://schemas.microsoft.com/office/drawing/2014/main" id="{38A1D7B6-444A-4247-ACC9-3D66BA3B1B3A}"/>
              </a:ext>
            </a:extLst>
          </p:cNvPr>
          <p:cNvSpPr txBox="1"/>
          <p:nvPr/>
        </p:nvSpPr>
        <p:spPr>
          <a:xfrm>
            <a:off x="8524651" y="4868475"/>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20105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28F78A-13EE-4D67-B613-0C929D8ECB83}"/>
              </a:ext>
            </a:extLst>
          </p:cNvPr>
          <p:cNvPicPr>
            <a:picLocks noChangeAspect="1"/>
          </p:cNvPicPr>
          <p:nvPr/>
        </p:nvPicPr>
        <p:blipFill>
          <a:blip r:embed="rId3"/>
          <a:stretch>
            <a:fillRect/>
          </a:stretch>
        </p:blipFill>
        <p:spPr>
          <a:xfrm>
            <a:off x="2090057" y="798529"/>
            <a:ext cx="4049461" cy="4049461"/>
          </a:xfrm>
          <a:prstGeom prst="rect">
            <a:avLst/>
          </a:prstGeom>
        </p:spPr>
      </p:pic>
      <p:sp>
        <p:nvSpPr>
          <p:cNvPr id="9" name="标题 1">
            <a:extLst>
              <a:ext uri="{FF2B5EF4-FFF2-40B4-BE49-F238E27FC236}">
                <a16:creationId xmlns:a16="http://schemas.microsoft.com/office/drawing/2014/main" id="{8A1F628A-6938-4487-9DE2-1FDBD5287499}"/>
              </a:ext>
            </a:extLst>
          </p:cNvPr>
          <p:cNvSpPr>
            <a:spLocks noGrp="1"/>
          </p:cNvSpPr>
          <p:nvPr>
            <p:ph type="title"/>
          </p:nvPr>
        </p:nvSpPr>
        <p:spPr>
          <a:xfrm>
            <a:off x="311700" y="410000"/>
            <a:ext cx="8520600" cy="607800"/>
          </a:xfrm>
        </p:spPr>
        <p:txBody>
          <a:bodyPr/>
          <a:lstStyle/>
          <a:p>
            <a:r>
              <a:rPr lang="en-US" altLang="zh-CN" dirty="0"/>
              <a:t>Professional Method</a:t>
            </a:r>
            <a:endParaRPr lang="zh-CN" altLang="en-US" dirty="0"/>
          </a:p>
        </p:txBody>
      </p:sp>
      <p:sp>
        <p:nvSpPr>
          <p:cNvPr id="11" name="矩形 10">
            <a:extLst>
              <a:ext uri="{FF2B5EF4-FFF2-40B4-BE49-F238E27FC236}">
                <a16:creationId xmlns:a16="http://schemas.microsoft.com/office/drawing/2014/main" id="{BE373947-0EB8-42AD-9BC3-EEF10F13E701}"/>
              </a:ext>
            </a:extLst>
          </p:cNvPr>
          <p:cNvSpPr/>
          <p:nvPr/>
        </p:nvSpPr>
        <p:spPr>
          <a:xfrm>
            <a:off x="1444825" y="4201659"/>
            <a:ext cx="5339924" cy="646331"/>
          </a:xfrm>
          <a:prstGeom prst="rect">
            <a:avLst/>
          </a:prstGeom>
          <a:noFill/>
        </p:spPr>
        <p:txBody>
          <a:bodyPr wrap="square" lIns="91440" tIns="45720" rIns="91440" bIns="45720">
            <a:spAutoFit/>
          </a:bodyPr>
          <a:lstStyle/>
          <a:p>
            <a:pPr algn="ctr"/>
            <a:r>
              <a:rPr lang="en-US" altLang="zh-C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Braeburn Apples</a:t>
            </a:r>
            <a:endParaRPr lang="zh-CN" alt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2" name="文本框 11">
            <a:extLst>
              <a:ext uri="{FF2B5EF4-FFF2-40B4-BE49-F238E27FC236}">
                <a16:creationId xmlns:a16="http://schemas.microsoft.com/office/drawing/2014/main" id="{F012188E-0212-440A-B1EE-AC409BE939CE}"/>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20</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465395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66B5A7-A9A9-4F18-8B7F-BC0BC631B8CD}"/>
              </a:ext>
            </a:extLst>
          </p:cNvPr>
          <p:cNvSpPr>
            <a:spLocks noGrp="1"/>
          </p:cNvSpPr>
          <p:nvPr>
            <p:ph type="title"/>
          </p:nvPr>
        </p:nvSpPr>
        <p:spPr/>
        <p:txBody>
          <a:bodyPr/>
          <a:lstStyle/>
          <a:p>
            <a:r>
              <a:rPr lang="en-US" altLang="zh-CN" dirty="0"/>
              <a:t>Step 1</a:t>
            </a:r>
            <a:endParaRPr lang="zh-CN" altLang="en-US" dirty="0"/>
          </a:p>
        </p:txBody>
      </p:sp>
      <p:pic>
        <p:nvPicPr>
          <p:cNvPr id="6" name="图片 5">
            <a:extLst>
              <a:ext uri="{FF2B5EF4-FFF2-40B4-BE49-F238E27FC236}">
                <a16:creationId xmlns:a16="http://schemas.microsoft.com/office/drawing/2014/main" id="{BD4C435C-0727-4802-982F-AA5936DCE532}"/>
              </a:ext>
            </a:extLst>
          </p:cNvPr>
          <p:cNvPicPr>
            <a:picLocks noChangeAspect="1"/>
          </p:cNvPicPr>
          <p:nvPr/>
        </p:nvPicPr>
        <p:blipFill>
          <a:blip r:embed="rId3"/>
          <a:stretch>
            <a:fillRect/>
          </a:stretch>
        </p:blipFill>
        <p:spPr>
          <a:xfrm>
            <a:off x="1937224" y="895827"/>
            <a:ext cx="5269551" cy="3952163"/>
          </a:xfrm>
          <a:prstGeom prst="rect">
            <a:avLst/>
          </a:prstGeom>
        </p:spPr>
      </p:pic>
      <p:sp>
        <p:nvSpPr>
          <p:cNvPr id="5" name="文本框 4">
            <a:extLst>
              <a:ext uri="{FF2B5EF4-FFF2-40B4-BE49-F238E27FC236}">
                <a16:creationId xmlns:a16="http://schemas.microsoft.com/office/drawing/2014/main" id="{FAEC8E3F-1D92-4669-96C0-929A33F8DD7F}"/>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21</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696380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35DEA0-87B4-4B8A-A1D9-BBEE7240A0FF}"/>
              </a:ext>
            </a:extLst>
          </p:cNvPr>
          <p:cNvSpPr>
            <a:spLocks noGrp="1"/>
          </p:cNvSpPr>
          <p:nvPr>
            <p:ph type="title"/>
          </p:nvPr>
        </p:nvSpPr>
        <p:spPr/>
        <p:txBody>
          <a:bodyPr/>
          <a:lstStyle/>
          <a:p>
            <a:r>
              <a:rPr lang="en-US" altLang="zh-CN" dirty="0"/>
              <a:t>Step 2</a:t>
            </a:r>
            <a:endParaRPr lang="zh-CN" altLang="en-US" dirty="0"/>
          </a:p>
        </p:txBody>
      </p:sp>
      <p:pic>
        <p:nvPicPr>
          <p:cNvPr id="6" name="图片 5">
            <a:extLst>
              <a:ext uri="{FF2B5EF4-FFF2-40B4-BE49-F238E27FC236}">
                <a16:creationId xmlns:a16="http://schemas.microsoft.com/office/drawing/2014/main" id="{9252866E-D14D-4352-AEDB-E09E9AE249F8}"/>
              </a:ext>
            </a:extLst>
          </p:cNvPr>
          <p:cNvPicPr>
            <a:picLocks noChangeAspect="1"/>
          </p:cNvPicPr>
          <p:nvPr/>
        </p:nvPicPr>
        <p:blipFill>
          <a:blip r:embed="rId3"/>
          <a:stretch>
            <a:fillRect/>
          </a:stretch>
        </p:blipFill>
        <p:spPr>
          <a:xfrm rot="5400000">
            <a:off x="1243992" y="993616"/>
            <a:ext cx="4405000" cy="3303750"/>
          </a:xfrm>
          <a:prstGeom prst="rect">
            <a:avLst/>
          </a:prstGeom>
        </p:spPr>
      </p:pic>
      <p:pic>
        <p:nvPicPr>
          <p:cNvPr id="8" name="图片 7">
            <a:extLst>
              <a:ext uri="{FF2B5EF4-FFF2-40B4-BE49-F238E27FC236}">
                <a16:creationId xmlns:a16="http://schemas.microsoft.com/office/drawing/2014/main" id="{0B94E0D9-DC80-4578-95AB-63C1614812AE}"/>
              </a:ext>
            </a:extLst>
          </p:cNvPr>
          <p:cNvPicPr>
            <a:picLocks noChangeAspect="1"/>
          </p:cNvPicPr>
          <p:nvPr/>
        </p:nvPicPr>
        <p:blipFill>
          <a:blip r:embed="rId4"/>
          <a:stretch>
            <a:fillRect/>
          </a:stretch>
        </p:blipFill>
        <p:spPr>
          <a:xfrm rot="5400000">
            <a:off x="4611865" y="999425"/>
            <a:ext cx="4398361" cy="3298771"/>
          </a:xfrm>
          <a:prstGeom prst="rect">
            <a:avLst/>
          </a:prstGeom>
        </p:spPr>
      </p:pic>
      <p:sp>
        <p:nvSpPr>
          <p:cNvPr id="7" name="文本框 6">
            <a:extLst>
              <a:ext uri="{FF2B5EF4-FFF2-40B4-BE49-F238E27FC236}">
                <a16:creationId xmlns:a16="http://schemas.microsoft.com/office/drawing/2014/main" id="{CD71D4F5-73DF-4F84-85AB-798C80EE270D}"/>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22</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181806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FAED95-0E88-403E-B536-C6E1995AAC88}"/>
              </a:ext>
            </a:extLst>
          </p:cNvPr>
          <p:cNvSpPr>
            <a:spLocks noGrp="1"/>
          </p:cNvSpPr>
          <p:nvPr>
            <p:ph type="title"/>
          </p:nvPr>
        </p:nvSpPr>
        <p:spPr/>
        <p:txBody>
          <a:bodyPr/>
          <a:lstStyle/>
          <a:p>
            <a:r>
              <a:rPr lang="en-US" altLang="zh-CN" dirty="0"/>
              <a:t>Step 3</a:t>
            </a:r>
            <a:endParaRPr lang="zh-CN" altLang="en-US" dirty="0"/>
          </a:p>
        </p:txBody>
      </p:sp>
      <p:pic>
        <p:nvPicPr>
          <p:cNvPr id="6" name="图片 5">
            <a:extLst>
              <a:ext uri="{FF2B5EF4-FFF2-40B4-BE49-F238E27FC236}">
                <a16:creationId xmlns:a16="http://schemas.microsoft.com/office/drawing/2014/main" id="{C50824AB-6C0B-4912-B379-B380FD92071E}"/>
              </a:ext>
            </a:extLst>
          </p:cNvPr>
          <p:cNvPicPr>
            <a:picLocks noChangeAspect="1"/>
          </p:cNvPicPr>
          <p:nvPr/>
        </p:nvPicPr>
        <p:blipFill>
          <a:blip r:embed="rId3"/>
          <a:stretch>
            <a:fillRect/>
          </a:stretch>
        </p:blipFill>
        <p:spPr>
          <a:xfrm rot="16200000">
            <a:off x="2265168" y="811035"/>
            <a:ext cx="4613663" cy="3460247"/>
          </a:xfrm>
          <a:prstGeom prst="rect">
            <a:avLst/>
          </a:prstGeom>
        </p:spPr>
      </p:pic>
      <p:sp>
        <p:nvSpPr>
          <p:cNvPr id="5" name="文本框 4">
            <a:extLst>
              <a:ext uri="{FF2B5EF4-FFF2-40B4-BE49-F238E27FC236}">
                <a16:creationId xmlns:a16="http://schemas.microsoft.com/office/drawing/2014/main" id="{51568CB9-03D9-4EBE-A128-AC1BCDA0C8AB}"/>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23</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418650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9F7998-53CA-4533-950C-1C3D1DA1075F}"/>
              </a:ext>
            </a:extLst>
          </p:cNvPr>
          <p:cNvSpPr>
            <a:spLocks noGrp="1"/>
          </p:cNvSpPr>
          <p:nvPr>
            <p:ph type="title"/>
          </p:nvPr>
        </p:nvSpPr>
        <p:spPr/>
        <p:txBody>
          <a:bodyPr/>
          <a:lstStyle/>
          <a:p>
            <a:r>
              <a:rPr lang="en-NZ" altLang="zh-CN" dirty="0"/>
              <a:t>Step 4</a:t>
            </a:r>
            <a:endParaRPr lang="zh-CN" altLang="en-US" dirty="0"/>
          </a:p>
        </p:txBody>
      </p:sp>
      <p:pic>
        <p:nvPicPr>
          <p:cNvPr id="6" name="图片 5">
            <a:extLst>
              <a:ext uri="{FF2B5EF4-FFF2-40B4-BE49-F238E27FC236}">
                <a16:creationId xmlns:a16="http://schemas.microsoft.com/office/drawing/2014/main" id="{DC6B688A-8885-421E-8D89-5CB34D40D71C}"/>
              </a:ext>
            </a:extLst>
          </p:cNvPr>
          <p:cNvPicPr>
            <a:picLocks noChangeAspect="1"/>
          </p:cNvPicPr>
          <p:nvPr/>
        </p:nvPicPr>
        <p:blipFill>
          <a:blip r:embed="rId3"/>
          <a:stretch>
            <a:fillRect/>
          </a:stretch>
        </p:blipFill>
        <p:spPr>
          <a:xfrm>
            <a:off x="2988986" y="782703"/>
            <a:ext cx="5471445" cy="4103584"/>
          </a:xfrm>
          <a:prstGeom prst="rect">
            <a:avLst/>
          </a:prstGeom>
        </p:spPr>
      </p:pic>
      <p:pic>
        <p:nvPicPr>
          <p:cNvPr id="8" name="图片 7">
            <a:extLst>
              <a:ext uri="{FF2B5EF4-FFF2-40B4-BE49-F238E27FC236}">
                <a16:creationId xmlns:a16="http://schemas.microsoft.com/office/drawing/2014/main" id="{A9487B13-DEB8-4CD8-937C-6E00DC9581FA}"/>
              </a:ext>
            </a:extLst>
          </p:cNvPr>
          <p:cNvPicPr>
            <a:picLocks noChangeAspect="1"/>
          </p:cNvPicPr>
          <p:nvPr/>
        </p:nvPicPr>
        <p:blipFill>
          <a:blip r:embed="rId4"/>
          <a:stretch>
            <a:fillRect/>
          </a:stretch>
        </p:blipFill>
        <p:spPr>
          <a:xfrm>
            <a:off x="50657" y="1732621"/>
            <a:ext cx="2938329" cy="2203747"/>
          </a:xfrm>
          <a:prstGeom prst="rect">
            <a:avLst/>
          </a:prstGeom>
        </p:spPr>
      </p:pic>
      <p:sp>
        <p:nvSpPr>
          <p:cNvPr id="7" name="文本框 6">
            <a:extLst>
              <a:ext uri="{FF2B5EF4-FFF2-40B4-BE49-F238E27FC236}">
                <a16:creationId xmlns:a16="http://schemas.microsoft.com/office/drawing/2014/main" id="{DFE1FFE7-CC0E-44D3-9071-66C68290D2B5}"/>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24</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203924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B975A-1119-47F4-86A1-0B1A0A74F258}"/>
              </a:ext>
            </a:extLst>
          </p:cNvPr>
          <p:cNvSpPr>
            <a:spLocks noGrp="1"/>
          </p:cNvSpPr>
          <p:nvPr>
            <p:ph type="title"/>
          </p:nvPr>
        </p:nvSpPr>
        <p:spPr/>
        <p:txBody>
          <a:bodyPr/>
          <a:lstStyle/>
          <a:p>
            <a:r>
              <a:rPr lang="en-NZ" altLang="zh-CN" dirty="0"/>
              <a:t>Step 5</a:t>
            </a:r>
            <a:endParaRPr lang="zh-CN" altLang="en-US" dirty="0"/>
          </a:p>
        </p:txBody>
      </p:sp>
      <p:pic>
        <p:nvPicPr>
          <p:cNvPr id="5" name="图片 4">
            <a:extLst>
              <a:ext uri="{FF2B5EF4-FFF2-40B4-BE49-F238E27FC236}">
                <a16:creationId xmlns:a16="http://schemas.microsoft.com/office/drawing/2014/main" id="{FFBDF84C-C472-4A81-9341-4CE41ADC9100}"/>
              </a:ext>
            </a:extLst>
          </p:cNvPr>
          <p:cNvPicPr>
            <a:picLocks noChangeAspect="1"/>
          </p:cNvPicPr>
          <p:nvPr/>
        </p:nvPicPr>
        <p:blipFill>
          <a:blip r:embed="rId3"/>
          <a:stretch>
            <a:fillRect/>
          </a:stretch>
        </p:blipFill>
        <p:spPr>
          <a:xfrm rot="5400000">
            <a:off x="14638" y="1923465"/>
            <a:ext cx="3027734" cy="2270800"/>
          </a:xfrm>
          <a:prstGeom prst="rect">
            <a:avLst/>
          </a:prstGeom>
        </p:spPr>
      </p:pic>
      <p:pic>
        <p:nvPicPr>
          <p:cNvPr id="7" name="图片 6">
            <a:extLst>
              <a:ext uri="{FF2B5EF4-FFF2-40B4-BE49-F238E27FC236}">
                <a16:creationId xmlns:a16="http://schemas.microsoft.com/office/drawing/2014/main" id="{B5E7D678-D2A4-4F0F-8216-0A518616F728}"/>
              </a:ext>
            </a:extLst>
          </p:cNvPr>
          <p:cNvPicPr>
            <a:picLocks noChangeAspect="1"/>
          </p:cNvPicPr>
          <p:nvPr/>
        </p:nvPicPr>
        <p:blipFill>
          <a:blip r:embed="rId4"/>
          <a:stretch>
            <a:fillRect/>
          </a:stretch>
        </p:blipFill>
        <p:spPr>
          <a:xfrm rot="5400000">
            <a:off x="2403559" y="1923464"/>
            <a:ext cx="3027734" cy="2270801"/>
          </a:xfrm>
          <a:prstGeom prst="rect">
            <a:avLst/>
          </a:prstGeom>
        </p:spPr>
      </p:pic>
      <p:pic>
        <p:nvPicPr>
          <p:cNvPr id="9" name="图片 8">
            <a:extLst>
              <a:ext uri="{FF2B5EF4-FFF2-40B4-BE49-F238E27FC236}">
                <a16:creationId xmlns:a16="http://schemas.microsoft.com/office/drawing/2014/main" id="{4F6CA090-5C68-47ED-B99F-94EBD34CD48E}"/>
              </a:ext>
            </a:extLst>
          </p:cNvPr>
          <p:cNvPicPr>
            <a:picLocks noChangeAspect="1"/>
          </p:cNvPicPr>
          <p:nvPr/>
        </p:nvPicPr>
        <p:blipFill>
          <a:blip r:embed="rId5"/>
          <a:stretch>
            <a:fillRect/>
          </a:stretch>
        </p:blipFill>
        <p:spPr>
          <a:xfrm rot="5400000">
            <a:off x="4924073" y="930342"/>
            <a:ext cx="4162732" cy="3122049"/>
          </a:xfrm>
          <a:prstGeom prst="rect">
            <a:avLst/>
          </a:prstGeom>
        </p:spPr>
      </p:pic>
      <p:sp>
        <p:nvSpPr>
          <p:cNvPr id="8" name="文本框 7">
            <a:extLst>
              <a:ext uri="{FF2B5EF4-FFF2-40B4-BE49-F238E27FC236}">
                <a16:creationId xmlns:a16="http://schemas.microsoft.com/office/drawing/2014/main" id="{048861CC-5B17-4665-AD2F-19D5BC4C19B8}"/>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25</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859711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B92A2A-2DAF-45C4-9F67-E99D20D15AE8}"/>
              </a:ext>
            </a:extLst>
          </p:cNvPr>
          <p:cNvSpPr>
            <a:spLocks noGrp="1"/>
          </p:cNvSpPr>
          <p:nvPr>
            <p:ph type="title"/>
          </p:nvPr>
        </p:nvSpPr>
        <p:spPr/>
        <p:txBody>
          <a:bodyPr/>
          <a:lstStyle/>
          <a:p>
            <a:r>
              <a:rPr lang="en-US" altLang="zh-CN" dirty="0"/>
              <a:t>Step 6</a:t>
            </a:r>
            <a:endParaRPr lang="zh-CN" altLang="en-US" dirty="0"/>
          </a:p>
        </p:txBody>
      </p:sp>
      <p:pic>
        <p:nvPicPr>
          <p:cNvPr id="6" name="图片 5">
            <a:extLst>
              <a:ext uri="{FF2B5EF4-FFF2-40B4-BE49-F238E27FC236}">
                <a16:creationId xmlns:a16="http://schemas.microsoft.com/office/drawing/2014/main" id="{D5D0DB67-BB7D-4B01-90FF-65606798D8AE}"/>
              </a:ext>
            </a:extLst>
          </p:cNvPr>
          <p:cNvPicPr>
            <a:picLocks noChangeAspect="1"/>
          </p:cNvPicPr>
          <p:nvPr/>
        </p:nvPicPr>
        <p:blipFill>
          <a:blip r:embed="rId3"/>
          <a:stretch>
            <a:fillRect/>
          </a:stretch>
        </p:blipFill>
        <p:spPr>
          <a:xfrm>
            <a:off x="1758298" y="674585"/>
            <a:ext cx="5616723" cy="4212542"/>
          </a:xfrm>
          <a:prstGeom prst="rect">
            <a:avLst/>
          </a:prstGeom>
        </p:spPr>
      </p:pic>
      <p:sp>
        <p:nvSpPr>
          <p:cNvPr id="7" name="矩形 6">
            <a:extLst>
              <a:ext uri="{FF2B5EF4-FFF2-40B4-BE49-F238E27FC236}">
                <a16:creationId xmlns:a16="http://schemas.microsoft.com/office/drawing/2014/main" id="{FFEBC42F-7877-4B46-8444-528DB21707B6}"/>
              </a:ext>
            </a:extLst>
          </p:cNvPr>
          <p:cNvSpPr/>
          <p:nvPr/>
        </p:nvSpPr>
        <p:spPr>
          <a:xfrm rot="281349">
            <a:off x="2280396" y="1645393"/>
            <a:ext cx="481222"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NZ" altLang="zh-CN" sz="3200" b="1" cap="none" spc="0" dirty="0">
                <a:ln/>
                <a:solidFill>
                  <a:schemeClr val="accent4"/>
                </a:solidFill>
                <a:effectLst/>
                <a:latin typeface="+mj-lt"/>
              </a:rPr>
              <a:t>A</a:t>
            </a:r>
            <a:endParaRPr lang="zh-CN" altLang="en-US" sz="3200" b="1" cap="none" spc="0" dirty="0">
              <a:ln/>
              <a:solidFill>
                <a:schemeClr val="accent4"/>
              </a:solidFill>
              <a:effectLst/>
              <a:latin typeface="+mj-lt"/>
            </a:endParaRPr>
          </a:p>
        </p:txBody>
      </p:sp>
      <p:sp>
        <p:nvSpPr>
          <p:cNvPr id="9" name="矩形 8">
            <a:extLst>
              <a:ext uri="{FF2B5EF4-FFF2-40B4-BE49-F238E27FC236}">
                <a16:creationId xmlns:a16="http://schemas.microsoft.com/office/drawing/2014/main" id="{CD6D4932-9FCB-422D-909E-692DDB48A7BE}"/>
              </a:ext>
            </a:extLst>
          </p:cNvPr>
          <p:cNvSpPr/>
          <p:nvPr/>
        </p:nvSpPr>
        <p:spPr>
          <a:xfrm rot="21301080">
            <a:off x="3528084" y="1509321"/>
            <a:ext cx="48122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NZ" altLang="zh-CN" sz="3200" b="1" cap="none" spc="0" dirty="0">
                <a:ln/>
                <a:solidFill>
                  <a:schemeClr val="accent4"/>
                </a:solidFill>
                <a:effectLst/>
              </a:rPr>
              <a:t>B</a:t>
            </a:r>
            <a:endParaRPr lang="zh-CN" altLang="en-US" sz="3200" b="1" cap="none" spc="0" dirty="0">
              <a:ln/>
              <a:solidFill>
                <a:schemeClr val="accent4"/>
              </a:solidFill>
              <a:effectLst/>
            </a:endParaRPr>
          </a:p>
        </p:txBody>
      </p:sp>
      <p:sp>
        <p:nvSpPr>
          <p:cNvPr id="10" name="矩形 9">
            <a:extLst>
              <a:ext uri="{FF2B5EF4-FFF2-40B4-BE49-F238E27FC236}">
                <a16:creationId xmlns:a16="http://schemas.microsoft.com/office/drawing/2014/main" id="{187A568D-1699-4656-8F09-BE15C2520838}"/>
              </a:ext>
            </a:extLst>
          </p:cNvPr>
          <p:cNvSpPr/>
          <p:nvPr/>
        </p:nvSpPr>
        <p:spPr>
          <a:xfrm>
            <a:off x="2613685" y="2857761"/>
            <a:ext cx="48122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NZ" altLang="zh-CN" sz="3200" b="1" cap="none" spc="0" dirty="0">
                <a:ln/>
                <a:solidFill>
                  <a:schemeClr val="accent4"/>
                </a:solidFill>
                <a:effectLst/>
              </a:rPr>
              <a:t>C</a:t>
            </a:r>
            <a:endParaRPr lang="zh-CN" altLang="en-US" sz="3200" b="1" cap="none" spc="0" dirty="0">
              <a:ln/>
              <a:solidFill>
                <a:schemeClr val="accent4"/>
              </a:solidFill>
              <a:effectLst/>
            </a:endParaRPr>
          </a:p>
        </p:txBody>
      </p:sp>
      <p:sp>
        <p:nvSpPr>
          <p:cNvPr id="11" name="矩形 10">
            <a:extLst>
              <a:ext uri="{FF2B5EF4-FFF2-40B4-BE49-F238E27FC236}">
                <a16:creationId xmlns:a16="http://schemas.microsoft.com/office/drawing/2014/main" id="{00E5BF76-5D73-478E-9D75-045DD102EA41}"/>
              </a:ext>
            </a:extLst>
          </p:cNvPr>
          <p:cNvSpPr/>
          <p:nvPr/>
        </p:nvSpPr>
        <p:spPr>
          <a:xfrm rot="20632670">
            <a:off x="3300984" y="2913076"/>
            <a:ext cx="48122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NZ" altLang="zh-CN" sz="3200" b="1" dirty="0">
                <a:ln/>
                <a:solidFill>
                  <a:schemeClr val="accent4"/>
                </a:solidFill>
              </a:rPr>
              <a:t>D</a:t>
            </a:r>
            <a:endParaRPr lang="zh-CN" altLang="en-US" sz="3200" b="1" cap="none" spc="0" dirty="0">
              <a:ln/>
              <a:solidFill>
                <a:schemeClr val="accent4"/>
              </a:solidFill>
              <a:effectLst/>
            </a:endParaRPr>
          </a:p>
        </p:txBody>
      </p:sp>
      <p:sp>
        <p:nvSpPr>
          <p:cNvPr id="12" name="矩形 11">
            <a:extLst>
              <a:ext uri="{FF2B5EF4-FFF2-40B4-BE49-F238E27FC236}">
                <a16:creationId xmlns:a16="http://schemas.microsoft.com/office/drawing/2014/main" id="{4786CADA-8039-4F03-A582-63D50F4AD953}"/>
              </a:ext>
            </a:extLst>
          </p:cNvPr>
          <p:cNvSpPr/>
          <p:nvPr/>
        </p:nvSpPr>
        <p:spPr>
          <a:xfrm>
            <a:off x="4871232" y="1556716"/>
            <a:ext cx="458780"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NZ" altLang="zh-CN" sz="3200" b="1" dirty="0">
                <a:ln/>
                <a:solidFill>
                  <a:schemeClr val="accent4"/>
                </a:solidFill>
              </a:rPr>
              <a:t>E</a:t>
            </a:r>
            <a:endParaRPr lang="zh-CN" altLang="en-US" sz="3200" b="1" cap="none" spc="0" dirty="0">
              <a:ln/>
              <a:solidFill>
                <a:schemeClr val="accent4"/>
              </a:solidFill>
              <a:effectLst/>
            </a:endParaRPr>
          </a:p>
        </p:txBody>
      </p:sp>
      <p:sp>
        <p:nvSpPr>
          <p:cNvPr id="13" name="矩形 12">
            <a:extLst>
              <a:ext uri="{FF2B5EF4-FFF2-40B4-BE49-F238E27FC236}">
                <a16:creationId xmlns:a16="http://schemas.microsoft.com/office/drawing/2014/main" id="{89482BC8-EBCF-44BA-8D95-D1059CD87044}"/>
              </a:ext>
            </a:extLst>
          </p:cNvPr>
          <p:cNvSpPr/>
          <p:nvPr/>
        </p:nvSpPr>
        <p:spPr>
          <a:xfrm>
            <a:off x="6333928" y="1525310"/>
            <a:ext cx="434734"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NZ" altLang="zh-CN" sz="3200" b="1" cap="none" spc="0" dirty="0">
                <a:ln/>
                <a:solidFill>
                  <a:schemeClr val="accent4"/>
                </a:solidFill>
                <a:effectLst/>
              </a:rPr>
              <a:t>F</a:t>
            </a:r>
            <a:endParaRPr lang="zh-CN" altLang="en-US" sz="3200" b="1" cap="none" spc="0" dirty="0">
              <a:ln/>
              <a:solidFill>
                <a:schemeClr val="accent4"/>
              </a:solidFill>
              <a:effectLst/>
            </a:endParaRPr>
          </a:p>
        </p:txBody>
      </p:sp>
      <p:sp>
        <p:nvSpPr>
          <p:cNvPr id="14" name="矩形 13">
            <a:extLst>
              <a:ext uri="{FF2B5EF4-FFF2-40B4-BE49-F238E27FC236}">
                <a16:creationId xmlns:a16="http://schemas.microsoft.com/office/drawing/2014/main" id="{AC83B89E-BBDB-4EA8-BFA1-57C580518A33}"/>
              </a:ext>
            </a:extLst>
          </p:cNvPr>
          <p:cNvSpPr/>
          <p:nvPr/>
        </p:nvSpPr>
        <p:spPr>
          <a:xfrm>
            <a:off x="4796869" y="3118299"/>
            <a:ext cx="503664"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NZ" altLang="zh-CN" sz="3200" b="1" dirty="0">
                <a:ln/>
                <a:solidFill>
                  <a:schemeClr val="accent4"/>
                </a:solidFill>
              </a:rPr>
              <a:t>G</a:t>
            </a:r>
            <a:endParaRPr lang="zh-CN" altLang="en-US" sz="3200" b="1" cap="none" spc="0" dirty="0">
              <a:ln/>
              <a:solidFill>
                <a:schemeClr val="accent4"/>
              </a:solidFill>
              <a:effectLst/>
            </a:endParaRPr>
          </a:p>
        </p:txBody>
      </p:sp>
      <p:sp>
        <p:nvSpPr>
          <p:cNvPr id="15" name="矩形 14">
            <a:extLst>
              <a:ext uri="{FF2B5EF4-FFF2-40B4-BE49-F238E27FC236}">
                <a16:creationId xmlns:a16="http://schemas.microsoft.com/office/drawing/2014/main" id="{2AB24166-ED28-4048-A299-099FBE6D6EB7}"/>
              </a:ext>
            </a:extLst>
          </p:cNvPr>
          <p:cNvSpPr/>
          <p:nvPr/>
        </p:nvSpPr>
        <p:spPr>
          <a:xfrm>
            <a:off x="6543557" y="3150148"/>
            <a:ext cx="48122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NZ" altLang="zh-CN" sz="3200" b="1" dirty="0">
                <a:ln/>
                <a:solidFill>
                  <a:schemeClr val="accent4"/>
                </a:solidFill>
              </a:rPr>
              <a:t>H</a:t>
            </a:r>
            <a:endParaRPr lang="zh-CN" altLang="en-US" sz="3200" b="1" cap="none" spc="0" dirty="0">
              <a:ln/>
              <a:solidFill>
                <a:schemeClr val="accent4"/>
              </a:solidFill>
              <a:effectLst/>
            </a:endParaRPr>
          </a:p>
        </p:txBody>
      </p:sp>
      <p:sp>
        <p:nvSpPr>
          <p:cNvPr id="16" name="文本框 15">
            <a:extLst>
              <a:ext uri="{FF2B5EF4-FFF2-40B4-BE49-F238E27FC236}">
                <a16:creationId xmlns:a16="http://schemas.microsoft.com/office/drawing/2014/main" id="{6763ECD6-CA6A-4C51-94A0-5A9E3116C381}"/>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26</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053650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B67F026-934C-4264-AD53-21B8C7646A95}"/>
              </a:ext>
            </a:extLst>
          </p:cNvPr>
          <p:cNvPicPr>
            <a:picLocks noChangeAspect="1"/>
          </p:cNvPicPr>
          <p:nvPr/>
        </p:nvPicPr>
        <p:blipFill>
          <a:blip r:embed="rId3"/>
          <a:stretch>
            <a:fillRect/>
          </a:stretch>
        </p:blipFill>
        <p:spPr>
          <a:xfrm rot="5400000">
            <a:off x="224989" y="612093"/>
            <a:ext cx="4896745" cy="3672559"/>
          </a:xfrm>
          <a:prstGeom prst="rect">
            <a:avLst/>
          </a:prstGeom>
        </p:spPr>
      </p:pic>
      <p:pic>
        <p:nvPicPr>
          <p:cNvPr id="8" name="图片 7">
            <a:extLst>
              <a:ext uri="{FF2B5EF4-FFF2-40B4-BE49-F238E27FC236}">
                <a16:creationId xmlns:a16="http://schemas.microsoft.com/office/drawing/2014/main" id="{2F9C16FD-F839-4BF4-8280-4B246F27DEA2}"/>
              </a:ext>
            </a:extLst>
          </p:cNvPr>
          <p:cNvPicPr>
            <a:picLocks noChangeAspect="1"/>
          </p:cNvPicPr>
          <p:nvPr/>
        </p:nvPicPr>
        <p:blipFill>
          <a:blip r:embed="rId4"/>
          <a:stretch>
            <a:fillRect/>
          </a:stretch>
        </p:blipFill>
        <p:spPr>
          <a:xfrm rot="5400000">
            <a:off x="4102707" y="612092"/>
            <a:ext cx="4896746" cy="3672561"/>
          </a:xfrm>
          <a:prstGeom prst="rect">
            <a:avLst/>
          </a:prstGeom>
        </p:spPr>
      </p:pic>
      <p:sp>
        <p:nvSpPr>
          <p:cNvPr id="9" name="文本框 8">
            <a:extLst>
              <a:ext uri="{FF2B5EF4-FFF2-40B4-BE49-F238E27FC236}">
                <a16:creationId xmlns:a16="http://schemas.microsoft.com/office/drawing/2014/main" id="{D2A626E9-D55E-4B8A-9BF3-C6B120ACD0AF}"/>
              </a:ext>
            </a:extLst>
          </p:cNvPr>
          <p:cNvSpPr txBox="1"/>
          <p:nvPr/>
        </p:nvSpPr>
        <p:spPr>
          <a:xfrm>
            <a:off x="8380130" y="0"/>
            <a:ext cx="763870" cy="338554"/>
          </a:xfrm>
          <a:prstGeom prst="rect">
            <a:avLst/>
          </a:prstGeom>
          <a:noFill/>
        </p:spPr>
        <p:txBody>
          <a:bodyPr wrap="square" rtlCol="0">
            <a:spAutoFit/>
          </a:bodyPr>
          <a:lstStyle/>
          <a:p>
            <a:r>
              <a:rPr lang="en-NZ" altLang="zh-CN" sz="1600" dirty="0">
                <a:latin typeface="Georgia" panose="02040502050405020303" pitchFamily="18" charset="0"/>
              </a:rPr>
              <a:t>Day </a:t>
            </a:r>
            <a:r>
              <a:rPr lang="en-US" altLang="zh-CN" sz="1600" dirty="0">
                <a:latin typeface="Georgia" panose="02040502050405020303" pitchFamily="18" charset="0"/>
              </a:rPr>
              <a:t>0</a:t>
            </a:r>
            <a:endParaRPr lang="zh-CN" altLang="en-US" sz="1600" dirty="0">
              <a:latin typeface="Georgia" panose="02040502050405020303" pitchFamily="18" charset="0"/>
            </a:endParaRPr>
          </a:p>
        </p:txBody>
      </p:sp>
      <p:sp>
        <p:nvSpPr>
          <p:cNvPr id="2" name="文本框 1">
            <a:extLst>
              <a:ext uri="{FF2B5EF4-FFF2-40B4-BE49-F238E27FC236}">
                <a16:creationId xmlns:a16="http://schemas.microsoft.com/office/drawing/2014/main" id="{E427DC0A-39B4-49BD-8EB7-B9B8C3EAA60F}"/>
              </a:ext>
            </a:extLst>
          </p:cNvPr>
          <p:cNvSpPr txBox="1"/>
          <p:nvPr/>
        </p:nvSpPr>
        <p:spPr>
          <a:xfrm>
            <a:off x="8423896" y="338554"/>
            <a:ext cx="683569" cy="523220"/>
          </a:xfrm>
          <a:prstGeom prst="rect">
            <a:avLst/>
          </a:prstGeom>
          <a:noFill/>
        </p:spPr>
        <p:txBody>
          <a:bodyPr wrap="square" rtlCol="0">
            <a:spAutoFit/>
          </a:bodyPr>
          <a:lstStyle/>
          <a:p>
            <a:pPr algn="ctr"/>
            <a:r>
              <a:rPr lang="en-US" altLang="zh-CN" dirty="0">
                <a:latin typeface="Calibri" panose="020F0502020204030204" pitchFamily="34" charset="0"/>
              </a:rPr>
              <a:t>June 8th</a:t>
            </a:r>
            <a:endParaRPr lang="zh-CN" altLang="en-US" dirty="0">
              <a:latin typeface="Calibri" panose="020F0502020204030204" pitchFamily="34" charset="0"/>
            </a:endParaRPr>
          </a:p>
        </p:txBody>
      </p:sp>
      <p:sp>
        <p:nvSpPr>
          <p:cNvPr id="7" name="文本框 6">
            <a:extLst>
              <a:ext uri="{FF2B5EF4-FFF2-40B4-BE49-F238E27FC236}">
                <a16:creationId xmlns:a16="http://schemas.microsoft.com/office/drawing/2014/main" id="{8E10BAAB-ABBE-45D8-BB89-21490C5541D6}"/>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27</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360066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8C1F76A-071F-4F8C-ADD7-F294CE41D12E}"/>
              </a:ext>
            </a:extLst>
          </p:cNvPr>
          <p:cNvPicPr>
            <a:picLocks noChangeAspect="1"/>
          </p:cNvPicPr>
          <p:nvPr/>
        </p:nvPicPr>
        <p:blipFill>
          <a:blip r:embed="rId2"/>
          <a:stretch>
            <a:fillRect/>
          </a:stretch>
        </p:blipFill>
        <p:spPr>
          <a:xfrm rot="5400000">
            <a:off x="224989" y="612093"/>
            <a:ext cx="4896745" cy="3672559"/>
          </a:xfrm>
          <a:prstGeom prst="rect">
            <a:avLst/>
          </a:prstGeom>
        </p:spPr>
      </p:pic>
      <p:pic>
        <p:nvPicPr>
          <p:cNvPr id="8" name="图片 7">
            <a:extLst>
              <a:ext uri="{FF2B5EF4-FFF2-40B4-BE49-F238E27FC236}">
                <a16:creationId xmlns:a16="http://schemas.microsoft.com/office/drawing/2014/main" id="{AE4788A4-1824-4256-AE11-000D59351A60}"/>
              </a:ext>
            </a:extLst>
          </p:cNvPr>
          <p:cNvPicPr>
            <a:picLocks noChangeAspect="1"/>
          </p:cNvPicPr>
          <p:nvPr/>
        </p:nvPicPr>
        <p:blipFill>
          <a:blip r:embed="rId3"/>
          <a:stretch>
            <a:fillRect/>
          </a:stretch>
        </p:blipFill>
        <p:spPr>
          <a:xfrm rot="5400000">
            <a:off x="4095480" y="612095"/>
            <a:ext cx="4896743" cy="3672557"/>
          </a:xfrm>
          <a:prstGeom prst="rect">
            <a:avLst/>
          </a:prstGeom>
        </p:spPr>
      </p:pic>
      <p:sp>
        <p:nvSpPr>
          <p:cNvPr id="11" name="文本框 10">
            <a:extLst>
              <a:ext uri="{FF2B5EF4-FFF2-40B4-BE49-F238E27FC236}">
                <a16:creationId xmlns:a16="http://schemas.microsoft.com/office/drawing/2014/main" id="{01D293C9-705C-4760-8C05-A048B0D7A324}"/>
              </a:ext>
            </a:extLst>
          </p:cNvPr>
          <p:cNvSpPr txBox="1"/>
          <p:nvPr/>
        </p:nvSpPr>
        <p:spPr>
          <a:xfrm>
            <a:off x="8380130" y="0"/>
            <a:ext cx="709301" cy="338554"/>
          </a:xfrm>
          <a:prstGeom prst="rect">
            <a:avLst/>
          </a:prstGeom>
          <a:noFill/>
        </p:spPr>
        <p:txBody>
          <a:bodyPr wrap="square" rtlCol="0">
            <a:spAutoFit/>
          </a:bodyPr>
          <a:lstStyle/>
          <a:p>
            <a:r>
              <a:rPr lang="en-NZ" altLang="zh-CN" sz="1600" dirty="0">
                <a:latin typeface="Georgia" panose="02040502050405020303" pitchFamily="18" charset="0"/>
              </a:rPr>
              <a:t>Day </a:t>
            </a:r>
            <a:r>
              <a:rPr lang="en-US" altLang="zh-CN" sz="1600" dirty="0">
                <a:latin typeface="Georgia" panose="02040502050405020303" pitchFamily="18" charset="0"/>
              </a:rPr>
              <a:t>1</a:t>
            </a:r>
            <a:endParaRPr lang="zh-CN" altLang="en-US" sz="1600" dirty="0">
              <a:latin typeface="Georgia" panose="02040502050405020303" pitchFamily="18" charset="0"/>
            </a:endParaRPr>
          </a:p>
        </p:txBody>
      </p:sp>
      <p:sp>
        <p:nvSpPr>
          <p:cNvPr id="7" name="文本框 6">
            <a:extLst>
              <a:ext uri="{FF2B5EF4-FFF2-40B4-BE49-F238E27FC236}">
                <a16:creationId xmlns:a16="http://schemas.microsoft.com/office/drawing/2014/main" id="{72295063-4297-43B8-BA17-495395E59CD8}"/>
              </a:ext>
            </a:extLst>
          </p:cNvPr>
          <p:cNvSpPr txBox="1"/>
          <p:nvPr/>
        </p:nvSpPr>
        <p:spPr>
          <a:xfrm>
            <a:off x="8423896" y="338554"/>
            <a:ext cx="683569" cy="523220"/>
          </a:xfrm>
          <a:prstGeom prst="rect">
            <a:avLst/>
          </a:prstGeom>
          <a:noFill/>
        </p:spPr>
        <p:txBody>
          <a:bodyPr wrap="square" rtlCol="0">
            <a:spAutoFit/>
          </a:bodyPr>
          <a:lstStyle/>
          <a:p>
            <a:pPr algn="ctr"/>
            <a:r>
              <a:rPr lang="en-US" altLang="zh-CN" dirty="0">
                <a:latin typeface="Calibri" panose="020F0502020204030204" pitchFamily="34" charset="0"/>
              </a:rPr>
              <a:t>June 9th</a:t>
            </a:r>
            <a:endParaRPr lang="zh-CN" altLang="en-US" dirty="0">
              <a:latin typeface="Calibri" panose="020F0502020204030204" pitchFamily="34" charset="0"/>
            </a:endParaRPr>
          </a:p>
        </p:txBody>
      </p:sp>
      <p:sp>
        <p:nvSpPr>
          <p:cNvPr id="9" name="文本框 8">
            <a:extLst>
              <a:ext uri="{FF2B5EF4-FFF2-40B4-BE49-F238E27FC236}">
                <a16:creationId xmlns:a16="http://schemas.microsoft.com/office/drawing/2014/main" id="{1D1E032D-4F73-460F-BC0D-C4F4FFFBFC90}"/>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28</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112675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471C6841-15C8-49D9-91D7-F03A67B575B4}"/>
              </a:ext>
            </a:extLst>
          </p:cNvPr>
          <p:cNvSpPr txBox="1"/>
          <p:nvPr/>
        </p:nvSpPr>
        <p:spPr>
          <a:xfrm>
            <a:off x="8423896" y="338554"/>
            <a:ext cx="683569" cy="523220"/>
          </a:xfrm>
          <a:prstGeom prst="rect">
            <a:avLst/>
          </a:prstGeom>
          <a:noFill/>
        </p:spPr>
        <p:txBody>
          <a:bodyPr wrap="square" rtlCol="0">
            <a:spAutoFit/>
          </a:bodyPr>
          <a:lstStyle/>
          <a:p>
            <a:pPr algn="ctr"/>
            <a:r>
              <a:rPr lang="en-US" altLang="zh-CN" dirty="0">
                <a:latin typeface="Calibri" panose="020F0502020204030204" pitchFamily="34" charset="0"/>
              </a:rPr>
              <a:t>June 13th</a:t>
            </a:r>
            <a:endParaRPr lang="zh-CN" altLang="en-US" dirty="0">
              <a:latin typeface="Calibri" panose="020F0502020204030204" pitchFamily="34" charset="0"/>
            </a:endParaRPr>
          </a:p>
        </p:txBody>
      </p:sp>
      <p:sp>
        <p:nvSpPr>
          <p:cNvPr id="7" name="文本框 6">
            <a:extLst>
              <a:ext uri="{FF2B5EF4-FFF2-40B4-BE49-F238E27FC236}">
                <a16:creationId xmlns:a16="http://schemas.microsoft.com/office/drawing/2014/main" id="{F045ED0C-1DAB-4C6A-90B9-A0D2BAC6F349}"/>
              </a:ext>
            </a:extLst>
          </p:cNvPr>
          <p:cNvSpPr txBox="1"/>
          <p:nvPr/>
        </p:nvSpPr>
        <p:spPr>
          <a:xfrm>
            <a:off x="8380130" y="0"/>
            <a:ext cx="709301" cy="338554"/>
          </a:xfrm>
          <a:prstGeom prst="rect">
            <a:avLst/>
          </a:prstGeom>
          <a:noFill/>
        </p:spPr>
        <p:txBody>
          <a:bodyPr wrap="square" rtlCol="0">
            <a:spAutoFit/>
          </a:bodyPr>
          <a:lstStyle/>
          <a:p>
            <a:r>
              <a:rPr lang="en-NZ" altLang="zh-CN" sz="1600" dirty="0">
                <a:latin typeface="Georgia" panose="02040502050405020303" pitchFamily="18" charset="0"/>
              </a:rPr>
              <a:t>Day </a:t>
            </a:r>
            <a:r>
              <a:rPr lang="en-US" altLang="zh-CN" sz="1600" dirty="0">
                <a:latin typeface="Georgia" panose="02040502050405020303" pitchFamily="18" charset="0"/>
              </a:rPr>
              <a:t>5</a:t>
            </a:r>
            <a:endParaRPr lang="zh-CN" altLang="en-US" sz="1600" dirty="0">
              <a:latin typeface="Georgia" panose="02040502050405020303" pitchFamily="18" charset="0"/>
            </a:endParaRPr>
          </a:p>
        </p:txBody>
      </p:sp>
      <p:pic>
        <p:nvPicPr>
          <p:cNvPr id="16" name="图片 15">
            <a:extLst>
              <a:ext uri="{FF2B5EF4-FFF2-40B4-BE49-F238E27FC236}">
                <a16:creationId xmlns:a16="http://schemas.microsoft.com/office/drawing/2014/main" id="{06BB0482-530D-4543-A080-018ED848DC4B}"/>
              </a:ext>
            </a:extLst>
          </p:cNvPr>
          <p:cNvPicPr>
            <a:picLocks noChangeAspect="1"/>
          </p:cNvPicPr>
          <p:nvPr/>
        </p:nvPicPr>
        <p:blipFill>
          <a:blip r:embed="rId2"/>
          <a:stretch>
            <a:fillRect/>
          </a:stretch>
        </p:blipFill>
        <p:spPr>
          <a:xfrm rot="5400000">
            <a:off x="226595" y="612027"/>
            <a:ext cx="4896215" cy="3672161"/>
          </a:xfrm>
          <a:prstGeom prst="rect">
            <a:avLst/>
          </a:prstGeom>
        </p:spPr>
      </p:pic>
      <p:pic>
        <p:nvPicPr>
          <p:cNvPr id="18" name="图片 17">
            <a:extLst>
              <a:ext uri="{FF2B5EF4-FFF2-40B4-BE49-F238E27FC236}">
                <a16:creationId xmlns:a16="http://schemas.microsoft.com/office/drawing/2014/main" id="{2B4E60F8-C654-4D59-A610-66C3D80CE920}"/>
              </a:ext>
            </a:extLst>
          </p:cNvPr>
          <p:cNvPicPr>
            <a:picLocks noChangeAspect="1"/>
          </p:cNvPicPr>
          <p:nvPr/>
        </p:nvPicPr>
        <p:blipFill>
          <a:blip r:embed="rId3"/>
          <a:stretch>
            <a:fillRect/>
          </a:stretch>
        </p:blipFill>
        <p:spPr>
          <a:xfrm rot="5400000">
            <a:off x="4095944" y="612028"/>
            <a:ext cx="4896212" cy="3672159"/>
          </a:xfrm>
          <a:prstGeom prst="rect">
            <a:avLst/>
          </a:prstGeom>
        </p:spPr>
      </p:pic>
      <p:sp>
        <p:nvSpPr>
          <p:cNvPr id="8" name="文本框 7">
            <a:extLst>
              <a:ext uri="{FF2B5EF4-FFF2-40B4-BE49-F238E27FC236}">
                <a16:creationId xmlns:a16="http://schemas.microsoft.com/office/drawing/2014/main" id="{2372D725-39B5-4C9F-A96B-ABDF1A253B46}"/>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29</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430142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332325" y="1096874"/>
            <a:ext cx="4339200" cy="2949900"/>
          </a:xfrm>
          <a:prstGeom prst="rect">
            <a:avLst/>
          </a:prstGeom>
        </p:spPr>
        <p:txBody>
          <a:bodyPr lIns="91425" tIns="91425" rIns="91425" bIns="91425" anchor="ctr" anchorCtr="0">
            <a:noAutofit/>
          </a:bodyPr>
          <a:lstStyle/>
          <a:p>
            <a:pPr lvl="0">
              <a:spcBef>
                <a:spcPts val="0"/>
              </a:spcBef>
              <a:buNone/>
            </a:pPr>
            <a:r>
              <a:rPr lang="en"/>
              <a:t>Why do apple slices turn brown after been cut?</a:t>
            </a:r>
          </a:p>
        </p:txBody>
      </p:sp>
      <p:sp>
        <p:nvSpPr>
          <p:cNvPr id="263" name="Shape 263"/>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5" name="文本框 4">
            <a:extLst>
              <a:ext uri="{FF2B5EF4-FFF2-40B4-BE49-F238E27FC236}">
                <a16:creationId xmlns:a16="http://schemas.microsoft.com/office/drawing/2014/main" id="{A949B7D3-2AAF-430A-A68C-F9400F4EA3BE}"/>
              </a:ext>
            </a:extLst>
          </p:cNvPr>
          <p:cNvSpPr txBox="1"/>
          <p:nvPr/>
        </p:nvSpPr>
        <p:spPr>
          <a:xfrm>
            <a:off x="8524651" y="4868475"/>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3</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E3236AE-B195-4D53-B26C-72236630B317}"/>
              </a:ext>
            </a:extLst>
          </p:cNvPr>
          <p:cNvPicPr>
            <a:picLocks noChangeAspect="1"/>
          </p:cNvPicPr>
          <p:nvPr/>
        </p:nvPicPr>
        <p:blipFill>
          <a:blip r:embed="rId2"/>
          <a:stretch>
            <a:fillRect/>
          </a:stretch>
        </p:blipFill>
        <p:spPr>
          <a:xfrm rot="5400000">
            <a:off x="237545" y="611025"/>
            <a:ext cx="4888199" cy="3666149"/>
          </a:xfrm>
          <a:prstGeom prst="rect">
            <a:avLst/>
          </a:prstGeom>
        </p:spPr>
      </p:pic>
      <p:pic>
        <p:nvPicPr>
          <p:cNvPr id="8" name="图片 7">
            <a:extLst>
              <a:ext uri="{FF2B5EF4-FFF2-40B4-BE49-F238E27FC236}">
                <a16:creationId xmlns:a16="http://schemas.microsoft.com/office/drawing/2014/main" id="{2A625B9F-BF07-4001-BE3A-EF1E63C05270}"/>
              </a:ext>
            </a:extLst>
          </p:cNvPr>
          <p:cNvPicPr>
            <a:picLocks noChangeAspect="1"/>
          </p:cNvPicPr>
          <p:nvPr/>
        </p:nvPicPr>
        <p:blipFill>
          <a:blip r:embed="rId3"/>
          <a:stretch>
            <a:fillRect/>
          </a:stretch>
        </p:blipFill>
        <p:spPr>
          <a:xfrm rot="5400000">
            <a:off x="4102958" y="611025"/>
            <a:ext cx="4888196" cy="3666147"/>
          </a:xfrm>
          <a:prstGeom prst="rect">
            <a:avLst/>
          </a:prstGeom>
        </p:spPr>
      </p:pic>
      <p:sp>
        <p:nvSpPr>
          <p:cNvPr id="9" name="文本框 8">
            <a:extLst>
              <a:ext uri="{FF2B5EF4-FFF2-40B4-BE49-F238E27FC236}">
                <a16:creationId xmlns:a16="http://schemas.microsoft.com/office/drawing/2014/main" id="{A9510128-119A-44A8-9F6D-6F1C336F2D6C}"/>
              </a:ext>
            </a:extLst>
          </p:cNvPr>
          <p:cNvSpPr txBox="1"/>
          <p:nvPr/>
        </p:nvSpPr>
        <p:spPr>
          <a:xfrm>
            <a:off x="8423896" y="338554"/>
            <a:ext cx="683569" cy="523220"/>
          </a:xfrm>
          <a:prstGeom prst="rect">
            <a:avLst/>
          </a:prstGeom>
          <a:noFill/>
        </p:spPr>
        <p:txBody>
          <a:bodyPr wrap="square" rtlCol="0">
            <a:spAutoFit/>
          </a:bodyPr>
          <a:lstStyle/>
          <a:p>
            <a:pPr algn="ctr"/>
            <a:r>
              <a:rPr lang="en-US" altLang="zh-CN" dirty="0">
                <a:latin typeface="Calibri" panose="020F0502020204030204" pitchFamily="34" charset="0"/>
              </a:rPr>
              <a:t>June 14th</a:t>
            </a:r>
            <a:endParaRPr lang="zh-CN" altLang="en-US" dirty="0">
              <a:latin typeface="Calibri" panose="020F0502020204030204" pitchFamily="34" charset="0"/>
            </a:endParaRPr>
          </a:p>
        </p:txBody>
      </p:sp>
      <p:sp>
        <p:nvSpPr>
          <p:cNvPr id="10" name="文本框 9">
            <a:extLst>
              <a:ext uri="{FF2B5EF4-FFF2-40B4-BE49-F238E27FC236}">
                <a16:creationId xmlns:a16="http://schemas.microsoft.com/office/drawing/2014/main" id="{9CF509A7-8565-4557-BB6B-37FF7F72911F}"/>
              </a:ext>
            </a:extLst>
          </p:cNvPr>
          <p:cNvSpPr txBox="1"/>
          <p:nvPr/>
        </p:nvSpPr>
        <p:spPr>
          <a:xfrm>
            <a:off x="8380130" y="0"/>
            <a:ext cx="709301" cy="338554"/>
          </a:xfrm>
          <a:prstGeom prst="rect">
            <a:avLst/>
          </a:prstGeom>
          <a:noFill/>
        </p:spPr>
        <p:txBody>
          <a:bodyPr wrap="square" rtlCol="0">
            <a:spAutoFit/>
          </a:bodyPr>
          <a:lstStyle/>
          <a:p>
            <a:r>
              <a:rPr lang="en-NZ" altLang="zh-CN" sz="1600" dirty="0">
                <a:latin typeface="Georgia" panose="02040502050405020303" pitchFamily="18" charset="0"/>
              </a:rPr>
              <a:t>Day </a:t>
            </a:r>
            <a:r>
              <a:rPr lang="en-US" altLang="zh-CN" sz="1600" dirty="0">
                <a:latin typeface="Georgia" panose="02040502050405020303" pitchFamily="18" charset="0"/>
              </a:rPr>
              <a:t>6</a:t>
            </a:r>
            <a:endParaRPr lang="zh-CN" altLang="en-US" sz="1600" dirty="0">
              <a:latin typeface="Georgia" panose="02040502050405020303" pitchFamily="18" charset="0"/>
            </a:endParaRPr>
          </a:p>
        </p:txBody>
      </p:sp>
      <p:sp>
        <p:nvSpPr>
          <p:cNvPr id="7" name="文本框 6">
            <a:extLst>
              <a:ext uri="{FF2B5EF4-FFF2-40B4-BE49-F238E27FC236}">
                <a16:creationId xmlns:a16="http://schemas.microsoft.com/office/drawing/2014/main" id="{87D05432-C45A-40BB-9EAF-8F75DDD9D1B2}"/>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30</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992149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90E994B-8FB9-4019-A782-A8482AB2EDE1}"/>
              </a:ext>
            </a:extLst>
          </p:cNvPr>
          <p:cNvSpPr txBox="1"/>
          <p:nvPr/>
        </p:nvSpPr>
        <p:spPr>
          <a:xfrm>
            <a:off x="8423896" y="338554"/>
            <a:ext cx="683569" cy="523220"/>
          </a:xfrm>
          <a:prstGeom prst="rect">
            <a:avLst/>
          </a:prstGeom>
          <a:noFill/>
        </p:spPr>
        <p:txBody>
          <a:bodyPr wrap="square" rtlCol="0">
            <a:spAutoFit/>
          </a:bodyPr>
          <a:lstStyle/>
          <a:p>
            <a:pPr algn="ctr"/>
            <a:r>
              <a:rPr lang="en-US" altLang="zh-CN" dirty="0">
                <a:latin typeface="Calibri" panose="020F0502020204030204" pitchFamily="34" charset="0"/>
              </a:rPr>
              <a:t>June 15th</a:t>
            </a:r>
            <a:endParaRPr lang="zh-CN" altLang="en-US" dirty="0">
              <a:latin typeface="Calibri" panose="020F0502020204030204" pitchFamily="34" charset="0"/>
            </a:endParaRPr>
          </a:p>
        </p:txBody>
      </p:sp>
      <p:sp>
        <p:nvSpPr>
          <p:cNvPr id="6" name="文本框 5">
            <a:extLst>
              <a:ext uri="{FF2B5EF4-FFF2-40B4-BE49-F238E27FC236}">
                <a16:creationId xmlns:a16="http://schemas.microsoft.com/office/drawing/2014/main" id="{D7A90813-DEED-4E72-AEAF-8E7630C791AA}"/>
              </a:ext>
            </a:extLst>
          </p:cNvPr>
          <p:cNvSpPr txBox="1"/>
          <p:nvPr/>
        </p:nvSpPr>
        <p:spPr>
          <a:xfrm>
            <a:off x="8380130" y="0"/>
            <a:ext cx="709301" cy="338554"/>
          </a:xfrm>
          <a:prstGeom prst="rect">
            <a:avLst/>
          </a:prstGeom>
          <a:noFill/>
        </p:spPr>
        <p:txBody>
          <a:bodyPr wrap="square" rtlCol="0">
            <a:spAutoFit/>
          </a:bodyPr>
          <a:lstStyle/>
          <a:p>
            <a:r>
              <a:rPr lang="en-NZ" altLang="zh-CN" sz="1600" dirty="0">
                <a:latin typeface="Georgia" panose="02040502050405020303" pitchFamily="18" charset="0"/>
              </a:rPr>
              <a:t>Day </a:t>
            </a:r>
            <a:r>
              <a:rPr lang="en-US" altLang="zh-CN" sz="1600" dirty="0">
                <a:latin typeface="Georgia" panose="02040502050405020303" pitchFamily="18" charset="0"/>
              </a:rPr>
              <a:t>7</a:t>
            </a:r>
            <a:endParaRPr lang="zh-CN" altLang="en-US" sz="1600" dirty="0">
              <a:latin typeface="Georgia" panose="02040502050405020303" pitchFamily="18" charset="0"/>
            </a:endParaRPr>
          </a:p>
        </p:txBody>
      </p:sp>
      <p:pic>
        <p:nvPicPr>
          <p:cNvPr id="8" name="图片 7">
            <a:extLst>
              <a:ext uri="{FF2B5EF4-FFF2-40B4-BE49-F238E27FC236}">
                <a16:creationId xmlns:a16="http://schemas.microsoft.com/office/drawing/2014/main" id="{9DBA43BC-082A-49BF-835B-0C3626056F8C}"/>
              </a:ext>
            </a:extLst>
          </p:cNvPr>
          <p:cNvPicPr>
            <a:picLocks noChangeAspect="1"/>
          </p:cNvPicPr>
          <p:nvPr/>
        </p:nvPicPr>
        <p:blipFill>
          <a:blip r:embed="rId2"/>
          <a:stretch>
            <a:fillRect/>
          </a:stretch>
        </p:blipFill>
        <p:spPr>
          <a:xfrm rot="5400000">
            <a:off x="4102959" y="611025"/>
            <a:ext cx="4888196" cy="3666147"/>
          </a:xfrm>
          <a:prstGeom prst="rect">
            <a:avLst/>
          </a:prstGeom>
        </p:spPr>
      </p:pic>
      <p:pic>
        <p:nvPicPr>
          <p:cNvPr id="10" name="图片 9">
            <a:extLst>
              <a:ext uri="{FF2B5EF4-FFF2-40B4-BE49-F238E27FC236}">
                <a16:creationId xmlns:a16="http://schemas.microsoft.com/office/drawing/2014/main" id="{F437C37E-5B8E-480F-809B-0B03984DEE46}"/>
              </a:ext>
            </a:extLst>
          </p:cNvPr>
          <p:cNvPicPr>
            <a:picLocks noChangeAspect="1"/>
          </p:cNvPicPr>
          <p:nvPr/>
        </p:nvPicPr>
        <p:blipFill>
          <a:blip r:embed="rId3"/>
          <a:stretch>
            <a:fillRect/>
          </a:stretch>
        </p:blipFill>
        <p:spPr>
          <a:xfrm rot="5400000">
            <a:off x="232467" y="611025"/>
            <a:ext cx="4888198" cy="3666149"/>
          </a:xfrm>
          <a:prstGeom prst="rect">
            <a:avLst/>
          </a:prstGeom>
        </p:spPr>
      </p:pic>
      <p:sp>
        <p:nvSpPr>
          <p:cNvPr id="7" name="文本框 6">
            <a:extLst>
              <a:ext uri="{FF2B5EF4-FFF2-40B4-BE49-F238E27FC236}">
                <a16:creationId xmlns:a16="http://schemas.microsoft.com/office/drawing/2014/main" id="{E61DB559-F76D-4ED7-B44D-0BE5D759A3F1}"/>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31</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96467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BEBCC1-C7AA-4FE0-BAA3-08BAFF53E423}"/>
              </a:ext>
            </a:extLst>
          </p:cNvPr>
          <p:cNvSpPr>
            <a:spLocks noGrp="1"/>
          </p:cNvSpPr>
          <p:nvPr>
            <p:ph type="title"/>
          </p:nvPr>
        </p:nvSpPr>
        <p:spPr>
          <a:xfrm>
            <a:off x="337338" y="409997"/>
            <a:ext cx="8520600" cy="607800"/>
          </a:xfrm>
        </p:spPr>
        <p:txBody>
          <a:bodyPr/>
          <a:lstStyle/>
          <a:p>
            <a:r>
              <a:rPr lang="en-US" altLang="zh-CN" dirty="0"/>
              <a:t>Final Results – June 23rd</a:t>
            </a:r>
            <a:endParaRPr lang="zh-CN" altLang="en-US" dirty="0"/>
          </a:p>
        </p:txBody>
      </p:sp>
      <p:pic>
        <p:nvPicPr>
          <p:cNvPr id="6" name="图片 5">
            <a:extLst>
              <a:ext uri="{FF2B5EF4-FFF2-40B4-BE49-F238E27FC236}">
                <a16:creationId xmlns:a16="http://schemas.microsoft.com/office/drawing/2014/main" id="{1C2F992C-B84D-488D-9EA7-1BCE88C97185}"/>
              </a:ext>
            </a:extLst>
          </p:cNvPr>
          <p:cNvPicPr>
            <a:picLocks noChangeAspect="1"/>
          </p:cNvPicPr>
          <p:nvPr/>
        </p:nvPicPr>
        <p:blipFill>
          <a:blip r:embed="rId3"/>
          <a:stretch>
            <a:fillRect/>
          </a:stretch>
        </p:blipFill>
        <p:spPr>
          <a:xfrm rot="5400000">
            <a:off x="631204" y="1501597"/>
            <a:ext cx="3870394" cy="2902795"/>
          </a:xfrm>
          <a:prstGeom prst="rect">
            <a:avLst/>
          </a:prstGeom>
        </p:spPr>
      </p:pic>
      <p:pic>
        <p:nvPicPr>
          <p:cNvPr id="8" name="图片 7">
            <a:extLst>
              <a:ext uri="{FF2B5EF4-FFF2-40B4-BE49-F238E27FC236}">
                <a16:creationId xmlns:a16="http://schemas.microsoft.com/office/drawing/2014/main" id="{064A0BDE-BDF6-4997-97A9-E9C0AADCE89E}"/>
              </a:ext>
            </a:extLst>
          </p:cNvPr>
          <p:cNvPicPr>
            <a:picLocks noChangeAspect="1"/>
          </p:cNvPicPr>
          <p:nvPr/>
        </p:nvPicPr>
        <p:blipFill>
          <a:blip r:embed="rId4"/>
          <a:stretch>
            <a:fillRect/>
          </a:stretch>
        </p:blipFill>
        <p:spPr>
          <a:xfrm rot="5400000">
            <a:off x="4502670" y="1501597"/>
            <a:ext cx="3870395" cy="2902796"/>
          </a:xfrm>
          <a:prstGeom prst="rect">
            <a:avLst/>
          </a:prstGeom>
        </p:spPr>
      </p:pic>
      <p:sp>
        <p:nvSpPr>
          <p:cNvPr id="9" name="文本框 8">
            <a:extLst>
              <a:ext uri="{FF2B5EF4-FFF2-40B4-BE49-F238E27FC236}">
                <a16:creationId xmlns:a16="http://schemas.microsoft.com/office/drawing/2014/main" id="{E3A265A6-2ACB-4A11-8114-2F69D4BBE31B}"/>
              </a:ext>
            </a:extLst>
          </p:cNvPr>
          <p:cNvSpPr txBox="1"/>
          <p:nvPr/>
        </p:nvSpPr>
        <p:spPr>
          <a:xfrm>
            <a:off x="250907" y="1546789"/>
            <a:ext cx="759523" cy="307777"/>
          </a:xfrm>
          <a:prstGeom prst="rect">
            <a:avLst/>
          </a:prstGeom>
          <a:noFill/>
        </p:spPr>
        <p:txBody>
          <a:bodyPr wrap="square" rtlCol="0">
            <a:spAutoFit/>
          </a:bodyPr>
          <a:lstStyle/>
          <a:p>
            <a:r>
              <a:rPr lang="en-US" altLang="zh-CN" dirty="0"/>
              <a:t>Fridge</a:t>
            </a:r>
          </a:p>
        </p:txBody>
      </p:sp>
      <p:sp>
        <p:nvSpPr>
          <p:cNvPr id="10" name="文本框 9">
            <a:extLst>
              <a:ext uri="{FF2B5EF4-FFF2-40B4-BE49-F238E27FC236}">
                <a16:creationId xmlns:a16="http://schemas.microsoft.com/office/drawing/2014/main" id="{ECA2B5F8-39BC-4741-93B2-561DA7954982}"/>
              </a:ext>
            </a:extLst>
          </p:cNvPr>
          <p:cNvSpPr txBox="1"/>
          <p:nvPr/>
        </p:nvSpPr>
        <p:spPr>
          <a:xfrm>
            <a:off x="7889266" y="1439067"/>
            <a:ext cx="1215367" cy="307777"/>
          </a:xfrm>
          <a:prstGeom prst="rect">
            <a:avLst/>
          </a:prstGeom>
          <a:noFill/>
        </p:spPr>
        <p:txBody>
          <a:bodyPr wrap="square" rtlCol="0">
            <a:spAutoFit/>
          </a:bodyPr>
          <a:lstStyle/>
          <a:p>
            <a:pPr algn="ctr"/>
            <a:r>
              <a:rPr lang="en-US" altLang="zh-CN" dirty="0"/>
              <a:t>Room</a:t>
            </a:r>
          </a:p>
        </p:txBody>
      </p:sp>
      <p:sp>
        <p:nvSpPr>
          <p:cNvPr id="11" name="文本框 10">
            <a:extLst>
              <a:ext uri="{FF2B5EF4-FFF2-40B4-BE49-F238E27FC236}">
                <a16:creationId xmlns:a16="http://schemas.microsoft.com/office/drawing/2014/main" id="{22682B18-C3DD-4D33-8DED-1BF9F24021CD}"/>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32</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55938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AE76F1E-B87D-4F53-9AA0-09D86FADD9CF}"/>
              </a:ext>
            </a:extLst>
          </p:cNvPr>
          <p:cNvPicPr>
            <a:picLocks noChangeAspect="1"/>
          </p:cNvPicPr>
          <p:nvPr/>
        </p:nvPicPr>
        <p:blipFill>
          <a:blip r:embed="rId2"/>
          <a:stretch>
            <a:fillRect/>
          </a:stretch>
        </p:blipFill>
        <p:spPr>
          <a:xfrm rot="5400000">
            <a:off x="419165" y="1022434"/>
            <a:ext cx="4372064" cy="3279048"/>
          </a:xfrm>
          <a:prstGeom prst="rect">
            <a:avLst/>
          </a:prstGeom>
        </p:spPr>
      </p:pic>
      <p:pic>
        <p:nvPicPr>
          <p:cNvPr id="8" name="图片 7">
            <a:extLst>
              <a:ext uri="{FF2B5EF4-FFF2-40B4-BE49-F238E27FC236}">
                <a16:creationId xmlns:a16="http://schemas.microsoft.com/office/drawing/2014/main" id="{DB5C29E8-051C-429C-94FA-269C083ABCB9}"/>
              </a:ext>
            </a:extLst>
          </p:cNvPr>
          <p:cNvPicPr>
            <a:picLocks noChangeAspect="1"/>
          </p:cNvPicPr>
          <p:nvPr/>
        </p:nvPicPr>
        <p:blipFill>
          <a:blip r:embed="rId3"/>
          <a:stretch>
            <a:fillRect/>
          </a:stretch>
        </p:blipFill>
        <p:spPr>
          <a:xfrm rot="5400000">
            <a:off x="4301589" y="1022433"/>
            <a:ext cx="4372065" cy="3279049"/>
          </a:xfrm>
          <a:prstGeom prst="rect">
            <a:avLst/>
          </a:prstGeom>
        </p:spPr>
      </p:pic>
      <p:sp>
        <p:nvSpPr>
          <p:cNvPr id="9" name="文本框 8">
            <a:extLst>
              <a:ext uri="{FF2B5EF4-FFF2-40B4-BE49-F238E27FC236}">
                <a16:creationId xmlns:a16="http://schemas.microsoft.com/office/drawing/2014/main" id="{813D885F-21FA-455D-A0BB-DF87CE9D883A}"/>
              </a:ext>
            </a:extLst>
          </p:cNvPr>
          <p:cNvSpPr txBox="1"/>
          <p:nvPr/>
        </p:nvSpPr>
        <p:spPr>
          <a:xfrm>
            <a:off x="0" y="1136590"/>
            <a:ext cx="1051133" cy="738664"/>
          </a:xfrm>
          <a:prstGeom prst="rect">
            <a:avLst/>
          </a:prstGeom>
          <a:noFill/>
        </p:spPr>
        <p:txBody>
          <a:bodyPr wrap="square" rtlCol="0">
            <a:spAutoFit/>
          </a:bodyPr>
          <a:lstStyle/>
          <a:p>
            <a:pPr algn="ctr"/>
            <a:r>
              <a:rPr lang="en-US" altLang="zh-CN" dirty="0"/>
              <a:t>Fridge</a:t>
            </a:r>
          </a:p>
          <a:p>
            <a:pPr algn="ctr"/>
            <a:endParaRPr lang="en-US" altLang="zh-CN" dirty="0"/>
          </a:p>
          <a:p>
            <a:pPr algn="ctr"/>
            <a:r>
              <a:rPr lang="en-US" altLang="zh-CN" dirty="0"/>
              <a:t>Vacuumed</a:t>
            </a:r>
            <a:endParaRPr lang="zh-CN" altLang="en-US" dirty="0"/>
          </a:p>
        </p:txBody>
      </p:sp>
      <p:sp>
        <p:nvSpPr>
          <p:cNvPr id="10" name="文本框 9">
            <a:extLst>
              <a:ext uri="{FF2B5EF4-FFF2-40B4-BE49-F238E27FC236}">
                <a16:creationId xmlns:a16="http://schemas.microsoft.com/office/drawing/2014/main" id="{C98BA39B-6D88-44F4-98F0-112B556576A1}"/>
              </a:ext>
            </a:extLst>
          </p:cNvPr>
          <p:cNvSpPr txBox="1"/>
          <p:nvPr/>
        </p:nvSpPr>
        <p:spPr>
          <a:xfrm>
            <a:off x="7921952" y="1136590"/>
            <a:ext cx="1222048" cy="738664"/>
          </a:xfrm>
          <a:prstGeom prst="rect">
            <a:avLst/>
          </a:prstGeom>
          <a:noFill/>
        </p:spPr>
        <p:txBody>
          <a:bodyPr wrap="square" rtlCol="0">
            <a:spAutoFit/>
          </a:bodyPr>
          <a:lstStyle/>
          <a:p>
            <a:pPr algn="ctr"/>
            <a:r>
              <a:rPr lang="en-US" altLang="zh-CN" dirty="0"/>
              <a:t>Room</a:t>
            </a:r>
          </a:p>
          <a:p>
            <a:pPr algn="ctr"/>
            <a:endParaRPr lang="en-US" altLang="zh-CN" dirty="0"/>
          </a:p>
          <a:p>
            <a:pPr algn="ctr"/>
            <a:r>
              <a:rPr lang="en-US" altLang="zh-CN" dirty="0"/>
              <a:t>Vacuumed</a:t>
            </a:r>
            <a:endParaRPr lang="zh-CN" altLang="en-US" dirty="0"/>
          </a:p>
        </p:txBody>
      </p:sp>
      <p:sp>
        <p:nvSpPr>
          <p:cNvPr id="7" name="文本框 6">
            <a:extLst>
              <a:ext uri="{FF2B5EF4-FFF2-40B4-BE49-F238E27FC236}">
                <a16:creationId xmlns:a16="http://schemas.microsoft.com/office/drawing/2014/main" id="{DBE9BFF4-B082-4C74-8E2B-D26A8A02A266}"/>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33</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242854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ACB69EB-2612-4245-A080-C5BEDF05CF4F}"/>
              </a:ext>
            </a:extLst>
          </p:cNvPr>
          <p:cNvPicPr>
            <a:picLocks noChangeAspect="1"/>
          </p:cNvPicPr>
          <p:nvPr/>
        </p:nvPicPr>
        <p:blipFill>
          <a:blip r:embed="rId2"/>
          <a:stretch>
            <a:fillRect/>
          </a:stretch>
        </p:blipFill>
        <p:spPr>
          <a:xfrm rot="5400000">
            <a:off x="532797" y="1082253"/>
            <a:ext cx="4303700" cy="3227775"/>
          </a:xfrm>
          <a:prstGeom prst="rect">
            <a:avLst/>
          </a:prstGeom>
        </p:spPr>
      </p:pic>
      <p:pic>
        <p:nvPicPr>
          <p:cNvPr id="8" name="图片 7">
            <a:extLst>
              <a:ext uri="{FF2B5EF4-FFF2-40B4-BE49-F238E27FC236}">
                <a16:creationId xmlns:a16="http://schemas.microsoft.com/office/drawing/2014/main" id="{33D4EE97-14D3-4862-B236-40D4B2F012CD}"/>
              </a:ext>
            </a:extLst>
          </p:cNvPr>
          <p:cNvPicPr>
            <a:picLocks noChangeAspect="1"/>
          </p:cNvPicPr>
          <p:nvPr/>
        </p:nvPicPr>
        <p:blipFill>
          <a:blip r:embed="rId3"/>
          <a:stretch>
            <a:fillRect/>
          </a:stretch>
        </p:blipFill>
        <p:spPr>
          <a:xfrm rot="5400000">
            <a:off x="4366918" y="1082253"/>
            <a:ext cx="4303700" cy="3227775"/>
          </a:xfrm>
          <a:prstGeom prst="rect">
            <a:avLst/>
          </a:prstGeom>
        </p:spPr>
      </p:pic>
      <p:sp>
        <p:nvSpPr>
          <p:cNvPr id="9" name="文本框 8">
            <a:extLst>
              <a:ext uri="{FF2B5EF4-FFF2-40B4-BE49-F238E27FC236}">
                <a16:creationId xmlns:a16="http://schemas.microsoft.com/office/drawing/2014/main" id="{712ACA5E-BBB0-4574-984C-15712B29822D}"/>
              </a:ext>
            </a:extLst>
          </p:cNvPr>
          <p:cNvSpPr txBox="1"/>
          <p:nvPr/>
        </p:nvSpPr>
        <p:spPr>
          <a:xfrm>
            <a:off x="28173" y="1632247"/>
            <a:ext cx="1042586" cy="954107"/>
          </a:xfrm>
          <a:prstGeom prst="rect">
            <a:avLst/>
          </a:prstGeom>
          <a:noFill/>
        </p:spPr>
        <p:txBody>
          <a:bodyPr wrap="square" rtlCol="0">
            <a:spAutoFit/>
          </a:bodyPr>
          <a:lstStyle/>
          <a:p>
            <a:pPr algn="ctr"/>
            <a:r>
              <a:rPr lang="en-US" altLang="zh-CN" dirty="0"/>
              <a:t>Fridge</a:t>
            </a:r>
          </a:p>
          <a:p>
            <a:pPr algn="ctr"/>
            <a:endParaRPr lang="en-US" altLang="zh-CN" dirty="0"/>
          </a:p>
          <a:p>
            <a:pPr algn="ctr"/>
            <a:r>
              <a:rPr lang="en-US" altLang="zh-CN" dirty="0"/>
              <a:t>Calcium Ascorbate</a:t>
            </a:r>
            <a:endParaRPr lang="zh-CN" altLang="en-US" dirty="0"/>
          </a:p>
        </p:txBody>
      </p:sp>
      <p:sp>
        <p:nvSpPr>
          <p:cNvPr id="10" name="文本框 9">
            <a:extLst>
              <a:ext uri="{FF2B5EF4-FFF2-40B4-BE49-F238E27FC236}">
                <a16:creationId xmlns:a16="http://schemas.microsoft.com/office/drawing/2014/main" id="{4C359512-2250-4C6D-A5F1-BD53E9418E47}"/>
              </a:ext>
            </a:extLst>
          </p:cNvPr>
          <p:cNvSpPr txBox="1"/>
          <p:nvPr/>
        </p:nvSpPr>
        <p:spPr>
          <a:xfrm>
            <a:off x="7947589" y="1632246"/>
            <a:ext cx="1196411" cy="954107"/>
          </a:xfrm>
          <a:prstGeom prst="rect">
            <a:avLst/>
          </a:prstGeom>
          <a:noFill/>
        </p:spPr>
        <p:txBody>
          <a:bodyPr wrap="square" rtlCol="0">
            <a:spAutoFit/>
          </a:bodyPr>
          <a:lstStyle/>
          <a:p>
            <a:pPr algn="ctr"/>
            <a:r>
              <a:rPr lang="en-US" altLang="zh-CN" dirty="0"/>
              <a:t>Room</a:t>
            </a:r>
          </a:p>
          <a:p>
            <a:pPr algn="ctr"/>
            <a:endParaRPr lang="en-US" altLang="zh-CN" dirty="0"/>
          </a:p>
          <a:p>
            <a:pPr algn="ctr"/>
            <a:r>
              <a:rPr lang="en-US" altLang="zh-CN" dirty="0"/>
              <a:t>Calcium Ascorbate</a:t>
            </a:r>
            <a:endParaRPr lang="zh-CN" altLang="en-US" dirty="0"/>
          </a:p>
        </p:txBody>
      </p:sp>
      <p:sp>
        <p:nvSpPr>
          <p:cNvPr id="7" name="文本框 6">
            <a:extLst>
              <a:ext uri="{FF2B5EF4-FFF2-40B4-BE49-F238E27FC236}">
                <a16:creationId xmlns:a16="http://schemas.microsoft.com/office/drawing/2014/main" id="{A000632E-8992-400D-9FFF-53A5380E2398}"/>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34</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761656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6FDBF8A-B380-40A0-B0FB-54968A8B09A3}"/>
              </a:ext>
            </a:extLst>
          </p:cNvPr>
          <p:cNvPicPr>
            <a:picLocks noChangeAspect="1"/>
          </p:cNvPicPr>
          <p:nvPr/>
        </p:nvPicPr>
        <p:blipFill>
          <a:blip r:embed="rId2"/>
          <a:stretch>
            <a:fillRect/>
          </a:stretch>
        </p:blipFill>
        <p:spPr>
          <a:xfrm rot="5400000">
            <a:off x="418853" y="1122133"/>
            <a:ext cx="4258123" cy="3193592"/>
          </a:xfrm>
          <a:prstGeom prst="rect">
            <a:avLst/>
          </a:prstGeom>
        </p:spPr>
      </p:pic>
      <p:pic>
        <p:nvPicPr>
          <p:cNvPr id="8" name="图片 7">
            <a:extLst>
              <a:ext uri="{FF2B5EF4-FFF2-40B4-BE49-F238E27FC236}">
                <a16:creationId xmlns:a16="http://schemas.microsoft.com/office/drawing/2014/main" id="{A6CCB53D-A188-469E-94F8-625A883BE207}"/>
              </a:ext>
            </a:extLst>
          </p:cNvPr>
          <p:cNvPicPr>
            <a:picLocks noChangeAspect="1"/>
          </p:cNvPicPr>
          <p:nvPr/>
        </p:nvPicPr>
        <p:blipFill>
          <a:blip r:embed="rId3"/>
          <a:stretch>
            <a:fillRect/>
          </a:stretch>
        </p:blipFill>
        <p:spPr>
          <a:xfrm rot="5400000">
            <a:off x="4270472" y="1122132"/>
            <a:ext cx="4258122" cy="3193592"/>
          </a:xfrm>
          <a:prstGeom prst="rect">
            <a:avLst/>
          </a:prstGeom>
        </p:spPr>
      </p:pic>
      <p:sp>
        <p:nvSpPr>
          <p:cNvPr id="9" name="文本框 8">
            <a:extLst>
              <a:ext uri="{FF2B5EF4-FFF2-40B4-BE49-F238E27FC236}">
                <a16:creationId xmlns:a16="http://schemas.microsoft.com/office/drawing/2014/main" id="{4B3A28C5-8088-4CFF-907B-31641AC78DA0}"/>
              </a:ext>
            </a:extLst>
          </p:cNvPr>
          <p:cNvSpPr txBox="1"/>
          <p:nvPr/>
        </p:nvSpPr>
        <p:spPr>
          <a:xfrm>
            <a:off x="-38551" y="1469877"/>
            <a:ext cx="1051133" cy="1384995"/>
          </a:xfrm>
          <a:prstGeom prst="rect">
            <a:avLst/>
          </a:prstGeom>
          <a:noFill/>
        </p:spPr>
        <p:txBody>
          <a:bodyPr wrap="square" rtlCol="0">
            <a:spAutoFit/>
          </a:bodyPr>
          <a:lstStyle/>
          <a:p>
            <a:pPr algn="ctr"/>
            <a:r>
              <a:rPr lang="en-US" altLang="zh-CN" dirty="0"/>
              <a:t>Fridge</a:t>
            </a:r>
          </a:p>
          <a:p>
            <a:pPr algn="ctr"/>
            <a:endParaRPr lang="en-US" altLang="zh-CN" dirty="0"/>
          </a:p>
          <a:p>
            <a:pPr algn="ctr"/>
            <a:r>
              <a:rPr lang="en-US" altLang="zh-CN" dirty="0"/>
              <a:t>Calcium Ascorbate</a:t>
            </a:r>
          </a:p>
          <a:p>
            <a:pPr algn="ctr"/>
            <a:endParaRPr lang="en-US" altLang="zh-CN" dirty="0"/>
          </a:p>
          <a:p>
            <a:pPr algn="ctr"/>
            <a:r>
              <a:rPr lang="en-US" altLang="zh-CN" dirty="0"/>
              <a:t>Vacuumed</a:t>
            </a:r>
            <a:endParaRPr lang="zh-CN" altLang="en-US" dirty="0"/>
          </a:p>
        </p:txBody>
      </p:sp>
      <p:sp>
        <p:nvSpPr>
          <p:cNvPr id="10" name="文本框 9">
            <a:extLst>
              <a:ext uri="{FF2B5EF4-FFF2-40B4-BE49-F238E27FC236}">
                <a16:creationId xmlns:a16="http://schemas.microsoft.com/office/drawing/2014/main" id="{97E7E12C-55A3-4A2B-B543-772763E11CC3}"/>
              </a:ext>
            </a:extLst>
          </p:cNvPr>
          <p:cNvSpPr txBox="1"/>
          <p:nvPr/>
        </p:nvSpPr>
        <p:spPr>
          <a:xfrm>
            <a:off x="7996329" y="1469876"/>
            <a:ext cx="1051133" cy="1384995"/>
          </a:xfrm>
          <a:prstGeom prst="rect">
            <a:avLst/>
          </a:prstGeom>
          <a:noFill/>
        </p:spPr>
        <p:txBody>
          <a:bodyPr wrap="square" rtlCol="0">
            <a:spAutoFit/>
          </a:bodyPr>
          <a:lstStyle/>
          <a:p>
            <a:pPr algn="ctr"/>
            <a:r>
              <a:rPr lang="en-US" altLang="zh-CN" dirty="0"/>
              <a:t>Room</a:t>
            </a:r>
          </a:p>
          <a:p>
            <a:pPr algn="ctr"/>
            <a:endParaRPr lang="en-US" altLang="zh-CN" dirty="0"/>
          </a:p>
          <a:p>
            <a:pPr algn="ctr"/>
            <a:r>
              <a:rPr lang="en-US" altLang="zh-CN" dirty="0"/>
              <a:t>Calcium Ascorbate</a:t>
            </a:r>
          </a:p>
          <a:p>
            <a:pPr algn="ctr"/>
            <a:endParaRPr lang="en-US" altLang="zh-CN" dirty="0"/>
          </a:p>
          <a:p>
            <a:pPr algn="ctr"/>
            <a:r>
              <a:rPr lang="en-US" altLang="zh-CN" dirty="0"/>
              <a:t>Vacuumed</a:t>
            </a:r>
            <a:endParaRPr lang="zh-CN" altLang="en-US" dirty="0"/>
          </a:p>
        </p:txBody>
      </p:sp>
      <p:sp>
        <p:nvSpPr>
          <p:cNvPr id="7" name="文本框 6">
            <a:extLst>
              <a:ext uri="{FF2B5EF4-FFF2-40B4-BE49-F238E27FC236}">
                <a16:creationId xmlns:a16="http://schemas.microsoft.com/office/drawing/2014/main" id="{2DC6AB1B-10F2-421B-8407-D593E7135D3F}"/>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35</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152602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5652F4-4072-46C9-BB86-ACB6D90EEC40}"/>
              </a:ext>
            </a:extLst>
          </p:cNvPr>
          <p:cNvSpPr>
            <a:spLocks noGrp="1"/>
          </p:cNvSpPr>
          <p:nvPr>
            <p:ph type="title"/>
          </p:nvPr>
        </p:nvSpPr>
        <p:spPr/>
        <p:txBody>
          <a:bodyPr/>
          <a:lstStyle/>
          <a:p>
            <a:r>
              <a:rPr lang="en-US" altLang="zh-CN" dirty="0"/>
              <a:t>Conclusion -- Browning</a:t>
            </a:r>
            <a:endParaRPr lang="zh-CN" altLang="en-US" dirty="0"/>
          </a:p>
        </p:txBody>
      </p:sp>
      <p:sp>
        <p:nvSpPr>
          <p:cNvPr id="3" name="文本占位符 2">
            <a:extLst>
              <a:ext uri="{FF2B5EF4-FFF2-40B4-BE49-F238E27FC236}">
                <a16:creationId xmlns:a16="http://schemas.microsoft.com/office/drawing/2014/main" id="{31F920C3-96A7-46D6-B3DC-4A61F591F0E3}"/>
              </a:ext>
            </a:extLst>
          </p:cNvPr>
          <p:cNvSpPr>
            <a:spLocks noGrp="1"/>
          </p:cNvSpPr>
          <p:nvPr>
            <p:ph type="body" idx="1"/>
          </p:nvPr>
        </p:nvSpPr>
        <p:spPr/>
        <p:txBody>
          <a:bodyPr/>
          <a:lstStyle/>
          <a:p>
            <a:r>
              <a:rPr lang="en-US" altLang="zh-CN" dirty="0"/>
              <a:t>The apple slices turn brown after been cut is because the enzyme that reacts with the oxygen and the cofactors. The ferrous (Fe</a:t>
            </a:r>
            <a:r>
              <a:rPr lang="en-US" altLang="zh-CN" baseline="30000" dirty="0"/>
              <a:t>2+</a:t>
            </a:r>
            <a:r>
              <a:rPr lang="en-US" altLang="zh-CN" dirty="0"/>
              <a:t>) will change to ferric (Fe</a:t>
            </a:r>
            <a:r>
              <a:rPr lang="en-US" altLang="zh-CN" baseline="30000" dirty="0"/>
              <a:t>3+</a:t>
            </a:r>
            <a:r>
              <a:rPr lang="en-US" altLang="zh-CN" dirty="0"/>
              <a:t>). Because the color of the ferric is brown, the apple will turn brown This reaction is called oxidization.</a:t>
            </a:r>
          </a:p>
        </p:txBody>
      </p:sp>
      <p:sp>
        <p:nvSpPr>
          <p:cNvPr id="7" name="文本框 6">
            <a:extLst>
              <a:ext uri="{FF2B5EF4-FFF2-40B4-BE49-F238E27FC236}">
                <a16:creationId xmlns:a16="http://schemas.microsoft.com/office/drawing/2014/main" id="{DEBCBD7D-CC6A-4CAF-A302-E37673D47611}"/>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36</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105086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1557B05-F933-4F94-AA9B-9CA84D119983}"/>
              </a:ext>
            </a:extLst>
          </p:cNvPr>
          <p:cNvPicPr>
            <a:picLocks noChangeAspect="1"/>
          </p:cNvPicPr>
          <p:nvPr/>
        </p:nvPicPr>
        <p:blipFill>
          <a:blip r:embed="rId3"/>
          <a:stretch>
            <a:fillRect/>
          </a:stretch>
        </p:blipFill>
        <p:spPr>
          <a:xfrm>
            <a:off x="4019513" y="1517301"/>
            <a:ext cx="4440918" cy="3330689"/>
          </a:xfrm>
          <a:prstGeom prst="rect">
            <a:avLst/>
          </a:prstGeom>
        </p:spPr>
      </p:pic>
      <p:sp>
        <p:nvSpPr>
          <p:cNvPr id="6" name="标题 1">
            <a:extLst>
              <a:ext uri="{FF2B5EF4-FFF2-40B4-BE49-F238E27FC236}">
                <a16:creationId xmlns:a16="http://schemas.microsoft.com/office/drawing/2014/main" id="{702C0A18-700E-4A1F-8ACD-AF9F1BA1DCFD}"/>
              </a:ext>
            </a:extLst>
          </p:cNvPr>
          <p:cNvSpPr>
            <a:spLocks noGrp="1"/>
          </p:cNvSpPr>
          <p:nvPr>
            <p:ph type="title"/>
          </p:nvPr>
        </p:nvSpPr>
        <p:spPr>
          <a:xfrm>
            <a:off x="311700" y="410000"/>
            <a:ext cx="8520600" cy="607800"/>
          </a:xfrm>
        </p:spPr>
        <p:txBody>
          <a:bodyPr/>
          <a:lstStyle/>
          <a:p>
            <a:r>
              <a:rPr lang="en-US" altLang="zh-CN" dirty="0"/>
              <a:t>Conclusion -- Treatment</a:t>
            </a:r>
            <a:endParaRPr lang="zh-CN" altLang="en-US" dirty="0"/>
          </a:p>
        </p:txBody>
      </p:sp>
      <p:pic>
        <p:nvPicPr>
          <p:cNvPr id="7" name="图片 6">
            <a:extLst>
              <a:ext uri="{FF2B5EF4-FFF2-40B4-BE49-F238E27FC236}">
                <a16:creationId xmlns:a16="http://schemas.microsoft.com/office/drawing/2014/main" id="{B0F8DEC6-1D09-4266-87F5-C4CD984F0553}"/>
              </a:ext>
            </a:extLst>
          </p:cNvPr>
          <p:cNvPicPr>
            <a:picLocks noChangeAspect="1"/>
          </p:cNvPicPr>
          <p:nvPr/>
        </p:nvPicPr>
        <p:blipFill>
          <a:blip r:embed="rId4"/>
          <a:stretch>
            <a:fillRect/>
          </a:stretch>
        </p:blipFill>
        <p:spPr>
          <a:xfrm rot="5400000">
            <a:off x="383861" y="1920556"/>
            <a:ext cx="3365572" cy="2524179"/>
          </a:xfrm>
          <a:prstGeom prst="rect">
            <a:avLst/>
          </a:prstGeom>
        </p:spPr>
      </p:pic>
      <p:sp>
        <p:nvSpPr>
          <p:cNvPr id="8" name="文本框 7">
            <a:extLst>
              <a:ext uri="{FF2B5EF4-FFF2-40B4-BE49-F238E27FC236}">
                <a16:creationId xmlns:a16="http://schemas.microsoft.com/office/drawing/2014/main" id="{371EA3B0-9E06-453B-A438-A23967E88FD4}"/>
              </a:ext>
            </a:extLst>
          </p:cNvPr>
          <p:cNvSpPr txBox="1"/>
          <p:nvPr/>
        </p:nvSpPr>
        <p:spPr>
          <a:xfrm>
            <a:off x="5125528" y="1017800"/>
            <a:ext cx="2228887" cy="307777"/>
          </a:xfrm>
          <a:prstGeom prst="rect">
            <a:avLst/>
          </a:prstGeom>
          <a:noFill/>
        </p:spPr>
        <p:txBody>
          <a:bodyPr wrap="square" rtlCol="0">
            <a:spAutoFit/>
          </a:bodyPr>
          <a:lstStyle/>
          <a:p>
            <a:pPr algn="ctr"/>
            <a:r>
              <a:rPr lang="en-US" altLang="zh-CN" dirty="0">
                <a:latin typeface="Calibri" panose="020F0502020204030204" pitchFamily="34" charset="0"/>
              </a:rPr>
              <a:t>Refrigerate at 4 </a:t>
            </a:r>
            <a:r>
              <a:rPr lang="en" altLang="zh-CN" dirty="0">
                <a:solidFill>
                  <a:schemeClr val="bg2"/>
                </a:solidFill>
                <a:latin typeface="Calibri" panose="020F0502020204030204" pitchFamily="34" charset="0"/>
                <a:ea typeface="Georgia"/>
                <a:cs typeface="Georgia"/>
                <a:sym typeface="Georgia"/>
              </a:rPr>
              <a:t>℃</a:t>
            </a:r>
            <a:endParaRPr lang="zh-CN" altLang="en-US" dirty="0">
              <a:solidFill>
                <a:schemeClr val="bg2"/>
              </a:solidFill>
              <a:latin typeface="Calibri" panose="020F0502020204030204" pitchFamily="34" charset="0"/>
            </a:endParaRPr>
          </a:p>
        </p:txBody>
      </p:sp>
      <p:sp>
        <p:nvSpPr>
          <p:cNvPr id="10" name="文本框 9">
            <a:extLst>
              <a:ext uri="{FF2B5EF4-FFF2-40B4-BE49-F238E27FC236}">
                <a16:creationId xmlns:a16="http://schemas.microsoft.com/office/drawing/2014/main" id="{DA777C4F-F5E1-4788-838B-6B0852F3EE02}"/>
              </a:ext>
            </a:extLst>
          </p:cNvPr>
          <p:cNvSpPr txBox="1"/>
          <p:nvPr/>
        </p:nvSpPr>
        <p:spPr>
          <a:xfrm>
            <a:off x="952203" y="1017799"/>
            <a:ext cx="2228887" cy="307777"/>
          </a:xfrm>
          <a:prstGeom prst="rect">
            <a:avLst/>
          </a:prstGeom>
          <a:noFill/>
        </p:spPr>
        <p:txBody>
          <a:bodyPr wrap="square" rtlCol="0">
            <a:spAutoFit/>
          </a:bodyPr>
          <a:lstStyle/>
          <a:p>
            <a:pPr algn="ctr"/>
            <a:r>
              <a:rPr lang="en-US" altLang="zh-CN" dirty="0">
                <a:latin typeface="Calibri" panose="020F0502020204030204" pitchFamily="34" charset="0"/>
              </a:rPr>
              <a:t>Calcium Ascorbate</a:t>
            </a:r>
            <a:endParaRPr lang="zh-CN" altLang="en-US" dirty="0">
              <a:solidFill>
                <a:schemeClr val="bg2"/>
              </a:solidFill>
              <a:latin typeface="Calibri" panose="020F0502020204030204" pitchFamily="34" charset="0"/>
            </a:endParaRPr>
          </a:p>
        </p:txBody>
      </p:sp>
      <p:sp>
        <p:nvSpPr>
          <p:cNvPr id="11" name="文本框 10">
            <a:extLst>
              <a:ext uri="{FF2B5EF4-FFF2-40B4-BE49-F238E27FC236}">
                <a16:creationId xmlns:a16="http://schemas.microsoft.com/office/drawing/2014/main" id="{9BC9A849-DB07-4582-A4B4-618C31318447}"/>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37</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296205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363750" y="554850"/>
            <a:ext cx="3855900" cy="4033800"/>
          </a:xfrm>
          <a:prstGeom prst="rect">
            <a:avLst/>
          </a:prstGeom>
        </p:spPr>
        <p:txBody>
          <a:bodyPr lIns="91425" tIns="91425" rIns="91425" bIns="91425" anchor="ctr" anchorCtr="0">
            <a:noAutofit/>
          </a:bodyPr>
          <a:lstStyle/>
          <a:p>
            <a:pPr lvl="0" rtl="0">
              <a:spcBef>
                <a:spcPts val="0"/>
              </a:spcBef>
              <a:buNone/>
            </a:pPr>
            <a:r>
              <a:rPr lang="en"/>
              <a:t>Bibliography</a:t>
            </a:r>
          </a:p>
        </p:txBody>
      </p:sp>
      <p:sp>
        <p:nvSpPr>
          <p:cNvPr id="415" name="Shape 415"/>
          <p:cNvSpPr txBox="1">
            <a:spLocks noGrp="1"/>
          </p:cNvSpPr>
          <p:nvPr>
            <p:ph type="body" idx="1"/>
          </p:nvPr>
        </p:nvSpPr>
        <p:spPr>
          <a:xfrm>
            <a:off x="4947374" y="554850"/>
            <a:ext cx="3855899" cy="4033800"/>
          </a:xfrm>
          <a:prstGeom prst="rect">
            <a:avLst/>
          </a:prstGeom>
        </p:spPr>
        <p:txBody>
          <a:bodyPr lIns="91425" tIns="91425" rIns="91425" bIns="91425" anchor="ctr" anchorCtr="0">
            <a:noAutofit/>
          </a:bodyPr>
          <a:lstStyle/>
          <a:p>
            <a:pPr lvl="0" rtl="0">
              <a:spcBef>
                <a:spcPts val="0"/>
              </a:spcBef>
              <a:buNone/>
            </a:pPr>
            <a:r>
              <a:rPr lang="en" dirty="0"/>
              <a:t>⧫ Teammates: Luke Roeven, Zuni Preece, Sai August, Tristan Harris, Anna Liu</a:t>
            </a:r>
          </a:p>
          <a:p>
            <a:pPr lvl="0" rtl="0">
              <a:spcBef>
                <a:spcPts val="0"/>
              </a:spcBef>
              <a:buNone/>
            </a:pPr>
            <a:r>
              <a:rPr lang="en" dirty="0"/>
              <a:t>⧫ Teachers: Murray Chisholm, Kerry Parker, Tony Cairns, </a:t>
            </a:r>
            <a:r>
              <a:rPr lang="en-US" dirty="0"/>
              <a:t>Jack </a:t>
            </a:r>
            <a:r>
              <a:rPr lang="en-US" dirty="0" err="1"/>
              <a:t>Tregidga</a:t>
            </a:r>
            <a:endParaRPr lang="en" dirty="0"/>
          </a:p>
          <a:p>
            <a:pPr lvl="0" rtl="0">
              <a:spcBef>
                <a:spcPts val="0"/>
              </a:spcBef>
              <a:buNone/>
            </a:pPr>
            <a:r>
              <a:rPr lang="en" dirty="0"/>
              <a:t>⧫ Special Thanks: Ryan Bright</a:t>
            </a:r>
          </a:p>
        </p:txBody>
      </p:sp>
      <p:sp>
        <p:nvSpPr>
          <p:cNvPr id="416" name="Shape 416"/>
          <p:cNvSpPr txBox="1"/>
          <p:nvPr/>
        </p:nvSpPr>
        <p:spPr>
          <a:xfrm>
            <a:off x="311700" y="3993450"/>
            <a:ext cx="2074200" cy="980700"/>
          </a:xfrm>
          <a:prstGeom prst="rect">
            <a:avLst/>
          </a:prstGeom>
          <a:noFill/>
          <a:ln>
            <a:noFill/>
          </a:ln>
        </p:spPr>
        <p:txBody>
          <a:bodyPr lIns="91425" tIns="91425" rIns="91425" bIns="91425" anchor="t" anchorCtr="0">
            <a:noAutofit/>
          </a:bodyPr>
          <a:lstStyle/>
          <a:p>
            <a:pPr lvl="0" rtl="0">
              <a:spcBef>
                <a:spcPts val="0"/>
              </a:spcBef>
              <a:buNone/>
            </a:pPr>
            <a:r>
              <a:rPr lang="en" sz="1000">
                <a:solidFill>
                  <a:schemeClr val="lt1"/>
                </a:solidFill>
                <a:latin typeface="Calibri"/>
                <a:ea typeface="Calibri"/>
                <a:cs typeface="Calibri"/>
                <a:sym typeface="Calibri"/>
              </a:rPr>
              <a:t>-----------------------------------------------</a:t>
            </a:r>
          </a:p>
          <a:p>
            <a:pPr lvl="0" rtl="0">
              <a:spcBef>
                <a:spcPts val="0"/>
              </a:spcBef>
              <a:buNone/>
            </a:pPr>
            <a:endParaRPr sz="800">
              <a:solidFill>
                <a:schemeClr val="lt1"/>
              </a:solidFill>
              <a:latin typeface="Calibri"/>
              <a:ea typeface="Calibri"/>
              <a:cs typeface="Calibri"/>
              <a:sym typeface="Calibri"/>
            </a:endParaRPr>
          </a:p>
          <a:p>
            <a:pPr lvl="0" rtl="0">
              <a:spcBef>
                <a:spcPts val="0"/>
              </a:spcBef>
              <a:buNone/>
            </a:pPr>
            <a:r>
              <a:rPr lang="en" sz="1000">
                <a:solidFill>
                  <a:schemeClr val="lt1"/>
                </a:solidFill>
                <a:latin typeface="Calibri"/>
                <a:ea typeface="Calibri"/>
                <a:cs typeface="Calibri"/>
                <a:sym typeface="Calibri"/>
              </a:rPr>
              <a:t>5th IYNT 2017</a:t>
            </a:r>
          </a:p>
          <a:p>
            <a:pPr lvl="0" rtl="0">
              <a:spcBef>
                <a:spcPts val="0"/>
              </a:spcBef>
              <a:buNone/>
            </a:pPr>
            <a:endParaRPr sz="800">
              <a:solidFill>
                <a:schemeClr val="lt1"/>
              </a:solidFill>
              <a:latin typeface="Calibri"/>
              <a:ea typeface="Calibri"/>
              <a:cs typeface="Calibri"/>
              <a:sym typeface="Calibri"/>
            </a:endParaRPr>
          </a:p>
          <a:p>
            <a:pPr lvl="0" rtl="0">
              <a:spcBef>
                <a:spcPts val="0"/>
              </a:spcBef>
              <a:buNone/>
            </a:pPr>
            <a:r>
              <a:rPr lang="en" sz="1000">
                <a:solidFill>
                  <a:schemeClr val="lt1"/>
                </a:solidFill>
                <a:latin typeface="Calibri"/>
                <a:ea typeface="Calibri"/>
                <a:cs typeface="Calibri"/>
                <a:sym typeface="Calibri"/>
              </a:rPr>
              <a:t>Wellington High School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Enzyme, Oxygen and Cofactor</a:t>
            </a:r>
          </a:p>
        </p:txBody>
      </p:sp>
      <p:sp>
        <p:nvSpPr>
          <p:cNvPr id="269" name="Shape 269"/>
          <p:cNvSpPr txBox="1">
            <a:spLocks noGrp="1"/>
          </p:cNvSpPr>
          <p:nvPr>
            <p:ph type="body" idx="1"/>
          </p:nvPr>
        </p:nvSpPr>
        <p:spPr>
          <a:xfrm>
            <a:off x="311700" y="1229875"/>
            <a:ext cx="8520600" cy="731400"/>
          </a:xfrm>
          <a:prstGeom prst="rect">
            <a:avLst/>
          </a:prstGeom>
        </p:spPr>
        <p:txBody>
          <a:bodyPr lIns="91425" tIns="91425" rIns="91425" bIns="91425" anchor="t" anchorCtr="0">
            <a:noAutofit/>
          </a:bodyPr>
          <a:lstStyle/>
          <a:p>
            <a:pPr lvl="0">
              <a:spcBef>
                <a:spcPts val="0"/>
              </a:spcBef>
              <a:buNone/>
            </a:pPr>
            <a:r>
              <a:rPr lang="en"/>
              <a:t>Polyphenol Oxidase (PPO), Catechol Oxidase came in the injured plants tissues</a:t>
            </a:r>
          </a:p>
        </p:txBody>
      </p:sp>
      <p:pic>
        <p:nvPicPr>
          <p:cNvPr id="270" name="Shape 270" descr="Related image"/>
          <p:cNvPicPr preferRelativeResize="0"/>
          <p:nvPr/>
        </p:nvPicPr>
        <p:blipFill>
          <a:blip r:embed="rId3">
            <a:alphaModFix/>
          </a:blip>
          <a:stretch>
            <a:fillRect/>
          </a:stretch>
        </p:blipFill>
        <p:spPr>
          <a:xfrm>
            <a:off x="540725" y="1933406"/>
            <a:ext cx="3577249" cy="2396750"/>
          </a:xfrm>
          <a:prstGeom prst="rect">
            <a:avLst/>
          </a:prstGeom>
          <a:noFill/>
          <a:ln>
            <a:noFill/>
          </a:ln>
        </p:spPr>
      </p:pic>
      <p:pic>
        <p:nvPicPr>
          <p:cNvPr id="271" name="Shape 271" descr="Related image"/>
          <p:cNvPicPr preferRelativeResize="0"/>
          <p:nvPr/>
        </p:nvPicPr>
        <p:blipFill>
          <a:blip r:embed="rId4">
            <a:alphaModFix/>
          </a:blip>
          <a:stretch>
            <a:fillRect/>
          </a:stretch>
        </p:blipFill>
        <p:spPr>
          <a:xfrm>
            <a:off x="4829249" y="1873325"/>
            <a:ext cx="3350450" cy="2567574"/>
          </a:xfrm>
          <a:prstGeom prst="rect">
            <a:avLst/>
          </a:prstGeom>
          <a:noFill/>
          <a:ln>
            <a:noFill/>
          </a:ln>
        </p:spPr>
      </p:pic>
      <p:sp>
        <p:nvSpPr>
          <p:cNvPr id="8" name="文本框 7">
            <a:extLst>
              <a:ext uri="{FF2B5EF4-FFF2-40B4-BE49-F238E27FC236}">
                <a16:creationId xmlns:a16="http://schemas.microsoft.com/office/drawing/2014/main" id="{4466CA28-F5EB-47C6-8FD8-F3986F3ADCFB}"/>
              </a:ext>
            </a:extLst>
          </p:cNvPr>
          <p:cNvSpPr txBox="1"/>
          <p:nvPr/>
        </p:nvSpPr>
        <p:spPr>
          <a:xfrm>
            <a:off x="8524651" y="4868475"/>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4</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ctrTitle"/>
          </p:nvPr>
        </p:nvSpPr>
        <p:spPr>
          <a:xfrm>
            <a:off x="3829725" y="419100"/>
            <a:ext cx="3942900" cy="3495000"/>
          </a:xfrm>
          <a:prstGeom prst="rect">
            <a:avLst/>
          </a:prstGeom>
        </p:spPr>
        <p:txBody>
          <a:bodyPr lIns="91425" tIns="91425" rIns="91425" bIns="91425" anchor="ctr" anchorCtr="0">
            <a:noAutofit/>
          </a:bodyPr>
          <a:lstStyle/>
          <a:p>
            <a:pPr lvl="0">
              <a:spcBef>
                <a:spcPts val="0"/>
              </a:spcBef>
              <a:buNone/>
            </a:pPr>
            <a:r>
              <a:rPr lang="en"/>
              <a:t>Experiments</a:t>
            </a:r>
          </a:p>
        </p:txBody>
      </p:sp>
      <p:sp>
        <p:nvSpPr>
          <p:cNvPr id="294" name="Shape 294"/>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chemeClr val="lt1"/>
                </a:solidFill>
                <a:latin typeface="Calibri"/>
                <a:ea typeface="Calibri"/>
                <a:cs typeface="Calibri"/>
                <a:sym typeface="Calibri"/>
              </a:rPr>
              <a:t>-----------------------------------------------</a:t>
            </a:r>
          </a:p>
          <a:p>
            <a:pPr lvl="0" rtl="0">
              <a:spcBef>
                <a:spcPts val="0"/>
              </a:spcBef>
              <a:buNone/>
            </a:pPr>
            <a:endParaRPr sz="900">
              <a:solidFill>
                <a:schemeClr val="lt1"/>
              </a:solidFill>
              <a:latin typeface="Calibri"/>
              <a:ea typeface="Calibri"/>
              <a:cs typeface="Calibri"/>
              <a:sym typeface="Calibri"/>
            </a:endParaRPr>
          </a:p>
          <a:p>
            <a:pPr lvl="0" rtl="0">
              <a:spcBef>
                <a:spcPts val="0"/>
              </a:spcBef>
              <a:buNone/>
            </a:pPr>
            <a:r>
              <a:rPr lang="en" sz="900">
                <a:solidFill>
                  <a:schemeClr val="lt1"/>
                </a:solidFill>
                <a:latin typeface="Calibri"/>
                <a:ea typeface="Calibri"/>
                <a:cs typeface="Calibri"/>
                <a:sym typeface="Calibri"/>
              </a:rPr>
              <a:t>5th IYNT 2017</a:t>
            </a:r>
          </a:p>
          <a:p>
            <a:pPr lvl="0" rtl="0">
              <a:spcBef>
                <a:spcPts val="0"/>
              </a:spcBef>
              <a:buNone/>
            </a:pPr>
            <a:endParaRPr sz="900">
              <a:solidFill>
                <a:schemeClr val="lt1"/>
              </a:solidFill>
              <a:latin typeface="Calibri"/>
              <a:ea typeface="Calibri"/>
              <a:cs typeface="Calibri"/>
              <a:sym typeface="Calibri"/>
            </a:endParaRPr>
          </a:p>
          <a:p>
            <a:pPr lvl="0" rtl="0">
              <a:spcBef>
                <a:spcPts val="0"/>
              </a:spcBef>
              <a:buNone/>
            </a:pPr>
            <a:r>
              <a:rPr lang="en" sz="900">
                <a:solidFill>
                  <a:schemeClr val="lt1"/>
                </a:solidFill>
                <a:latin typeface="Calibri"/>
                <a:ea typeface="Calibri"/>
                <a:cs typeface="Calibri"/>
                <a:sym typeface="Calibri"/>
              </a:rPr>
              <a:t>Wellington High School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Shape 299" descr="1535.JPG"/>
          <p:cNvPicPr preferRelativeResize="0"/>
          <p:nvPr/>
        </p:nvPicPr>
        <p:blipFill rotWithShape="1">
          <a:blip r:embed="rId3">
            <a:alphaModFix/>
          </a:blip>
          <a:srcRect l="8038" r="8047"/>
          <a:stretch/>
        </p:blipFill>
        <p:spPr>
          <a:xfrm>
            <a:off x="3389000" y="0"/>
            <a:ext cx="5754903" cy="5143498"/>
          </a:xfrm>
          <a:prstGeom prst="rect">
            <a:avLst/>
          </a:prstGeom>
          <a:noFill/>
          <a:ln>
            <a:noFill/>
          </a:ln>
        </p:spPr>
      </p:pic>
      <p:sp>
        <p:nvSpPr>
          <p:cNvPr id="300" name="Shape 300"/>
          <p:cNvSpPr txBox="1">
            <a:spLocks noGrp="1"/>
          </p:cNvSpPr>
          <p:nvPr>
            <p:ph type="title"/>
          </p:nvPr>
        </p:nvSpPr>
        <p:spPr>
          <a:xfrm>
            <a:off x="321825" y="694100"/>
            <a:ext cx="2143800" cy="3149400"/>
          </a:xfrm>
          <a:prstGeom prst="rect">
            <a:avLst/>
          </a:prstGeom>
        </p:spPr>
        <p:txBody>
          <a:bodyPr lIns="91425" tIns="91425" rIns="91425" bIns="91425" anchor="t" anchorCtr="0">
            <a:noAutofit/>
          </a:bodyPr>
          <a:lstStyle/>
          <a:p>
            <a:pPr lvl="0">
              <a:spcBef>
                <a:spcPts val="0"/>
              </a:spcBef>
              <a:buNone/>
            </a:pPr>
            <a:r>
              <a:rPr lang="en"/>
              <a:t>The Surface Area With the Speed Of Browning</a:t>
            </a:r>
          </a:p>
        </p:txBody>
      </p:sp>
      <p:sp>
        <p:nvSpPr>
          <p:cNvPr id="301" name="Shape 301"/>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6" name="文本框 5">
            <a:extLst>
              <a:ext uri="{FF2B5EF4-FFF2-40B4-BE49-F238E27FC236}">
                <a16:creationId xmlns:a16="http://schemas.microsoft.com/office/drawing/2014/main" id="{F5C83C3D-DA6A-4FDC-A63B-DDC453D5EB0C}"/>
              </a:ext>
            </a:extLst>
          </p:cNvPr>
          <p:cNvSpPr txBox="1"/>
          <p:nvPr/>
        </p:nvSpPr>
        <p:spPr>
          <a:xfrm>
            <a:off x="8524651" y="4868475"/>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6</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Shape 306" descr="1536.JPG"/>
          <p:cNvPicPr preferRelativeResize="0"/>
          <p:nvPr/>
        </p:nvPicPr>
        <p:blipFill rotWithShape="1">
          <a:blip r:embed="rId3">
            <a:alphaModFix/>
          </a:blip>
          <a:srcRect l="8038" r="8047"/>
          <a:stretch/>
        </p:blipFill>
        <p:spPr>
          <a:xfrm>
            <a:off x="3389000" y="0"/>
            <a:ext cx="5754903" cy="5143498"/>
          </a:xfrm>
          <a:prstGeom prst="rect">
            <a:avLst/>
          </a:prstGeom>
          <a:noFill/>
          <a:ln>
            <a:noFill/>
          </a:ln>
        </p:spPr>
      </p:pic>
      <p:sp>
        <p:nvSpPr>
          <p:cNvPr id="307" name="Shape 307"/>
          <p:cNvSpPr txBox="1">
            <a:spLocks noGrp="1"/>
          </p:cNvSpPr>
          <p:nvPr>
            <p:ph type="title"/>
          </p:nvPr>
        </p:nvSpPr>
        <p:spPr>
          <a:xfrm>
            <a:off x="321825" y="694100"/>
            <a:ext cx="2651400" cy="1781700"/>
          </a:xfrm>
          <a:prstGeom prst="rect">
            <a:avLst/>
          </a:prstGeom>
        </p:spPr>
        <p:txBody>
          <a:bodyPr lIns="91425" tIns="91425" rIns="91425" bIns="91425" anchor="t" anchorCtr="0">
            <a:noAutofit/>
          </a:bodyPr>
          <a:lstStyle/>
          <a:p>
            <a:pPr lvl="0">
              <a:spcBef>
                <a:spcPts val="0"/>
              </a:spcBef>
              <a:buNone/>
            </a:pPr>
            <a:r>
              <a:rPr lang="en"/>
              <a:t>Step 1</a:t>
            </a:r>
          </a:p>
        </p:txBody>
      </p:sp>
      <p:sp>
        <p:nvSpPr>
          <p:cNvPr id="308" name="Shape 308"/>
          <p:cNvSpPr txBox="1">
            <a:spLocks noGrp="1"/>
          </p:cNvSpPr>
          <p:nvPr>
            <p:ph type="body" idx="1"/>
          </p:nvPr>
        </p:nvSpPr>
        <p:spPr>
          <a:xfrm>
            <a:off x="321825" y="2506878"/>
            <a:ext cx="2651400" cy="1937100"/>
          </a:xfrm>
          <a:prstGeom prst="rect">
            <a:avLst/>
          </a:prstGeom>
        </p:spPr>
        <p:txBody>
          <a:bodyPr lIns="91425" tIns="91425" rIns="91425" bIns="91425" anchor="t" anchorCtr="0">
            <a:noAutofit/>
          </a:bodyPr>
          <a:lstStyle/>
          <a:p>
            <a:pPr lvl="0">
              <a:spcBef>
                <a:spcPts val="0"/>
              </a:spcBef>
              <a:buNone/>
            </a:pPr>
            <a:r>
              <a:rPr lang="en"/>
              <a:t>Different Surface Area</a:t>
            </a:r>
          </a:p>
        </p:txBody>
      </p:sp>
      <p:cxnSp>
        <p:nvCxnSpPr>
          <p:cNvPr id="309" name="Shape 309"/>
          <p:cNvCxnSpPr/>
          <p:nvPr/>
        </p:nvCxnSpPr>
        <p:spPr>
          <a:xfrm>
            <a:off x="3389100" y="-1"/>
            <a:ext cx="300" cy="5143500"/>
          </a:xfrm>
          <a:prstGeom prst="straightConnector1">
            <a:avLst/>
          </a:prstGeom>
          <a:noFill/>
          <a:ln w="9525" cap="flat" cmpd="sng">
            <a:solidFill>
              <a:srgbClr val="D9D9D9"/>
            </a:solidFill>
            <a:prstDash val="solid"/>
            <a:round/>
            <a:headEnd type="none" w="med" len="med"/>
            <a:tailEnd type="none" w="med" len="med"/>
          </a:ln>
        </p:spPr>
      </p:cxnSp>
      <p:sp>
        <p:nvSpPr>
          <p:cNvPr id="310" name="Shape 310"/>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8" name="文本框 7">
            <a:extLst>
              <a:ext uri="{FF2B5EF4-FFF2-40B4-BE49-F238E27FC236}">
                <a16:creationId xmlns:a16="http://schemas.microsoft.com/office/drawing/2014/main" id="{0A813AFC-6F0B-4075-9C32-5B1C19DE089B}"/>
              </a:ext>
            </a:extLst>
          </p:cNvPr>
          <p:cNvSpPr txBox="1"/>
          <p:nvPr/>
        </p:nvSpPr>
        <p:spPr>
          <a:xfrm>
            <a:off x="8524651" y="4868475"/>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7</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2</a:t>
            </a:r>
          </a:p>
        </p:txBody>
      </p:sp>
      <p:pic>
        <p:nvPicPr>
          <p:cNvPr id="316" name="Shape 316" descr="1537.JPG"/>
          <p:cNvPicPr preferRelativeResize="0"/>
          <p:nvPr/>
        </p:nvPicPr>
        <p:blipFill>
          <a:blip r:embed="rId3">
            <a:alphaModFix/>
          </a:blip>
          <a:stretch>
            <a:fillRect/>
          </a:stretch>
        </p:blipFill>
        <p:spPr>
          <a:xfrm>
            <a:off x="386850" y="1042799"/>
            <a:ext cx="2519899" cy="1889916"/>
          </a:xfrm>
          <a:prstGeom prst="rect">
            <a:avLst/>
          </a:prstGeom>
          <a:noFill/>
          <a:ln>
            <a:noFill/>
          </a:ln>
        </p:spPr>
      </p:pic>
      <p:pic>
        <p:nvPicPr>
          <p:cNvPr id="317" name="Shape 317" descr="1539.JPG"/>
          <p:cNvPicPr preferRelativeResize="0"/>
          <p:nvPr/>
        </p:nvPicPr>
        <p:blipFill>
          <a:blip r:embed="rId4">
            <a:alphaModFix/>
          </a:blip>
          <a:stretch>
            <a:fillRect/>
          </a:stretch>
        </p:blipFill>
        <p:spPr>
          <a:xfrm>
            <a:off x="3107037" y="1042800"/>
            <a:ext cx="2519899" cy="1889901"/>
          </a:xfrm>
          <a:prstGeom prst="rect">
            <a:avLst/>
          </a:prstGeom>
          <a:noFill/>
          <a:ln>
            <a:noFill/>
          </a:ln>
        </p:spPr>
      </p:pic>
      <p:pic>
        <p:nvPicPr>
          <p:cNvPr id="318" name="Shape 318" descr="1541.JPG"/>
          <p:cNvPicPr preferRelativeResize="0"/>
          <p:nvPr/>
        </p:nvPicPr>
        <p:blipFill>
          <a:blip r:embed="rId5">
            <a:alphaModFix/>
          </a:blip>
          <a:stretch>
            <a:fillRect/>
          </a:stretch>
        </p:blipFill>
        <p:spPr>
          <a:xfrm>
            <a:off x="5827224" y="1042787"/>
            <a:ext cx="2519899" cy="1889924"/>
          </a:xfrm>
          <a:prstGeom prst="rect">
            <a:avLst/>
          </a:prstGeom>
          <a:noFill/>
          <a:ln>
            <a:noFill/>
          </a:ln>
        </p:spPr>
      </p:pic>
      <p:pic>
        <p:nvPicPr>
          <p:cNvPr id="319" name="Shape 319" descr="1543.JPG"/>
          <p:cNvPicPr preferRelativeResize="0"/>
          <p:nvPr/>
        </p:nvPicPr>
        <p:blipFill>
          <a:blip r:embed="rId6">
            <a:alphaModFix/>
          </a:blip>
          <a:stretch>
            <a:fillRect/>
          </a:stretch>
        </p:blipFill>
        <p:spPr>
          <a:xfrm>
            <a:off x="386862" y="2957725"/>
            <a:ext cx="2519899" cy="1889924"/>
          </a:xfrm>
          <a:prstGeom prst="rect">
            <a:avLst/>
          </a:prstGeom>
          <a:noFill/>
          <a:ln>
            <a:noFill/>
          </a:ln>
        </p:spPr>
      </p:pic>
      <p:pic>
        <p:nvPicPr>
          <p:cNvPr id="320" name="Shape 320" descr="1544.JPG"/>
          <p:cNvPicPr preferRelativeResize="0"/>
          <p:nvPr/>
        </p:nvPicPr>
        <p:blipFill>
          <a:blip r:embed="rId7">
            <a:alphaModFix/>
          </a:blip>
          <a:stretch>
            <a:fillRect/>
          </a:stretch>
        </p:blipFill>
        <p:spPr>
          <a:xfrm>
            <a:off x="3107037" y="2957712"/>
            <a:ext cx="2519879" cy="1889909"/>
          </a:xfrm>
          <a:prstGeom prst="rect">
            <a:avLst/>
          </a:prstGeom>
          <a:noFill/>
          <a:ln>
            <a:noFill/>
          </a:ln>
        </p:spPr>
      </p:pic>
      <p:pic>
        <p:nvPicPr>
          <p:cNvPr id="321" name="Shape 321" descr="1546.JPG"/>
          <p:cNvPicPr preferRelativeResize="0"/>
          <p:nvPr/>
        </p:nvPicPr>
        <p:blipFill>
          <a:blip r:embed="rId8">
            <a:alphaModFix/>
          </a:blip>
          <a:stretch>
            <a:fillRect/>
          </a:stretch>
        </p:blipFill>
        <p:spPr>
          <a:xfrm>
            <a:off x="5827212" y="2957700"/>
            <a:ext cx="2519879" cy="1889901"/>
          </a:xfrm>
          <a:prstGeom prst="rect">
            <a:avLst/>
          </a:prstGeom>
          <a:noFill/>
          <a:ln>
            <a:noFill/>
          </a:ln>
        </p:spPr>
      </p:pic>
      <p:sp>
        <p:nvSpPr>
          <p:cNvPr id="10" name="文本框 9">
            <a:extLst>
              <a:ext uri="{FF2B5EF4-FFF2-40B4-BE49-F238E27FC236}">
                <a16:creationId xmlns:a16="http://schemas.microsoft.com/office/drawing/2014/main" id="{FD542B92-0032-4CE7-AAB9-060079B89E14}"/>
              </a:ext>
            </a:extLst>
          </p:cNvPr>
          <p:cNvSpPr txBox="1"/>
          <p:nvPr/>
        </p:nvSpPr>
        <p:spPr>
          <a:xfrm>
            <a:off x="8524651" y="4868475"/>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8</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547484C-522B-4FCC-86D5-D00900621B03}"/>
              </a:ext>
            </a:extLst>
          </p:cNvPr>
          <p:cNvPicPr>
            <a:picLocks noChangeAspect="1"/>
          </p:cNvPicPr>
          <p:nvPr/>
        </p:nvPicPr>
        <p:blipFill rotWithShape="1">
          <a:blip r:embed="rId3"/>
          <a:srcRect l="15979" t="6323" r="4485" b="6896"/>
          <a:stretch/>
        </p:blipFill>
        <p:spPr>
          <a:xfrm>
            <a:off x="608028" y="37707"/>
            <a:ext cx="7923229" cy="4862798"/>
          </a:xfrm>
          <a:prstGeom prst="rect">
            <a:avLst/>
          </a:prstGeom>
        </p:spPr>
      </p:pic>
      <p:sp>
        <p:nvSpPr>
          <p:cNvPr id="6" name="椭圆 5">
            <a:extLst>
              <a:ext uri="{FF2B5EF4-FFF2-40B4-BE49-F238E27FC236}">
                <a16:creationId xmlns:a16="http://schemas.microsoft.com/office/drawing/2014/main" id="{7688F770-8C43-42CD-852B-E20AC20BC91D}"/>
              </a:ext>
            </a:extLst>
          </p:cNvPr>
          <p:cNvSpPr/>
          <p:nvPr/>
        </p:nvSpPr>
        <p:spPr>
          <a:xfrm>
            <a:off x="5716746" y="704995"/>
            <a:ext cx="1668256" cy="949301"/>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EB5D385A-6000-4ABE-A10A-792EDD4FC847}"/>
              </a:ext>
            </a:extLst>
          </p:cNvPr>
          <p:cNvSpPr txBox="1"/>
          <p:nvPr/>
        </p:nvSpPr>
        <p:spPr>
          <a:xfrm>
            <a:off x="8524651" y="4868475"/>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9</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96906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TotalTime>
  <Words>1303</Words>
  <Application>Microsoft Office PowerPoint</Application>
  <PresentationFormat>全屏显示(16:9)</PresentationFormat>
  <Paragraphs>192</Paragraphs>
  <Slides>38</Slides>
  <Notes>28</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38</vt:i4>
      </vt:variant>
    </vt:vector>
  </HeadingPairs>
  <TitlesOfParts>
    <vt:vector size="45" baseType="lpstr">
      <vt:lpstr>Calibri</vt:lpstr>
      <vt:lpstr>Roboto</vt:lpstr>
      <vt:lpstr>宋体</vt:lpstr>
      <vt:lpstr>Arial</vt:lpstr>
      <vt:lpstr>Georgia</vt:lpstr>
      <vt:lpstr>geometric</vt:lpstr>
      <vt:lpstr>geometric</vt:lpstr>
      <vt:lpstr>An investigation into the oxidation of apples</vt:lpstr>
      <vt:lpstr>Question No.6</vt:lpstr>
      <vt:lpstr>Why do apple slices turn brown after been cut?</vt:lpstr>
      <vt:lpstr>Enzyme, Oxygen and Cofactor</vt:lpstr>
      <vt:lpstr>Experiments</vt:lpstr>
      <vt:lpstr>The Surface Area With the Speed Of Browning</vt:lpstr>
      <vt:lpstr>Step 1</vt:lpstr>
      <vt:lpstr>Step 2</vt:lpstr>
      <vt:lpstr>PowerPoint 演示文稿</vt:lpstr>
      <vt:lpstr>PowerPoint 演示文稿</vt:lpstr>
      <vt:lpstr>The Second and Third time</vt:lpstr>
      <vt:lpstr>PowerPoint 演示文稿</vt:lpstr>
      <vt:lpstr>Antioxidants</vt:lpstr>
      <vt:lpstr>Different Antioxidants</vt:lpstr>
      <vt:lpstr>Step 1</vt:lpstr>
      <vt:lpstr>Step 2</vt:lpstr>
      <vt:lpstr>Step 3</vt:lpstr>
      <vt:lpstr>PowerPoint 演示文稿</vt:lpstr>
      <vt:lpstr>PowerPoint 演示文稿</vt:lpstr>
      <vt:lpstr>Professional Method</vt:lpstr>
      <vt:lpstr>Step 1</vt:lpstr>
      <vt:lpstr>Step 2</vt:lpstr>
      <vt:lpstr>Step 3</vt:lpstr>
      <vt:lpstr>Step 4</vt:lpstr>
      <vt:lpstr>Step 5</vt:lpstr>
      <vt:lpstr>Step 6</vt:lpstr>
      <vt:lpstr>PowerPoint 演示文稿</vt:lpstr>
      <vt:lpstr>PowerPoint 演示文稿</vt:lpstr>
      <vt:lpstr>PowerPoint 演示文稿</vt:lpstr>
      <vt:lpstr>PowerPoint 演示文稿</vt:lpstr>
      <vt:lpstr>PowerPoint 演示文稿</vt:lpstr>
      <vt:lpstr>Final Results – June 23rd</vt:lpstr>
      <vt:lpstr>PowerPoint 演示文稿</vt:lpstr>
      <vt:lpstr>PowerPoint 演示文稿</vt:lpstr>
      <vt:lpstr>PowerPoint 演示文稿</vt:lpstr>
      <vt:lpstr>Conclusion -- Browning</vt:lpstr>
      <vt:lpstr>Conclusion -- Treatment</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investigation into the oxidation of apples</dc:title>
  <cp:lastModifiedBy>吴昱岑</cp:lastModifiedBy>
  <cp:revision>89</cp:revision>
  <dcterms:modified xsi:type="dcterms:W3CDTF">2017-06-29T16:36:11Z</dcterms:modified>
</cp:coreProperties>
</file>