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Lst>
  <p:notesMasterIdLst>
    <p:notesMasterId r:id="rId31"/>
  </p:notesMasterIdLst>
  <p:sldIdLst>
    <p:sldId id="256" r:id="rId2"/>
    <p:sldId id="257" r:id="rId3"/>
    <p:sldId id="258" r:id="rId4"/>
    <p:sldId id="260" r:id="rId5"/>
    <p:sldId id="288"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83" r:id="rId20"/>
    <p:sldId id="284" r:id="rId21"/>
    <p:sldId id="274" r:id="rId22"/>
    <p:sldId id="287" r:id="rId23"/>
    <p:sldId id="276" r:id="rId24"/>
    <p:sldId id="277" r:id="rId25"/>
    <p:sldId id="285" r:id="rId26"/>
    <p:sldId id="279" r:id="rId27"/>
    <p:sldId id="286" r:id="rId28"/>
    <p:sldId id="281" r:id="rId29"/>
    <p:sldId id="275" r:id="rId30"/>
  </p:sldIdLst>
  <p:sldSz cx="9144000" cy="5143500" type="screen16x9"/>
  <p:notesSz cx="6858000" cy="9144000"/>
  <p:embeddedFontLst>
    <p:embeddedFont>
      <p:font typeface="Roboto" panose="02010600030101010101" charset="0"/>
      <p:regular r:id="rId32"/>
      <p:bold r:id="rId33"/>
      <p:italic r:id="rId34"/>
      <p:boldItalic r:id="rId35"/>
    </p:embeddedFont>
    <p:embeddedFont>
      <p:font typeface="Calibri" panose="020F0502020204030204" pitchFamily="34" charset="0"/>
      <p:regular r:id="rId36"/>
      <p:bold r:id="rId37"/>
      <p:italic r:id="rId38"/>
      <p:boldItalic r:id="rId39"/>
    </p:embeddedFont>
    <p:embeddedFont>
      <p:font typeface="Georgia" panose="02040502050405020303" pitchFamily="18" charset="0"/>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CF8596-6921-4125-B06D-D4369FD7EF3D}">
  <a:tblStyle styleId="{5CCF8596-6921-4125-B06D-D4369FD7EF3D}" styleName="Table_0">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7" autoAdjust="0"/>
    <p:restoredTop sz="95394" autoAdjust="0"/>
  </p:normalViewPr>
  <p:slideViewPr>
    <p:cSldViewPr snapToGrid="0">
      <p:cViewPr varScale="1">
        <p:scale>
          <a:sx n="114" d="100"/>
          <a:sy n="114" d="100"/>
        </p:scale>
        <p:origin x="120" y="1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48"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oleObject" Target="file:///C:\Users\Yucen\Desktop\processed%20milk.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tLang="zh-CN" dirty="0"/>
              <a:t>The</a:t>
            </a:r>
            <a:r>
              <a:rPr lang="en-US" altLang="zh-CN" baseline="0" dirty="0"/>
              <a:t> Absorbance of the different Milk Samples</a:t>
            </a:r>
            <a:endParaRPr lang="zh-CN" alt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manualLayout>
          <c:layoutTarget val="inner"/>
          <c:xMode val="edge"/>
          <c:yMode val="edge"/>
          <c:x val="6.5892180986500931E-2"/>
          <c:y val="9.8698140831564432E-2"/>
          <c:w val="0.87264041536066261"/>
          <c:h val="0.74461954850177836"/>
        </c:manualLayout>
      </c:layout>
      <c:scatterChart>
        <c:scatterStyle val="lineMarker"/>
        <c:varyColors val="0"/>
        <c:ser>
          <c:idx val="0"/>
          <c:order val="0"/>
          <c:tx>
            <c:strRef>
              <c:f>'Milk_A-D.Sample'!$F$1</c:f>
              <c:strCache>
                <c:ptCount val="1"/>
                <c:pt idx="0">
                  <c:v>absorbance of milk A</c:v>
                </c:pt>
              </c:strCache>
            </c:strRef>
          </c:tx>
          <c:spPr>
            <a:ln w="19050" cap="rnd">
              <a:noFill/>
              <a:round/>
            </a:ln>
            <a:effectLst/>
          </c:spPr>
          <c:marker>
            <c:symbol val="circle"/>
            <c:size val="5"/>
            <c:spPr>
              <a:solidFill>
                <a:schemeClr val="accent1"/>
              </a:solidFill>
              <a:ln w="9525">
                <a:solidFill>
                  <a:schemeClr val="accent1"/>
                </a:solidFill>
              </a:ln>
              <a:effectLst/>
            </c:spPr>
          </c:marker>
          <c:xVal>
            <c:numRef>
              <c:f>'Milk_A-D.Sample'!$A$2:$A$1482</c:f>
              <c:numCache>
                <c:formatCode>General</c:formatCode>
                <c:ptCount val="1481"/>
                <c:pt idx="0">
                  <c:v>1800</c:v>
                </c:pt>
                <c:pt idx="1">
                  <c:v>1799</c:v>
                </c:pt>
                <c:pt idx="2">
                  <c:v>1798</c:v>
                </c:pt>
                <c:pt idx="3">
                  <c:v>1797</c:v>
                </c:pt>
                <c:pt idx="4">
                  <c:v>1796</c:v>
                </c:pt>
                <c:pt idx="5">
                  <c:v>1795</c:v>
                </c:pt>
                <c:pt idx="6">
                  <c:v>1794</c:v>
                </c:pt>
                <c:pt idx="7">
                  <c:v>1793</c:v>
                </c:pt>
                <c:pt idx="8">
                  <c:v>1792</c:v>
                </c:pt>
                <c:pt idx="9">
                  <c:v>1791</c:v>
                </c:pt>
                <c:pt idx="10">
                  <c:v>1790</c:v>
                </c:pt>
                <c:pt idx="11">
                  <c:v>1789</c:v>
                </c:pt>
                <c:pt idx="12">
                  <c:v>1788</c:v>
                </c:pt>
                <c:pt idx="13">
                  <c:v>1787</c:v>
                </c:pt>
                <c:pt idx="14">
                  <c:v>1786</c:v>
                </c:pt>
                <c:pt idx="15">
                  <c:v>1785</c:v>
                </c:pt>
                <c:pt idx="16">
                  <c:v>1784</c:v>
                </c:pt>
                <c:pt idx="17">
                  <c:v>1783</c:v>
                </c:pt>
                <c:pt idx="18">
                  <c:v>1782</c:v>
                </c:pt>
                <c:pt idx="19">
                  <c:v>1781</c:v>
                </c:pt>
                <c:pt idx="20">
                  <c:v>1780</c:v>
                </c:pt>
                <c:pt idx="21">
                  <c:v>1779</c:v>
                </c:pt>
                <c:pt idx="22">
                  <c:v>1778</c:v>
                </c:pt>
                <c:pt idx="23">
                  <c:v>1777</c:v>
                </c:pt>
                <c:pt idx="24">
                  <c:v>1776</c:v>
                </c:pt>
                <c:pt idx="25">
                  <c:v>1775</c:v>
                </c:pt>
                <c:pt idx="26">
                  <c:v>1774</c:v>
                </c:pt>
                <c:pt idx="27">
                  <c:v>1773</c:v>
                </c:pt>
                <c:pt idx="28">
                  <c:v>1772</c:v>
                </c:pt>
                <c:pt idx="29">
                  <c:v>1771</c:v>
                </c:pt>
                <c:pt idx="30">
                  <c:v>1770</c:v>
                </c:pt>
                <c:pt idx="31">
                  <c:v>1769</c:v>
                </c:pt>
                <c:pt idx="32">
                  <c:v>1768</c:v>
                </c:pt>
                <c:pt idx="33">
                  <c:v>1767</c:v>
                </c:pt>
                <c:pt idx="34">
                  <c:v>1766</c:v>
                </c:pt>
                <c:pt idx="35">
                  <c:v>1765</c:v>
                </c:pt>
                <c:pt idx="36">
                  <c:v>1764</c:v>
                </c:pt>
                <c:pt idx="37">
                  <c:v>1763</c:v>
                </c:pt>
                <c:pt idx="38">
                  <c:v>1762</c:v>
                </c:pt>
                <c:pt idx="39">
                  <c:v>1761</c:v>
                </c:pt>
                <c:pt idx="40">
                  <c:v>1760</c:v>
                </c:pt>
                <c:pt idx="41">
                  <c:v>1759</c:v>
                </c:pt>
                <c:pt idx="42">
                  <c:v>1758</c:v>
                </c:pt>
                <c:pt idx="43">
                  <c:v>1757</c:v>
                </c:pt>
                <c:pt idx="44">
                  <c:v>1756</c:v>
                </c:pt>
                <c:pt idx="45">
                  <c:v>1755</c:v>
                </c:pt>
                <c:pt idx="46">
                  <c:v>1754</c:v>
                </c:pt>
                <c:pt idx="47">
                  <c:v>1753</c:v>
                </c:pt>
                <c:pt idx="48">
                  <c:v>1752</c:v>
                </c:pt>
                <c:pt idx="49">
                  <c:v>1751</c:v>
                </c:pt>
                <c:pt idx="50">
                  <c:v>1750</c:v>
                </c:pt>
                <c:pt idx="51">
                  <c:v>1749</c:v>
                </c:pt>
                <c:pt idx="52">
                  <c:v>1748</c:v>
                </c:pt>
                <c:pt idx="53">
                  <c:v>1747</c:v>
                </c:pt>
                <c:pt idx="54">
                  <c:v>1746</c:v>
                </c:pt>
                <c:pt idx="55">
                  <c:v>1745</c:v>
                </c:pt>
                <c:pt idx="56">
                  <c:v>1744</c:v>
                </c:pt>
                <c:pt idx="57">
                  <c:v>1743</c:v>
                </c:pt>
                <c:pt idx="58">
                  <c:v>1742</c:v>
                </c:pt>
                <c:pt idx="59">
                  <c:v>1741</c:v>
                </c:pt>
                <c:pt idx="60">
                  <c:v>1740</c:v>
                </c:pt>
                <c:pt idx="61">
                  <c:v>1739</c:v>
                </c:pt>
                <c:pt idx="62">
                  <c:v>1738</c:v>
                </c:pt>
                <c:pt idx="63">
                  <c:v>1737</c:v>
                </c:pt>
                <c:pt idx="64">
                  <c:v>1736</c:v>
                </c:pt>
                <c:pt idx="65">
                  <c:v>1735</c:v>
                </c:pt>
                <c:pt idx="66">
                  <c:v>1734</c:v>
                </c:pt>
                <c:pt idx="67">
                  <c:v>1733</c:v>
                </c:pt>
                <c:pt idx="68">
                  <c:v>1732</c:v>
                </c:pt>
                <c:pt idx="69">
                  <c:v>1731</c:v>
                </c:pt>
                <c:pt idx="70">
                  <c:v>1730</c:v>
                </c:pt>
                <c:pt idx="71">
                  <c:v>1729</c:v>
                </c:pt>
                <c:pt idx="72">
                  <c:v>1728</c:v>
                </c:pt>
                <c:pt idx="73">
                  <c:v>1727</c:v>
                </c:pt>
                <c:pt idx="74">
                  <c:v>1726</c:v>
                </c:pt>
                <c:pt idx="75">
                  <c:v>1725</c:v>
                </c:pt>
                <c:pt idx="76">
                  <c:v>1724</c:v>
                </c:pt>
                <c:pt idx="77">
                  <c:v>1723</c:v>
                </c:pt>
                <c:pt idx="78">
                  <c:v>1722</c:v>
                </c:pt>
                <c:pt idx="79">
                  <c:v>1721</c:v>
                </c:pt>
                <c:pt idx="80">
                  <c:v>1720</c:v>
                </c:pt>
                <c:pt idx="81">
                  <c:v>1719</c:v>
                </c:pt>
                <c:pt idx="82">
                  <c:v>1718</c:v>
                </c:pt>
                <c:pt idx="83">
                  <c:v>1717</c:v>
                </c:pt>
                <c:pt idx="84">
                  <c:v>1716</c:v>
                </c:pt>
                <c:pt idx="85">
                  <c:v>1715</c:v>
                </c:pt>
                <c:pt idx="86">
                  <c:v>1714</c:v>
                </c:pt>
                <c:pt idx="87">
                  <c:v>1713</c:v>
                </c:pt>
                <c:pt idx="88">
                  <c:v>1712</c:v>
                </c:pt>
                <c:pt idx="89">
                  <c:v>1711</c:v>
                </c:pt>
                <c:pt idx="90">
                  <c:v>1710</c:v>
                </c:pt>
                <c:pt idx="91">
                  <c:v>1709</c:v>
                </c:pt>
                <c:pt idx="92">
                  <c:v>1708</c:v>
                </c:pt>
                <c:pt idx="93">
                  <c:v>1707</c:v>
                </c:pt>
                <c:pt idx="94">
                  <c:v>1706</c:v>
                </c:pt>
                <c:pt idx="95">
                  <c:v>1705</c:v>
                </c:pt>
                <c:pt idx="96">
                  <c:v>1704</c:v>
                </c:pt>
                <c:pt idx="97">
                  <c:v>1703</c:v>
                </c:pt>
                <c:pt idx="98">
                  <c:v>1702</c:v>
                </c:pt>
                <c:pt idx="99">
                  <c:v>1701</c:v>
                </c:pt>
                <c:pt idx="100">
                  <c:v>1700</c:v>
                </c:pt>
                <c:pt idx="101">
                  <c:v>1699</c:v>
                </c:pt>
                <c:pt idx="102">
                  <c:v>1698</c:v>
                </c:pt>
                <c:pt idx="103">
                  <c:v>1697</c:v>
                </c:pt>
                <c:pt idx="104">
                  <c:v>1696</c:v>
                </c:pt>
                <c:pt idx="105">
                  <c:v>1695</c:v>
                </c:pt>
                <c:pt idx="106">
                  <c:v>1694</c:v>
                </c:pt>
                <c:pt idx="107">
                  <c:v>1693</c:v>
                </c:pt>
                <c:pt idx="108">
                  <c:v>1692</c:v>
                </c:pt>
                <c:pt idx="109">
                  <c:v>1691</c:v>
                </c:pt>
                <c:pt idx="110">
                  <c:v>1690</c:v>
                </c:pt>
                <c:pt idx="111">
                  <c:v>1689</c:v>
                </c:pt>
                <c:pt idx="112">
                  <c:v>1688</c:v>
                </c:pt>
                <c:pt idx="113">
                  <c:v>1687</c:v>
                </c:pt>
                <c:pt idx="114">
                  <c:v>1686</c:v>
                </c:pt>
                <c:pt idx="115">
                  <c:v>1685</c:v>
                </c:pt>
                <c:pt idx="116">
                  <c:v>1684</c:v>
                </c:pt>
                <c:pt idx="117">
                  <c:v>1683</c:v>
                </c:pt>
                <c:pt idx="118">
                  <c:v>1682</c:v>
                </c:pt>
                <c:pt idx="119">
                  <c:v>1681</c:v>
                </c:pt>
                <c:pt idx="120">
                  <c:v>1680</c:v>
                </c:pt>
                <c:pt idx="121">
                  <c:v>1679</c:v>
                </c:pt>
                <c:pt idx="122">
                  <c:v>1678</c:v>
                </c:pt>
                <c:pt idx="123">
                  <c:v>1677</c:v>
                </c:pt>
                <c:pt idx="124">
                  <c:v>1676</c:v>
                </c:pt>
                <c:pt idx="125">
                  <c:v>1675</c:v>
                </c:pt>
                <c:pt idx="126">
                  <c:v>1674</c:v>
                </c:pt>
                <c:pt idx="127">
                  <c:v>1673</c:v>
                </c:pt>
                <c:pt idx="128">
                  <c:v>1672</c:v>
                </c:pt>
                <c:pt idx="129">
                  <c:v>1671</c:v>
                </c:pt>
                <c:pt idx="130">
                  <c:v>1670</c:v>
                </c:pt>
                <c:pt idx="131">
                  <c:v>1669</c:v>
                </c:pt>
                <c:pt idx="132">
                  <c:v>1668</c:v>
                </c:pt>
                <c:pt idx="133">
                  <c:v>1667</c:v>
                </c:pt>
                <c:pt idx="134">
                  <c:v>1666</c:v>
                </c:pt>
                <c:pt idx="135">
                  <c:v>1665</c:v>
                </c:pt>
                <c:pt idx="136">
                  <c:v>1664</c:v>
                </c:pt>
                <c:pt idx="137">
                  <c:v>1663</c:v>
                </c:pt>
                <c:pt idx="138">
                  <c:v>1662</c:v>
                </c:pt>
                <c:pt idx="139">
                  <c:v>1661</c:v>
                </c:pt>
                <c:pt idx="140">
                  <c:v>1660</c:v>
                </c:pt>
                <c:pt idx="141">
                  <c:v>1659</c:v>
                </c:pt>
                <c:pt idx="142">
                  <c:v>1658</c:v>
                </c:pt>
                <c:pt idx="143">
                  <c:v>1657</c:v>
                </c:pt>
                <c:pt idx="144">
                  <c:v>1656</c:v>
                </c:pt>
                <c:pt idx="145">
                  <c:v>1655</c:v>
                </c:pt>
                <c:pt idx="146">
                  <c:v>1654</c:v>
                </c:pt>
                <c:pt idx="147">
                  <c:v>1653</c:v>
                </c:pt>
                <c:pt idx="148">
                  <c:v>1652</c:v>
                </c:pt>
                <c:pt idx="149">
                  <c:v>1651</c:v>
                </c:pt>
                <c:pt idx="150">
                  <c:v>1650</c:v>
                </c:pt>
                <c:pt idx="151">
                  <c:v>1649</c:v>
                </c:pt>
                <c:pt idx="152">
                  <c:v>1648</c:v>
                </c:pt>
                <c:pt idx="153">
                  <c:v>1647</c:v>
                </c:pt>
                <c:pt idx="154">
                  <c:v>1646</c:v>
                </c:pt>
                <c:pt idx="155">
                  <c:v>1645</c:v>
                </c:pt>
                <c:pt idx="156">
                  <c:v>1644</c:v>
                </c:pt>
                <c:pt idx="157">
                  <c:v>1643</c:v>
                </c:pt>
                <c:pt idx="158">
                  <c:v>1642</c:v>
                </c:pt>
                <c:pt idx="159">
                  <c:v>1641</c:v>
                </c:pt>
                <c:pt idx="160">
                  <c:v>1640</c:v>
                </c:pt>
                <c:pt idx="161">
                  <c:v>1639</c:v>
                </c:pt>
                <c:pt idx="162">
                  <c:v>1638</c:v>
                </c:pt>
                <c:pt idx="163">
                  <c:v>1637</c:v>
                </c:pt>
                <c:pt idx="164">
                  <c:v>1636</c:v>
                </c:pt>
                <c:pt idx="165">
                  <c:v>1635</c:v>
                </c:pt>
                <c:pt idx="166">
                  <c:v>1634</c:v>
                </c:pt>
                <c:pt idx="167">
                  <c:v>1633</c:v>
                </c:pt>
                <c:pt idx="168">
                  <c:v>1632</c:v>
                </c:pt>
                <c:pt idx="169">
                  <c:v>1631</c:v>
                </c:pt>
                <c:pt idx="170">
                  <c:v>1630</c:v>
                </c:pt>
                <c:pt idx="171">
                  <c:v>1629</c:v>
                </c:pt>
                <c:pt idx="172">
                  <c:v>1628</c:v>
                </c:pt>
                <c:pt idx="173">
                  <c:v>1627</c:v>
                </c:pt>
                <c:pt idx="174">
                  <c:v>1626</c:v>
                </c:pt>
                <c:pt idx="175">
                  <c:v>1625</c:v>
                </c:pt>
                <c:pt idx="176">
                  <c:v>1624</c:v>
                </c:pt>
                <c:pt idx="177">
                  <c:v>1623</c:v>
                </c:pt>
                <c:pt idx="178">
                  <c:v>1622</c:v>
                </c:pt>
                <c:pt idx="179">
                  <c:v>1621</c:v>
                </c:pt>
                <c:pt idx="180">
                  <c:v>1620</c:v>
                </c:pt>
                <c:pt idx="181">
                  <c:v>1619</c:v>
                </c:pt>
                <c:pt idx="182">
                  <c:v>1618</c:v>
                </c:pt>
                <c:pt idx="183">
                  <c:v>1617</c:v>
                </c:pt>
                <c:pt idx="184">
                  <c:v>1616</c:v>
                </c:pt>
                <c:pt idx="185">
                  <c:v>1615</c:v>
                </c:pt>
                <c:pt idx="186">
                  <c:v>1614</c:v>
                </c:pt>
                <c:pt idx="187">
                  <c:v>1613</c:v>
                </c:pt>
                <c:pt idx="188">
                  <c:v>1612</c:v>
                </c:pt>
                <c:pt idx="189">
                  <c:v>1611</c:v>
                </c:pt>
                <c:pt idx="190">
                  <c:v>1610</c:v>
                </c:pt>
                <c:pt idx="191">
                  <c:v>1609</c:v>
                </c:pt>
                <c:pt idx="192">
                  <c:v>1608</c:v>
                </c:pt>
                <c:pt idx="193">
                  <c:v>1607</c:v>
                </c:pt>
                <c:pt idx="194">
                  <c:v>1606</c:v>
                </c:pt>
                <c:pt idx="195">
                  <c:v>1605</c:v>
                </c:pt>
                <c:pt idx="196">
                  <c:v>1604</c:v>
                </c:pt>
                <c:pt idx="197">
                  <c:v>1603</c:v>
                </c:pt>
                <c:pt idx="198">
                  <c:v>1602</c:v>
                </c:pt>
                <c:pt idx="199">
                  <c:v>1601</c:v>
                </c:pt>
                <c:pt idx="200">
                  <c:v>1600</c:v>
                </c:pt>
                <c:pt idx="201">
                  <c:v>1599</c:v>
                </c:pt>
                <c:pt idx="202">
                  <c:v>1598</c:v>
                </c:pt>
                <c:pt idx="203">
                  <c:v>1597</c:v>
                </c:pt>
                <c:pt idx="204">
                  <c:v>1596</c:v>
                </c:pt>
                <c:pt idx="205">
                  <c:v>1595</c:v>
                </c:pt>
                <c:pt idx="206">
                  <c:v>1594</c:v>
                </c:pt>
                <c:pt idx="207">
                  <c:v>1593</c:v>
                </c:pt>
                <c:pt idx="208">
                  <c:v>1592</c:v>
                </c:pt>
                <c:pt idx="209">
                  <c:v>1591</c:v>
                </c:pt>
                <c:pt idx="210">
                  <c:v>1590</c:v>
                </c:pt>
                <c:pt idx="211">
                  <c:v>1589</c:v>
                </c:pt>
                <c:pt idx="212">
                  <c:v>1588</c:v>
                </c:pt>
                <c:pt idx="213">
                  <c:v>1587</c:v>
                </c:pt>
                <c:pt idx="214">
                  <c:v>1586</c:v>
                </c:pt>
                <c:pt idx="215">
                  <c:v>1585</c:v>
                </c:pt>
                <c:pt idx="216">
                  <c:v>1584</c:v>
                </c:pt>
                <c:pt idx="217">
                  <c:v>1583</c:v>
                </c:pt>
                <c:pt idx="218">
                  <c:v>1582</c:v>
                </c:pt>
                <c:pt idx="219">
                  <c:v>1581</c:v>
                </c:pt>
                <c:pt idx="220">
                  <c:v>1580</c:v>
                </c:pt>
                <c:pt idx="221">
                  <c:v>1579</c:v>
                </c:pt>
                <c:pt idx="222">
                  <c:v>1578</c:v>
                </c:pt>
                <c:pt idx="223">
                  <c:v>1577</c:v>
                </c:pt>
                <c:pt idx="224">
                  <c:v>1576</c:v>
                </c:pt>
                <c:pt idx="225">
                  <c:v>1575</c:v>
                </c:pt>
                <c:pt idx="226">
                  <c:v>1574</c:v>
                </c:pt>
                <c:pt idx="227">
                  <c:v>1573</c:v>
                </c:pt>
                <c:pt idx="228">
                  <c:v>1572</c:v>
                </c:pt>
                <c:pt idx="229">
                  <c:v>1571</c:v>
                </c:pt>
                <c:pt idx="230">
                  <c:v>1570</c:v>
                </c:pt>
                <c:pt idx="231">
                  <c:v>1569</c:v>
                </c:pt>
                <c:pt idx="232">
                  <c:v>1568</c:v>
                </c:pt>
                <c:pt idx="233">
                  <c:v>1567</c:v>
                </c:pt>
                <c:pt idx="234">
                  <c:v>1566</c:v>
                </c:pt>
                <c:pt idx="235">
                  <c:v>1565</c:v>
                </c:pt>
                <c:pt idx="236">
                  <c:v>1564</c:v>
                </c:pt>
                <c:pt idx="237">
                  <c:v>1563</c:v>
                </c:pt>
                <c:pt idx="238">
                  <c:v>1562</c:v>
                </c:pt>
                <c:pt idx="239">
                  <c:v>1561</c:v>
                </c:pt>
                <c:pt idx="240">
                  <c:v>1560</c:v>
                </c:pt>
                <c:pt idx="241">
                  <c:v>1559</c:v>
                </c:pt>
                <c:pt idx="242">
                  <c:v>1558</c:v>
                </c:pt>
                <c:pt idx="243">
                  <c:v>1557</c:v>
                </c:pt>
                <c:pt idx="244">
                  <c:v>1556</c:v>
                </c:pt>
                <c:pt idx="245">
                  <c:v>1555</c:v>
                </c:pt>
                <c:pt idx="246">
                  <c:v>1554</c:v>
                </c:pt>
                <c:pt idx="247">
                  <c:v>1553</c:v>
                </c:pt>
                <c:pt idx="248">
                  <c:v>1552</c:v>
                </c:pt>
                <c:pt idx="249">
                  <c:v>1551</c:v>
                </c:pt>
                <c:pt idx="250">
                  <c:v>1550</c:v>
                </c:pt>
                <c:pt idx="251">
                  <c:v>1549</c:v>
                </c:pt>
                <c:pt idx="252">
                  <c:v>1548</c:v>
                </c:pt>
                <c:pt idx="253">
                  <c:v>1547</c:v>
                </c:pt>
                <c:pt idx="254">
                  <c:v>1546</c:v>
                </c:pt>
                <c:pt idx="255">
                  <c:v>1545</c:v>
                </c:pt>
                <c:pt idx="256">
                  <c:v>1544</c:v>
                </c:pt>
                <c:pt idx="257">
                  <c:v>1543</c:v>
                </c:pt>
                <c:pt idx="258">
                  <c:v>1542</c:v>
                </c:pt>
                <c:pt idx="259">
                  <c:v>1541</c:v>
                </c:pt>
                <c:pt idx="260">
                  <c:v>1540</c:v>
                </c:pt>
                <c:pt idx="261">
                  <c:v>1539</c:v>
                </c:pt>
                <c:pt idx="262">
                  <c:v>1538</c:v>
                </c:pt>
                <c:pt idx="263">
                  <c:v>1537</c:v>
                </c:pt>
                <c:pt idx="264">
                  <c:v>1536</c:v>
                </c:pt>
                <c:pt idx="265">
                  <c:v>1535</c:v>
                </c:pt>
                <c:pt idx="266">
                  <c:v>1534</c:v>
                </c:pt>
                <c:pt idx="267">
                  <c:v>1533</c:v>
                </c:pt>
                <c:pt idx="268">
                  <c:v>1532</c:v>
                </c:pt>
                <c:pt idx="269">
                  <c:v>1531</c:v>
                </c:pt>
                <c:pt idx="270">
                  <c:v>1530</c:v>
                </c:pt>
                <c:pt idx="271">
                  <c:v>1529</c:v>
                </c:pt>
                <c:pt idx="272">
                  <c:v>1528</c:v>
                </c:pt>
                <c:pt idx="273">
                  <c:v>1527</c:v>
                </c:pt>
                <c:pt idx="274">
                  <c:v>1526</c:v>
                </c:pt>
                <c:pt idx="275">
                  <c:v>1525</c:v>
                </c:pt>
                <c:pt idx="276">
                  <c:v>1524</c:v>
                </c:pt>
                <c:pt idx="277">
                  <c:v>1523</c:v>
                </c:pt>
                <c:pt idx="278">
                  <c:v>1522</c:v>
                </c:pt>
                <c:pt idx="279">
                  <c:v>1521</c:v>
                </c:pt>
                <c:pt idx="280">
                  <c:v>1520</c:v>
                </c:pt>
                <c:pt idx="281">
                  <c:v>1519</c:v>
                </c:pt>
                <c:pt idx="282">
                  <c:v>1518</c:v>
                </c:pt>
                <c:pt idx="283">
                  <c:v>1517</c:v>
                </c:pt>
                <c:pt idx="284">
                  <c:v>1516</c:v>
                </c:pt>
                <c:pt idx="285">
                  <c:v>1515</c:v>
                </c:pt>
                <c:pt idx="286">
                  <c:v>1514</c:v>
                </c:pt>
                <c:pt idx="287">
                  <c:v>1513</c:v>
                </c:pt>
                <c:pt idx="288">
                  <c:v>1512</c:v>
                </c:pt>
                <c:pt idx="289">
                  <c:v>1511</c:v>
                </c:pt>
                <c:pt idx="290">
                  <c:v>1510</c:v>
                </c:pt>
                <c:pt idx="291">
                  <c:v>1509</c:v>
                </c:pt>
                <c:pt idx="292">
                  <c:v>1508</c:v>
                </c:pt>
                <c:pt idx="293">
                  <c:v>1507</c:v>
                </c:pt>
                <c:pt idx="294">
                  <c:v>1506</c:v>
                </c:pt>
                <c:pt idx="295">
                  <c:v>1505</c:v>
                </c:pt>
                <c:pt idx="296">
                  <c:v>1504</c:v>
                </c:pt>
                <c:pt idx="297">
                  <c:v>1503</c:v>
                </c:pt>
                <c:pt idx="298">
                  <c:v>1502</c:v>
                </c:pt>
                <c:pt idx="299">
                  <c:v>1501</c:v>
                </c:pt>
                <c:pt idx="300">
                  <c:v>1500</c:v>
                </c:pt>
                <c:pt idx="301">
                  <c:v>1499</c:v>
                </c:pt>
                <c:pt idx="302">
                  <c:v>1498</c:v>
                </c:pt>
                <c:pt idx="303">
                  <c:v>1497</c:v>
                </c:pt>
                <c:pt idx="304">
                  <c:v>1496</c:v>
                </c:pt>
                <c:pt idx="305">
                  <c:v>1495</c:v>
                </c:pt>
                <c:pt idx="306">
                  <c:v>1494</c:v>
                </c:pt>
                <c:pt idx="307">
                  <c:v>1493</c:v>
                </c:pt>
                <c:pt idx="308">
                  <c:v>1492</c:v>
                </c:pt>
                <c:pt idx="309">
                  <c:v>1491</c:v>
                </c:pt>
                <c:pt idx="310">
                  <c:v>1490</c:v>
                </c:pt>
                <c:pt idx="311">
                  <c:v>1489</c:v>
                </c:pt>
                <c:pt idx="312">
                  <c:v>1488</c:v>
                </c:pt>
                <c:pt idx="313">
                  <c:v>1487</c:v>
                </c:pt>
                <c:pt idx="314">
                  <c:v>1486</c:v>
                </c:pt>
                <c:pt idx="315">
                  <c:v>1485</c:v>
                </c:pt>
                <c:pt idx="316">
                  <c:v>1484</c:v>
                </c:pt>
                <c:pt idx="317">
                  <c:v>1483</c:v>
                </c:pt>
                <c:pt idx="318">
                  <c:v>1482</c:v>
                </c:pt>
                <c:pt idx="319">
                  <c:v>1481</c:v>
                </c:pt>
                <c:pt idx="320">
                  <c:v>1480</c:v>
                </c:pt>
                <c:pt idx="321">
                  <c:v>1479</c:v>
                </c:pt>
                <c:pt idx="322">
                  <c:v>1478</c:v>
                </c:pt>
                <c:pt idx="323">
                  <c:v>1477</c:v>
                </c:pt>
                <c:pt idx="324">
                  <c:v>1476</c:v>
                </c:pt>
                <c:pt idx="325">
                  <c:v>1475</c:v>
                </c:pt>
                <c:pt idx="326">
                  <c:v>1474</c:v>
                </c:pt>
                <c:pt idx="327">
                  <c:v>1473</c:v>
                </c:pt>
                <c:pt idx="328">
                  <c:v>1472</c:v>
                </c:pt>
                <c:pt idx="329">
                  <c:v>1471</c:v>
                </c:pt>
                <c:pt idx="330">
                  <c:v>1470</c:v>
                </c:pt>
                <c:pt idx="331">
                  <c:v>1469</c:v>
                </c:pt>
                <c:pt idx="332">
                  <c:v>1468</c:v>
                </c:pt>
                <c:pt idx="333">
                  <c:v>1467</c:v>
                </c:pt>
                <c:pt idx="334">
                  <c:v>1466</c:v>
                </c:pt>
                <c:pt idx="335">
                  <c:v>1465</c:v>
                </c:pt>
                <c:pt idx="336">
                  <c:v>1464</c:v>
                </c:pt>
                <c:pt idx="337">
                  <c:v>1463</c:v>
                </c:pt>
                <c:pt idx="338">
                  <c:v>1462</c:v>
                </c:pt>
                <c:pt idx="339">
                  <c:v>1461</c:v>
                </c:pt>
                <c:pt idx="340">
                  <c:v>1460</c:v>
                </c:pt>
                <c:pt idx="341">
                  <c:v>1459</c:v>
                </c:pt>
                <c:pt idx="342">
                  <c:v>1458</c:v>
                </c:pt>
                <c:pt idx="343">
                  <c:v>1457</c:v>
                </c:pt>
                <c:pt idx="344">
                  <c:v>1456</c:v>
                </c:pt>
                <c:pt idx="345">
                  <c:v>1455</c:v>
                </c:pt>
                <c:pt idx="346">
                  <c:v>1454</c:v>
                </c:pt>
                <c:pt idx="347">
                  <c:v>1453</c:v>
                </c:pt>
                <c:pt idx="348">
                  <c:v>1452</c:v>
                </c:pt>
                <c:pt idx="349">
                  <c:v>1451</c:v>
                </c:pt>
                <c:pt idx="350">
                  <c:v>1450</c:v>
                </c:pt>
                <c:pt idx="351">
                  <c:v>1449</c:v>
                </c:pt>
                <c:pt idx="352">
                  <c:v>1448</c:v>
                </c:pt>
                <c:pt idx="353">
                  <c:v>1447</c:v>
                </c:pt>
                <c:pt idx="354">
                  <c:v>1446</c:v>
                </c:pt>
                <c:pt idx="355">
                  <c:v>1445</c:v>
                </c:pt>
                <c:pt idx="356">
                  <c:v>1444</c:v>
                </c:pt>
                <c:pt idx="357">
                  <c:v>1443</c:v>
                </c:pt>
                <c:pt idx="358">
                  <c:v>1442</c:v>
                </c:pt>
                <c:pt idx="359">
                  <c:v>1441</c:v>
                </c:pt>
                <c:pt idx="360">
                  <c:v>1440</c:v>
                </c:pt>
                <c:pt idx="361">
                  <c:v>1439</c:v>
                </c:pt>
                <c:pt idx="362">
                  <c:v>1438</c:v>
                </c:pt>
                <c:pt idx="363">
                  <c:v>1437</c:v>
                </c:pt>
                <c:pt idx="364">
                  <c:v>1436</c:v>
                </c:pt>
                <c:pt idx="365">
                  <c:v>1435</c:v>
                </c:pt>
                <c:pt idx="366">
                  <c:v>1434</c:v>
                </c:pt>
                <c:pt idx="367">
                  <c:v>1433</c:v>
                </c:pt>
                <c:pt idx="368">
                  <c:v>1432</c:v>
                </c:pt>
                <c:pt idx="369">
                  <c:v>1431</c:v>
                </c:pt>
                <c:pt idx="370">
                  <c:v>1430</c:v>
                </c:pt>
                <c:pt idx="371">
                  <c:v>1429</c:v>
                </c:pt>
                <c:pt idx="372">
                  <c:v>1428</c:v>
                </c:pt>
                <c:pt idx="373">
                  <c:v>1427</c:v>
                </c:pt>
                <c:pt idx="374">
                  <c:v>1426</c:v>
                </c:pt>
                <c:pt idx="375">
                  <c:v>1425</c:v>
                </c:pt>
                <c:pt idx="376">
                  <c:v>1424</c:v>
                </c:pt>
                <c:pt idx="377">
                  <c:v>1423</c:v>
                </c:pt>
                <c:pt idx="378">
                  <c:v>1422</c:v>
                </c:pt>
                <c:pt idx="379">
                  <c:v>1421</c:v>
                </c:pt>
                <c:pt idx="380">
                  <c:v>1420</c:v>
                </c:pt>
                <c:pt idx="381">
                  <c:v>1419</c:v>
                </c:pt>
                <c:pt idx="382">
                  <c:v>1418</c:v>
                </c:pt>
                <c:pt idx="383">
                  <c:v>1417</c:v>
                </c:pt>
                <c:pt idx="384">
                  <c:v>1416</c:v>
                </c:pt>
                <c:pt idx="385">
                  <c:v>1415</c:v>
                </c:pt>
                <c:pt idx="386">
                  <c:v>1414</c:v>
                </c:pt>
                <c:pt idx="387">
                  <c:v>1413</c:v>
                </c:pt>
                <c:pt idx="388">
                  <c:v>1412</c:v>
                </c:pt>
                <c:pt idx="389">
                  <c:v>1411</c:v>
                </c:pt>
                <c:pt idx="390">
                  <c:v>1410</c:v>
                </c:pt>
                <c:pt idx="391">
                  <c:v>1409</c:v>
                </c:pt>
                <c:pt idx="392">
                  <c:v>1408</c:v>
                </c:pt>
                <c:pt idx="393">
                  <c:v>1407</c:v>
                </c:pt>
                <c:pt idx="394">
                  <c:v>1406</c:v>
                </c:pt>
                <c:pt idx="395">
                  <c:v>1405</c:v>
                </c:pt>
                <c:pt idx="396">
                  <c:v>1404</c:v>
                </c:pt>
                <c:pt idx="397">
                  <c:v>1403</c:v>
                </c:pt>
                <c:pt idx="398">
                  <c:v>1402</c:v>
                </c:pt>
                <c:pt idx="399">
                  <c:v>1401</c:v>
                </c:pt>
                <c:pt idx="400">
                  <c:v>1400</c:v>
                </c:pt>
                <c:pt idx="401">
                  <c:v>1399</c:v>
                </c:pt>
                <c:pt idx="402">
                  <c:v>1398</c:v>
                </c:pt>
                <c:pt idx="403">
                  <c:v>1397</c:v>
                </c:pt>
                <c:pt idx="404">
                  <c:v>1396</c:v>
                </c:pt>
                <c:pt idx="405">
                  <c:v>1395</c:v>
                </c:pt>
                <c:pt idx="406">
                  <c:v>1394</c:v>
                </c:pt>
                <c:pt idx="407">
                  <c:v>1393</c:v>
                </c:pt>
                <c:pt idx="408">
                  <c:v>1392</c:v>
                </c:pt>
                <c:pt idx="409">
                  <c:v>1391</c:v>
                </c:pt>
                <c:pt idx="410">
                  <c:v>1390</c:v>
                </c:pt>
                <c:pt idx="411">
                  <c:v>1389</c:v>
                </c:pt>
                <c:pt idx="412">
                  <c:v>1388</c:v>
                </c:pt>
                <c:pt idx="413">
                  <c:v>1387</c:v>
                </c:pt>
                <c:pt idx="414">
                  <c:v>1386</c:v>
                </c:pt>
                <c:pt idx="415">
                  <c:v>1385</c:v>
                </c:pt>
                <c:pt idx="416">
                  <c:v>1384</c:v>
                </c:pt>
                <c:pt idx="417">
                  <c:v>1383</c:v>
                </c:pt>
                <c:pt idx="418">
                  <c:v>1382</c:v>
                </c:pt>
                <c:pt idx="419">
                  <c:v>1381</c:v>
                </c:pt>
                <c:pt idx="420">
                  <c:v>1380</c:v>
                </c:pt>
                <c:pt idx="421">
                  <c:v>1379</c:v>
                </c:pt>
                <c:pt idx="422">
                  <c:v>1378</c:v>
                </c:pt>
                <c:pt idx="423">
                  <c:v>1377</c:v>
                </c:pt>
                <c:pt idx="424">
                  <c:v>1376</c:v>
                </c:pt>
                <c:pt idx="425">
                  <c:v>1375</c:v>
                </c:pt>
                <c:pt idx="426">
                  <c:v>1374</c:v>
                </c:pt>
                <c:pt idx="427">
                  <c:v>1373</c:v>
                </c:pt>
                <c:pt idx="428">
                  <c:v>1372</c:v>
                </c:pt>
                <c:pt idx="429">
                  <c:v>1371</c:v>
                </c:pt>
                <c:pt idx="430">
                  <c:v>1370</c:v>
                </c:pt>
                <c:pt idx="431">
                  <c:v>1369</c:v>
                </c:pt>
                <c:pt idx="432">
                  <c:v>1368</c:v>
                </c:pt>
                <c:pt idx="433">
                  <c:v>1367</c:v>
                </c:pt>
                <c:pt idx="434">
                  <c:v>1366</c:v>
                </c:pt>
                <c:pt idx="435">
                  <c:v>1365</c:v>
                </c:pt>
                <c:pt idx="436">
                  <c:v>1364</c:v>
                </c:pt>
                <c:pt idx="437">
                  <c:v>1363</c:v>
                </c:pt>
                <c:pt idx="438">
                  <c:v>1362</c:v>
                </c:pt>
                <c:pt idx="439">
                  <c:v>1361</c:v>
                </c:pt>
                <c:pt idx="440">
                  <c:v>1360</c:v>
                </c:pt>
                <c:pt idx="441">
                  <c:v>1359</c:v>
                </c:pt>
                <c:pt idx="442">
                  <c:v>1358</c:v>
                </c:pt>
                <c:pt idx="443">
                  <c:v>1357</c:v>
                </c:pt>
                <c:pt idx="444">
                  <c:v>1356</c:v>
                </c:pt>
                <c:pt idx="445">
                  <c:v>1355</c:v>
                </c:pt>
                <c:pt idx="446">
                  <c:v>1354</c:v>
                </c:pt>
                <c:pt idx="447">
                  <c:v>1353</c:v>
                </c:pt>
                <c:pt idx="448">
                  <c:v>1352</c:v>
                </c:pt>
                <c:pt idx="449">
                  <c:v>1351</c:v>
                </c:pt>
                <c:pt idx="450">
                  <c:v>1350</c:v>
                </c:pt>
                <c:pt idx="451">
                  <c:v>1349</c:v>
                </c:pt>
                <c:pt idx="452">
                  <c:v>1348</c:v>
                </c:pt>
                <c:pt idx="453">
                  <c:v>1347</c:v>
                </c:pt>
                <c:pt idx="454">
                  <c:v>1346</c:v>
                </c:pt>
                <c:pt idx="455">
                  <c:v>1345</c:v>
                </c:pt>
                <c:pt idx="456">
                  <c:v>1344</c:v>
                </c:pt>
                <c:pt idx="457">
                  <c:v>1343</c:v>
                </c:pt>
                <c:pt idx="458">
                  <c:v>1342</c:v>
                </c:pt>
                <c:pt idx="459">
                  <c:v>1341</c:v>
                </c:pt>
                <c:pt idx="460">
                  <c:v>1340</c:v>
                </c:pt>
                <c:pt idx="461">
                  <c:v>1339</c:v>
                </c:pt>
                <c:pt idx="462">
                  <c:v>1338</c:v>
                </c:pt>
                <c:pt idx="463">
                  <c:v>1337</c:v>
                </c:pt>
                <c:pt idx="464">
                  <c:v>1336</c:v>
                </c:pt>
                <c:pt idx="465">
                  <c:v>1335</c:v>
                </c:pt>
                <c:pt idx="466">
                  <c:v>1334</c:v>
                </c:pt>
                <c:pt idx="467">
                  <c:v>1333</c:v>
                </c:pt>
                <c:pt idx="468">
                  <c:v>1332</c:v>
                </c:pt>
                <c:pt idx="469">
                  <c:v>1331</c:v>
                </c:pt>
                <c:pt idx="470">
                  <c:v>1330</c:v>
                </c:pt>
                <c:pt idx="471">
                  <c:v>1329</c:v>
                </c:pt>
                <c:pt idx="472">
                  <c:v>1328</c:v>
                </c:pt>
                <c:pt idx="473">
                  <c:v>1327</c:v>
                </c:pt>
                <c:pt idx="474">
                  <c:v>1326</c:v>
                </c:pt>
                <c:pt idx="475">
                  <c:v>1325</c:v>
                </c:pt>
                <c:pt idx="476">
                  <c:v>1324</c:v>
                </c:pt>
                <c:pt idx="477">
                  <c:v>1323</c:v>
                </c:pt>
                <c:pt idx="478">
                  <c:v>1322</c:v>
                </c:pt>
                <c:pt idx="479">
                  <c:v>1321</c:v>
                </c:pt>
                <c:pt idx="480">
                  <c:v>1320</c:v>
                </c:pt>
                <c:pt idx="481">
                  <c:v>1319</c:v>
                </c:pt>
                <c:pt idx="482">
                  <c:v>1318</c:v>
                </c:pt>
                <c:pt idx="483">
                  <c:v>1317</c:v>
                </c:pt>
                <c:pt idx="484">
                  <c:v>1316</c:v>
                </c:pt>
                <c:pt idx="485">
                  <c:v>1315</c:v>
                </c:pt>
                <c:pt idx="486">
                  <c:v>1314</c:v>
                </c:pt>
                <c:pt idx="487">
                  <c:v>1313</c:v>
                </c:pt>
                <c:pt idx="488">
                  <c:v>1312</c:v>
                </c:pt>
                <c:pt idx="489">
                  <c:v>1311</c:v>
                </c:pt>
                <c:pt idx="490">
                  <c:v>1310</c:v>
                </c:pt>
                <c:pt idx="491">
                  <c:v>1309</c:v>
                </c:pt>
                <c:pt idx="492">
                  <c:v>1308</c:v>
                </c:pt>
                <c:pt idx="493">
                  <c:v>1307</c:v>
                </c:pt>
                <c:pt idx="494">
                  <c:v>1306</c:v>
                </c:pt>
                <c:pt idx="495">
                  <c:v>1305</c:v>
                </c:pt>
                <c:pt idx="496">
                  <c:v>1304</c:v>
                </c:pt>
                <c:pt idx="497">
                  <c:v>1303</c:v>
                </c:pt>
                <c:pt idx="498">
                  <c:v>1302</c:v>
                </c:pt>
                <c:pt idx="499">
                  <c:v>1301</c:v>
                </c:pt>
                <c:pt idx="500">
                  <c:v>1300</c:v>
                </c:pt>
                <c:pt idx="501">
                  <c:v>1299</c:v>
                </c:pt>
                <c:pt idx="502">
                  <c:v>1298</c:v>
                </c:pt>
                <c:pt idx="503">
                  <c:v>1297</c:v>
                </c:pt>
                <c:pt idx="504">
                  <c:v>1296</c:v>
                </c:pt>
                <c:pt idx="505">
                  <c:v>1295</c:v>
                </c:pt>
                <c:pt idx="506">
                  <c:v>1294</c:v>
                </c:pt>
                <c:pt idx="507">
                  <c:v>1293</c:v>
                </c:pt>
                <c:pt idx="508">
                  <c:v>1292</c:v>
                </c:pt>
                <c:pt idx="509">
                  <c:v>1291</c:v>
                </c:pt>
                <c:pt idx="510">
                  <c:v>1290</c:v>
                </c:pt>
                <c:pt idx="511">
                  <c:v>1289</c:v>
                </c:pt>
                <c:pt idx="512">
                  <c:v>1288</c:v>
                </c:pt>
                <c:pt idx="513">
                  <c:v>1287</c:v>
                </c:pt>
                <c:pt idx="514">
                  <c:v>1286</c:v>
                </c:pt>
                <c:pt idx="515">
                  <c:v>1285</c:v>
                </c:pt>
                <c:pt idx="516">
                  <c:v>1284</c:v>
                </c:pt>
                <c:pt idx="517">
                  <c:v>1283</c:v>
                </c:pt>
                <c:pt idx="518">
                  <c:v>1282</c:v>
                </c:pt>
                <c:pt idx="519">
                  <c:v>1281</c:v>
                </c:pt>
                <c:pt idx="520">
                  <c:v>1280</c:v>
                </c:pt>
                <c:pt idx="521">
                  <c:v>1279</c:v>
                </c:pt>
                <c:pt idx="522">
                  <c:v>1278</c:v>
                </c:pt>
                <c:pt idx="523">
                  <c:v>1277</c:v>
                </c:pt>
                <c:pt idx="524">
                  <c:v>1276</c:v>
                </c:pt>
                <c:pt idx="525">
                  <c:v>1275</c:v>
                </c:pt>
                <c:pt idx="526">
                  <c:v>1274</c:v>
                </c:pt>
                <c:pt idx="527">
                  <c:v>1273</c:v>
                </c:pt>
                <c:pt idx="528">
                  <c:v>1272</c:v>
                </c:pt>
                <c:pt idx="529">
                  <c:v>1271</c:v>
                </c:pt>
                <c:pt idx="530">
                  <c:v>1270</c:v>
                </c:pt>
                <c:pt idx="531">
                  <c:v>1269</c:v>
                </c:pt>
                <c:pt idx="532">
                  <c:v>1268</c:v>
                </c:pt>
                <c:pt idx="533">
                  <c:v>1267</c:v>
                </c:pt>
                <c:pt idx="534">
                  <c:v>1266</c:v>
                </c:pt>
                <c:pt idx="535">
                  <c:v>1265</c:v>
                </c:pt>
                <c:pt idx="536">
                  <c:v>1264</c:v>
                </c:pt>
                <c:pt idx="537">
                  <c:v>1263</c:v>
                </c:pt>
                <c:pt idx="538">
                  <c:v>1262</c:v>
                </c:pt>
                <c:pt idx="539">
                  <c:v>1261</c:v>
                </c:pt>
                <c:pt idx="540">
                  <c:v>1260</c:v>
                </c:pt>
                <c:pt idx="541">
                  <c:v>1259</c:v>
                </c:pt>
                <c:pt idx="542">
                  <c:v>1258</c:v>
                </c:pt>
                <c:pt idx="543">
                  <c:v>1257</c:v>
                </c:pt>
                <c:pt idx="544">
                  <c:v>1256</c:v>
                </c:pt>
                <c:pt idx="545">
                  <c:v>1255</c:v>
                </c:pt>
                <c:pt idx="546">
                  <c:v>1254</c:v>
                </c:pt>
                <c:pt idx="547">
                  <c:v>1253</c:v>
                </c:pt>
                <c:pt idx="548">
                  <c:v>1252</c:v>
                </c:pt>
                <c:pt idx="549">
                  <c:v>1251</c:v>
                </c:pt>
                <c:pt idx="550">
                  <c:v>1250</c:v>
                </c:pt>
                <c:pt idx="551">
                  <c:v>1249</c:v>
                </c:pt>
                <c:pt idx="552">
                  <c:v>1248</c:v>
                </c:pt>
                <c:pt idx="553">
                  <c:v>1247</c:v>
                </c:pt>
                <c:pt idx="554">
                  <c:v>1246</c:v>
                </c:pt>
                <c:pt idx="555">
                  <c:v>1245</c:v>
                </c:pt>
                <c:pt idx="556">
                  <c:v>1244</c:v>
                </c:pt>
                <c:pt idx="557">
                  <c:v>1243</c:v>
                </c:pt>
                <c:pt idx="558">
                  <c:v>1242</c:v>
                </c:pt>
                <c:pt idx="559">
                  <c:v>1241</c:v>
                </c:pt>
                <c:pt idx="560">
                  <c:v>1240</c:v>
                </c:pt>
                <c:pt idx="561">
                  <c:v>1239</c:v>
                </c:pt>
                <c:pt idx="562">
                  <c:v>1238</c:v>
                </c:pt>
                <c:pt idx="563">
                  <c:v>1237</c:v>
                </c:pt>
                <c:pt idx="564">
                  <c:v>1236</c:v>
                </c:pt>
                <c:pt idx="565">
                  <c:v>1235</c:v>
                </c:pt>
                <c:pt idx="566">
                  <c:v>1234</c:v>
                </c:pt>
                <c:pt idx="567">
                  <c:v>1233</c:v>
                </c:pt>
                <c:pt idx="568">
                  <c:v>1232</c:v>
                </c:pt>
                <c:pt idx="569">
                  <c:v>1231</c:v>
                </c:pt>
                <c:pt idx="570">
                  <c:v>1230</c:v>
                </c:pt>
                <c:pt idx="571">
                  <c:v>1229</c:v>
                </c:pt>
                <c:pt idx="572">
                  <c:v>1228</c:v>
                </c:pt>
                <c:pt idx="573">
                  <c:v>1227</c:v>
                </c:pt>
                <c:pt idx="574">
                  <c:v>1226</c:v>
                </c:pt>
                <c:pt idx="575">
                  <c:v>1225</c:v>
                </c:pt>
                <c:pt idx="576">
                  <c:v>1224</c:v>
                </c:pt>
                <c:pt idx="577">
                  <c:v>1223</c:v>
                </c:pt>
                <c:pt idx="578">
                  <c:v>1222</c:v>
                </c:pt>
                <c:pt idx="579">
                  <c:v>1221</c:v>
                </c:pt>
                <c:pt idx="580">
                  <c:v>1220</c:v>
                </c:pt>
                <c:pt idx="581">
                  <c:v>1219</c:v>
                </c:pt>
                <c:pt idx="582">
                  <c:v>1218</c:v>
                </c:pt>
                <c:pt idx="583">
                  <c:v>1217</c:v>
                </c:pt>
                <c:pt idx="584">
                  <c:v>1216</c:v>
                </c:pt>
                <c:pt idx="585">
                  <c:v>1215</c:v>
                </c:pt>
                <c:pt idx="586">
                  <c:v>1214</c:v>
                </c:pt>
                <c:pt idx="587">
                  <c:v>1213</c:v>
                </c:pt>
                <c:pt idx="588">
                  <c:v>1212</c:v>
                </c:pt>
                <c:pt idx="589">
                  <c:v>1211</c:v>
                </c:pt>
                <c:pt idx="590">
                  <c:v>1210</c:v>
                </c:pt>
                <c:pt idx="591">
                  <c:v>1209</c:v>
                </c:pt>
                <c:pt idx="592">
                  <c:v>1208</c:v>
                </c:pt>
                <c:pt idx="593">
                  <c:v>1207</c:v>
                </c:pt>
                <c:pt idx="594">
                  <c:v>1206</c:v>
                </c:pt>
                <c:pt idx="595">
                  <c:v>1205</c:v>
                </c:pt>
                <c:pt idx="596">
                  <c:v>1204</c:v>
                </c:pt>
                <c:pt idx="597">
                  <c:v>1203</c:v>
                </c:pt>
                <c:pt idx="598">
                  <c:v>1202</c:v>
                </c:pt>
                <c:pt idx="599">
                  <c:v>1201</c:v>
                </c:pt>
                <c:pt idx="600">
                  <c:v>1200</c:v>
                </c:pt>
                <c:pt idx="601">
                  <c:v>1199</c:v>
                </c:pt>
                <c:pt idx="602">
                  <c:v>1198</c:v>
                </c:pt>
                <c:pt idx="603">
                  <c:v>1197</c:v>
                </c:pt>
                <c:pt idx="604">
                  <c:v>1196</c:v>
                </c:pt>
                <c:pt idx="605">
                  <c:v>1195</c:v>
                </c:pt>
                <c:pt idx="606">
                  <c:v>1194</c:v>
                </c:pt>
                <c:pt idx="607">
                  <c:v>1193</c:v>
                </c:pt>
                <c:pt idx="608">
                  <c:v>1192</c:v>
                </c:pt>
                <c:pt idx="609">
                  <c:v>1191</c:v>
                </c:pt>
                <c:pt idx="610">
                  <c:v>1190</c:v>
                </c:pt>
                <c:pt idx="611">
                  <c:v>1189</c:v>
                </c:pt>
                <c:pt idx="612">
                  <c:v>1188</c:v>
                </c:pt>
                <c:pt idx="613">
                  <c:v>1187</c:v>
                </c:pt>
                <c:pt idx="614">
                  <c:v>1186</c:v>
                </c:pt>
                <c:pt idx="615">
                  <c:v>1185</c:v>
                </c:pt>
                <c:pt idx="616">
                  <c:v>1184</c:v>
                </c:pt>
                <c:pt idx="617">
                  <c:v>1183</c:v>
                </c:pt>
                <c:pt idx="618">
                  <c:v>1182</c:v>
                </c:pt>
                <c:pt idx="619">
                  <c:v>1181</c:v>
                </c:pt>
                <c:pt idx="620">
                  <c:v>1180</c:v>
                </c:pt>
                <c:pt idx="621">
                  <c:v>1179</c:v>
                </c:pt>
                <c:pt idx="622">
                  <c:v>1178</c:v>
                </c:pt>
                <c:pt idx="623">
                  <c:v>1177</c:v>
                </c:pt>
                <c:pt idx="624">
                  <c:v>1176</c:v>
                </c:pt>
                <c:pt idx="625">
                  <c:v>1175</c:v>
                </c:pt>
                <c:pt idx="626">
                  <c:v>1174</c:v>
                </c:pt>
                <c:pt idx="627">
                  <c:v>1173</c:v>
                </c:pt>
                <c:pt idx="628">
                  <c:v>1172</c:v>
                </c:pt>
                <c:pt idx="629">
                  <c:v>1171</c:v>
                </c:pt>
                <c:pt idx="630">
                  <c:v>1170</c:v>
                </c:pt>
                <c:pt idx="631">
                  <c:v>1169</c:v>
                </c:pt>
                <c:pt idx="632">
                  <c:v>1168</c:v>
                </c:pt>
                <c:pt idx="633">
                  <c:v>1167</c:v>
                </c:pt>
                <c:pt idx="634">
                  <c:v>1166</c:v>
                </c:pt>
                <c:pt idx="635">
                  <c:v>1165</c:v>
                </c:pt>
                <c:pt idx="636">
                  <c:v>1164</c:v>
                </c:pt>
                <c:pt idx="637">
                  <c:v>1163</c:v>
                </c:pt>
                <c:pt idx="638">
                  <c:v>1162</c:v>
                </c:pt>
                <c:pt idx="639">
                  <c:v>1161</c:v>
                </c:pt>
                <c:pt idx="640">
                  <c:v>1160</c:v>
                </c:pt>
                <c:pt idx="641">
                  <c:v>1159</c:v>
                </c:pt>
                <c:pt idx="642">
                  <c:v>1158</c:v>
                </c:pt>
                <c:pt idx="643">
                  <c:v>1157</c:v>
                </c:pt>
                <c:pt idx="644">
                  <c:v>1156</c:v>
                </c:pt>
                <c:pt idx="645">
                  <c:v>1155</c:v>
                </c:pt>
                <c:pt idx="646">
                  <c:v>1154</c:v>
                </c:pt>
                <c:pt idx="647">
                  <c:v>1153</c:v>
                </c:pt>
                <c:pt idx="648">
                  <c:v>1152</c:v>
                </c:pt>
                <c:pt idx="649">
                  <c:v>1151</c:v>
                </c:pt>
                <c:pt idx="650">
                  <c:v>1150</c:v>
                </c:pt>
                <c:pt idx="651">
                  <c:v>1149</c:v>
                </c:pt>
                <c:pt idx="652">
                  <c:v>1148</c:v>
                </c:pt>
                <c:pt idx="653">
                  <c:v>1147</c:v>
                </c:pt>
                <c:pt idx="654">
                  <c:v>1146</c:v>
                </c:pt>
                <c:pt idx="655">
                  <c:v>1145</c:v>
                </c:pt>
                <c:pt idx="656">
                  <c:v>1144</c:v>
                </c:pt>
                <c:pt idx="657">
                  <c:v>1143</c:v>
                </c:pt>
                <c:pt idx="658">
                  <c:v>1142</c:v>
                </c:pt>
                <c:pt idx="659">
                  <c:v>1141</c:v>
                </c:pt>
                <c:pt idx="660">
                  <c:v>1140</c:v>
                </c:pt>
                <c:pt idx="661">
                  <c:v>1139</c:v>
                </c:pt>
                <c:pt idx="662">
                  <c:v>1138</c:v>
                </c:pt>
                <c:pt idx="663">
                  <c:v>1137</c:v>
                </c:pt>
                <c:pt idx="664">
                  <c:v>1136</c:v>
                </c:pt>
                <c:pt idx="665">
                  <c:v>1135</c:v>
                </c:pt>
                <c:pt idx="666">
                  <c:v>1134</c:v>
                </c:pt>
                <c:pt idx="667">
                  <c:v>1133</c:v>
                </c:pt>
                <c:pt idx="668">
                  <c:v>1132</c:v>
                </c:pt>
                <c:pt idx="669">
                  <c:v>1131</c:v>
                </c:pt>
                <c:pt idx="670">
                  <c:v>1130</c:v>
                </c:pt>
                <c:pt idx="671">
                  <c:v>1129</c:v>
                </c:pt>
                <c:pt idx="672">
                  <c:v>1128</c:v>
                </c:pt>
                <c:pt idx="673">
                  <c:v>1127</c:v>
                </c:pt>
                <c:pt idx="674">
                  <c:v>1126</c:v>
                </c:pt>
                <c:pt idx="675">
                  <c:v>1125</c:v>
                </c:pt>
                <c:pt idx="676">
                  <c:v>1124</c:v>
                </c:pt>
                <c:pt idx="677">
                  <c:v>1123</c:v>
                </c:pt>
                <c:pt idx="678">
                  <c:v>1122</c:v>
                </c:pt>
                <c:pt idx="679">
                  <c:v>1121</c:v>
                </c:pt>
                <c:pt idx="680">
                  <c:v>1120</c:v>
                </c:pt>
                <c:pt idx="681">
                  <c:v>1119</c:v>
                </c:pt>
                <c:pt idx="682">
                  <c:v>1118</c:v>
                </c:pt>
                <c:pt idx="683">
                  <c:v>1117</c:v>
                </c:pt>
                <c:pt idx="684">
                  <c:v>1116</c:v>
                </c:pt>
                <c:pt idx="685">
                  <c:v>1115</c:v>
                </c:pt>
                <c:pt idx="686">
                  <c:v>1114</c:v>
                </c:pt>
                <c:pt idx="687">
                  <c:v>1113</c:v>
                </c:pt>
                <c:pt idx="688">
                  <c:v>1112</c:v>
                </c:pt>
                <c:pt idx="689">
                  <c:v>1111</c:v>
                </c:pt>
                <c:pt idx="690">
                  <c:v>1110</c:v>
                </c:pt>
                <c:pt idx="691">
                  <c:v>1109</c:v>
                </c:pt>
                <c:pt idx="692">
                  <c:v>1108</c:v>
                </c:pt>
                <c:pt idx="693">
                  <c:v>1107</c:v>
                </c:pt>
                <c:pt idx="694">
                  <c:v>1106</c:v>
                </c:pt>
                <c:pt idx="695">
                  <c:v>1105</c:v>
                </c:pt>
                <c:pt idx="696">
                  <c:v>1104</c:v>
                </c:pt>
                <c:pt idx="697">
                  <c:v>1103</c:v>
                </c:pt>
                <c:pt idx="698">
                  <c:v>1102</c:v>
                </c:pt>
                <c:pt idx="699">
                  <c:v>1101</c:v>
                </c:pt>
                <c:pt idx="700">
                  <c:v>1100</c:v>
                </c:pt>
                <c:pt idx="701">
                  <c:v>1099</c:v>
                </c:pt>
                <c:pt idx="702">
                  <c:v>1098</c:v>
                </c:pt>
                <c:pt idx="703">
                  <c:v>1097</c:v>
                </c:pt>
                <c:pt idx="704">
                  <c:v>1096</c:v>
                </c:pt>
                <c:pt idx="705">
                  <c:v>1095</c:v>
                </c:pt>
                <c:pt idx="706">
                  <c:v>1094</c:v>
                </c:pt>
                <c:pt idx="707">
                  <c:v>1093</c:v>
                </c:pt>
                <c:pt idx="708">
                  <c:v>1092</c:v>
                </c:pt>
                <c:pt idx="709">
                  <c:v>1091</c:v>
                </c:pt>
                <c:pt idx="710">
                  <c:v>1090</c:v>
                </c:pt>
                <c:pt idx="711">
                  <c:v>1089</c:v>
                </c:pt>
                <c:pt idx="712">
                  <c:v>1088</c:v>
                </c:pt>
                <c:pt idx="713">
                  <c:v>1087</c:v>
                </c:pt>
                <c:pt idx="714">
                  <c:v>1086</c:v>
                </c:pt>
                <c:pt idx="715">
                  <c:v>1085</c:v>
                </c:pt>
                <c:pt idx="716">
                  <c:v>1084</c:v>
                </c:pt>
                <c:pt idx="717">
                  <c:v>1083</c:v>
                </c:pt>
                <c:pt idx="718">
                  <c:v>1082</c:v>
                </c:pt>
                <c:pt idx="719">
                  <c:v>1081</c:v>
                </c:pt>
                <c:pt idx="720">
                  <c:v>1080</c:v>
                </c:pt>
                <c:pt idx="721">
                  <c:v>1079</c:v>
                </c:pt>
                <c:pt idx="722">
                  <c:v>1078</c:v>
                </c:pt>
                <c:pt idx="723">
                  <c:v>1077</c:v>
                </c:pt>
                <c:pt idx="724">
                  <c:v>1076</c:v>
                </c:pt>
                <c:pt idx="725">
                  <c:v>1075</c:v>
                </c:pt>
                <c:pt idx="726">
                  <c:v>1074</c:v>
                </c:pt>
                <c:pt idx="727">
                  <c:v>1073</c:v>
                </c:pt>
                <c:pt idx="728">
                  <c:v>1072</c:v>
                </c:pt>
                <c:pt idx="729">
                  <c:v>1071</c:v>
                </c:pt>
                <c:pt idx="730">
                  <c:v>1070</c:v>
                </c:pt>
                <c:pt idx="731">
                  <c:v>1069</c:v>
                </c:pt>
                <c:pt idx="732">
                  <c:v>1068</c:v>
                </c:pt>
                <c:pt idx="733">
                  <c:v>1067</c:v>
                </c:pt>
                <c:pt idx="734">
                  <c:v>1066</c:v>
                </c:pt>
                <c:pt idx="735">
                  <c:v>1065</c:v>
                </c:pt>
                <c:pt idx="736">
                  <c:v>1064</c:v>
                </c:pt>
                <c:pt idx="737">
                  <c:v>1063</c:v>
                </c:pt>
                <c:pt idx="738">
                  <c:v>1062</c:v>
                </c:pt>
                <c:pt idx="739">
                  <c:v>1061</c:v>
                </c:pt>
                <c:pt idx="740">
                  <c:v>1060</c:v>
                </c:pt>
                <c:pt idx="741">
                  <c:v>1059</c:v>
                </c:pt>
                <c:pt idx="742">
                  <c:v>1058</c:v>
                </c:pt>
                <c:pt idx="743">
                  <c:v>1057</c:v>
                </c:pt>
                <c:pt idx="744">
                  <c:v>1056</c:v>
                </c:pt>
                <c:pt idx="745">
                  <c:v>1055</c:v>
                </c:pt>
                <c:pt idx="746">
                  <c:v>1054</c:v>
                </c:pt>
                <c:pt idx="747">
                  <c:v>1053</c:v>
                </c:pt>
                <c:pt idx="748">
                  <c:v>1052</c:v>
                </c:pt>
                <c:pt idx="749">
                  <c:v>1051</c:v>
                </c:pt>
                <c:pt idx="750">
                  <c:v>1050</c:v>
                </c:pt>
                <c:pt idx="751">
                  <c:v>1049</c:v>
                </c:pt>
                <c:pt idx="752">
                  <c:v>1048</c:v>
                </c:pt>
                <c:pt idx="753">
                  <c:v>1047</c:v>
                </c:pt>
                <c:pt idx="754">
                  <c:v>1046</c:v>
                </c:pt>
                <c:pt idx="755">
                  <c:v>1045</c:v>
                </c:pt>
                <c:pt idx="756">
                  <c:v>1044</c:v>
                </c:pt>
                <c:pt idx="757">
                  <c:v>1043</c:v>
                </c:pt>
                <c:pt idx="758">
                  <c:v>1042</c:v>
                </c:pt>
                <c:pt idx="759">
                  <c:v>1041</c:v>
                </c:pt>
                <c:pt idx="760">
                  <c:v>1040</c:v>
                </c:pt>
                <c:pt idx="761">
                  <c:v>1039</c:v>
                </c:pt>
                <c:pt idx="762">
                  <c:v>1038</c:v>
                </c:pt>
                <c:pt idx="763">
                  <c:v>1037</c:v>
                </c:pt>
                <c:pt idx="764">
                  <c:v>1036</c:v>
                </c:pt>
                <c:pt idx="765">
                  <c:v>1035</c:v>
                </c:pt>
                <c:pt idx="766">
                  <c:v>1034</c:v>
                </c:pt>
                <c:pt idx="767">
                  <c:v>1033</c:v>
                </c:pt>
                <c:pt idx="768">
                  <c:v>1032</c:v>
                </c:pt>
                <c:pt idx="769">
                  <c:v>1031</c:v>
                </c:pt>
                <c:pt idx="770">
                  <c:v>1030</c:v>
                </c:pt>
                <c:pt idx="771">
                  <c:v>1029</c:v>
                </c:pt>
                <c:pt idx="772">
                  <c:v>1028</c:v>
                </c:pt>
                <c:pt idx="773">
                  <c:v>1027</c:v>
                </c:pt>
                <c:pt idx="774">
                  <c:v>1026</c:v>
                </c:pt>
                <c:pt idx="775">
                  <c:v>1025</c:v>
                </c:pt>
                <c:pt idx="776">
                  <c:v>1024</c:v>
                </c:pt>
                <c:pt idx="777">
                  <c:v>1023</c:v>
                </c:pt>
                <c:pt idx="778">
                  <c:v>1022</c:v>
                </c:pt>
                <c:pt idx="779">
                  <c:v>1021</c:v>
                </c:pt>
                <c:pt idx="780">
                  <c:v>1020</c:v>
                </c:pt>
                <c:pt idx="781">
                  <c:v>1019</c:v>
                </c:pt>
                <c:pt idx="782">
                  <c:v>1018</c:v>
                </c:pt>
                <c:pt idx="783">
                  <c:v>1017</c:v>
                </c:pt>
                <c:pt idx="784">
                  <c:v>1016</c:v>
                </c:pt>
                <c:pt idx="785">
                  <c:v>1015</c:v>
                </c:pt>
                <c:pt idx="786">
                  <c:v>1014</c:v>
                </c:pt>
                <c:pt idx="787">
                  <c:v>1013</c:v>
                </c:pt>
                <c:pt idx="788">
                  <c:v>1012</c:v>
                </c:pt>
                <c:pt idx="789">
                  <c:v>1011</c:v>
                </c:pt>
                <c:pt idx="790">
                  <c:v>1010</c:v>
                </c:pt>
                <c:pt idx="791">
                  <c:v>1009</c:v>
                </c:pt>
                <c:pt idx="792">
                  <c:v>1008</c:v>
                </c:pt>
                <c:pt idx="793">
                  <c:v>1007</c:v>
                </c:pt>
                <c:pt idx="794">
                  <c:v>1006</c:v>
                </c:pt>
                <c:pt idx="795">
                  <c:v>1005</c:v>
                </c:pt>
                <c:pt idx="796">
                  <c:v>1004</c:v>
                </c:pt>
                <c:pt idx="797">
                  <c:v>1003</c:v>
                </c:pt>
                <c:pt idx="798">
                  <c:v>1002</c:v>
                </c:pt>
                <c:pt idx="799">
                  <c:v>1001</c:v>
                </c:pt>
                <c:pt idx="800">
                  <c:v>1000</c:v>
                </c:pt>
                <c:pt idx="801">
                  <c:v>999</c:v>
                </c:pt>
                <c:pt idx="802">
                  <c:v>998</c:v>
                </c:pt>
                <c:pt idx="803">
                  <c:v>997</c:v>
                </c:pt>
                <c:pt idx="804">
                  <c:v>996</c:v>
                </c:pt>
                <c:pt idx="805">
                  <c:v>995</c:v>
                </c:pt>
                <c:pt idx="806">
                  <c:v>994</c:v>
                </c:pt>
                <c:pt idx="807">
                  <c:v>993</c:v>
                </c:pt>
                <c:pt idx="808">
                  <c:v>992</c:v>
                </c:pt>
                <c:pt idx="809">
                  <c:v>991</c:v>
                </c:pt>
                <c:pt idx="810">
                  <c:v>990</c:v>
                </c:pt>
                <c:pt idx="811">
                  <c:v>989</c:v>
                </c:pt>
                <c:pt idx="812">
                  <c:v>988</c:v>
                </c:pt>
                <c:pt idx="813">
                  <c:v>987</c:v>
                </c:pt>
                <c:pt idx="814">
                  <c:v>986</c:v>
                </c:pt>
                <c:pt idx="815">
                  <c:v>985</c:v>
                </c:pt>
                <c:pt idx="816">
                  <c:v>984</c:v>
                </c:pt>
                <c:pt idx="817">
                  <c:v>983</c:v>
                </c:pt>
                <c:pt idx="818">
                  <c:v>982</c:v>
                </c:pt>
                <c:pt idx="819">
                  <c:v>981</c:v>
                </c:pt>
                <c:pt idx="820">
                  <c:v>980</c:v>
                </c:pt>
                <c:pt idx="821">
                  <c:v>979</c:v>
                </c:pt>
                <c:pt idx="822">
                  <c:v>978</c:v>
                </c:pt>
                <c:pt idx="823">
                  <c:v>977</c:v>
                </c:pt>
                <c:pt idx="824">
                  <c:v>976</c:v>
                </c:pt>
                <c:pt idx="825">
                  <c:v>975</c:v>
                </c:pt>
                <c:pt idx="826">
                  <c:v>974</c:v>
                </c:pt>
                <c:pt idx="827">
                  <c:v>973</c:v>
                </c:pt>
                <c:pt idx="828">
                  <c:v>972</c:v>
                </c:pt>
                <c:pt idx="829">
                  <c:v>971</c:v>
                </c:pt>
                <c:pt idx="830">
                  <c:v>970</c:v>
                </c:pt>
                <c:pt idx="831">
                  <c:v>969</c:v>
                </c:pt>
                <c:pt idx="832">
                  <c:v>968</c:v>
                </c:pt>
                <c:pt idx="833">
                  <c:v>967</c:v>
                </c:pt>
                <c:pt idx="834">
                  <c:v>966</c:v>
                </c:pt>
                <c:pt idx="835">
                  <c:v>965</c:v>
                </c:pt>
                <c:pt idx="836">
                  <c:v>964</c:v>
                </c:pt>
                <c:pt idx="837">
                  <c:v>963</c:v>
                </c:pt>
                <c:pt idx="838">
                  <c:v>962</c:v>
                </c:pt>
                <c:pt idx="839">
                  <c:v>961</c:v>
                </c:pt>
                <c:pt idx="840">
                  <c:v>960</c:v>
                </c:pt>
                <c:pt idx="841">
                  <c:v>959</c:v>
                </c:pt>
                <c:pt idx="842">
                  <c:v>958</c:v>
                </c:pt>
                <c:pt idx="843">
                  <c:v>957</c:v>
                </c:pt>
                <c:pt idx="844">
                  <c:v>956</c:v>
                </c:pt>
                <c:pt idx="845">
                  <c:v>955</c:v>
                </c:pt>
                <c:pt idx="846">
                  <c:v>954</c:v>
                </c:pt>
                <c:pt idx="847">
                  <c:v>953</c:v>
                </c:pt>
                <c:pt idx="848">
                  <c:v>952</c:v>
                </c:pt>
                <c:pt idx="849">
                  <c:v>951</c:v>
                </c:pt>
                <c:pt idx="850">
                  <c:v>950</c:v>
                </c:pt>
                <c:pt idx="851">
                  <c:v>949</c:v>
                </c:pt>
                <c:pt idx="852">
                  <c:v>948</c:v>
                </c:pt>
                <c:pt idx="853">
                  <c:v>947</c:v>
                </c:pt>
                <c:pt idx="854">
                  <c:v>946</c:v>
                </c:pt>
                <c:pt idx="855">
                  <c:v>945</c:v>
                </c:pt>
                <c:pt idx="856">
                  <c:v>944</c:v>
                </c:pt>
                <c:pt idx="857">
                  <c:v>943</c:v>
                </c:pt>
                <c:pt idx="858">
                  <c:v>942</c:v>
                </c:pt>
                <c:pt idx="859">
                  <c:v>941</c:v>
                </c:pt>
                <c:pt idx="860">
                  <c:v>940</c:v>
                </c:pt>
                <c:pt idx="861">
                  <c:v>939</c:v>
                </c:pt>
                <c:pt idx="862">
                  <c:v>938</c:v>
                </c:pt>
                <c:pt idx="863">
                  <c:v>937</c:v>
                </c:pt>
                <c:pt idx="864">
                  <c:v>936</c:v>
                </c:pt>
                <c:pt idx="865">
                  <c:v>935</c:v>
                </c:pt>
                <c:pt idx="866">
                  <c:v>934</c:v>
                </c:pt>
                <c:pt idx="867">
                  <c:v>933</c:v>
                </c:pt>
                <c:pt idx="868">
                  <c:v>932</c:v>
                </c:pt>
                <c:pt idx="869">
                  <c:v>931</c:v>
                </c:pt>
                <c:pt idx="870">
                  <c:v>930</c:v>
                </c:pt>
                <c:pt idx="871">
                  <c:v>929</c:v>
                </c:pt>
                <c:pt idx="872">
                  <c:v>928</c:v>
                </c:pt>
                <c:pt idx="873">
                  <c:v>927</c:v>
                </c:pt>
                <c:pt idx="874">
                  <c:v>926</c:v>
                </c:pt>
                <c:pt idx="875">
                  <c:v>925</c:v>
                </c:pt>
                <c:pt idx="876">
                  <c:v>924</c:v>
                </c:pt>
                <c:pt idx="877">
                  <c:v>923</c:v>
                </c:pt>
                <c:pt idx="878">
                  <c:v>922</c:v>
                </c:pt>
                <c:pt idx="879">
                  <c:v>921</c:v>
                </c:pt>
                <c:pt idx="880">
                  <c:v>920</c:v>
                </c:pt>
                <c:pt idx="881">
                  <c:v>919</c:v>
                </c:pt>
                <c:pt idx="882">
                  <c:v>918</c:v>
                </c:pt>
                <c:pt idx="883">
                  <c:v>917</c:v>
                </c:pt>
                <c:pt idx="884">
                  <c:v>916</c:v>
                </c:pt>
                <c:pt idx="885">
                  <c:v>915</c:v>
                </c:pt>
                <c:pt idx="886">
                  <c:v>914</c:v>
                </c:pt>
                <c:pt idx="887">
                  <c:v>913</c:v>
                </c:pt>
                <c:pt idx="888">
                  <c:v>912</c:v>
                </c:pt>
                <c:pt idx="889">
                  <c:v>911</c:v>
                </c:pt>
                <c:pt idx="890">
                  <c:v>910</c:v>
                </c:pt>
                <c:pt idx="891">
                  <c:v>909</c:v>
                </c:pt>
                <c:pt idx="892">
                  <c:v>908</c:v>
                </c:pt>
                <c:pt idx="893">
                  <c:v>907</c:v>
                </c:pt>
                <c:pt idx="894">
                  <c:v>906</c:v>
                </c:pt>
                <c:pt idx="895">
                  <c:v>905</c:v>
                </c:pt>
                <c:pt idx="896">
                  <c:v>904</c:v>
                </c:pt>
                <c:pt idx="897">
                  <c:v>903</c:v>
                </c:pt>
                <c:pt idx="898">
                  <c:v>902</c:v>
                </c:pt>
                <c:pt idx="899">
                  <c:v>901</c:v>
                </c:pt>
                <c:pt idx="900">
                  <c:v>900</c:v>
                </c:pt>
                <c:pt idx="901">
                  <c:v>899</c:v>
                </c:pt>
                <c:pt idx="902">
                  <c:v>898</c:v>
                </c:pt>
                <c:pt idx="903">
                  <c:v>897</c:v>
                </c:pt>
                <c:pt idx="904">
                  <c:v>896</c:v>
                </c:pt>
                <c:pt idx="905">
                  <c:v>895</c:v>
                </c:pt>
                <c:pt idx="906">
                  <c:v>894</c:v>
                </c:pt>
                <c:pt idx="907">
                  <c:v>893</c:v>
                </c:pt>
                <c:pt idx="908">
                  <c:v>892</c:v>
                </c:pt>
                <c:pt idx="909">
                  <c:v>891</c:v>
                </c:pt>
                <c:pt idx="910">
                  <c:v>890</c:v>
                </c:pt>
                <c:pt idx="911">
                  <c:v>889</c:v>
                </c:pt>
                <c:pt idx="912">
                  <c:v>888</c:v>
                </c:pt>
                <c:pt idx="913">
                  <c:v>887</c:v>
                </c:pt>
                <c:pt idx="914">
                  <c:v>886</c:v>
                </c:pt>
                <c:pt idx="915">
                  <c:v>885</c:v>
                </c:pt>
                <c:pt idx="916">
                  <c:v>884</c:v>
                </c:pt>
                <c:pt idx="917">
                  <c:v>883</c:v>
                </c:pt>
                <c:pt idx="918">
                  <c:v>882</c:v>
                </c:pt>
                <c:pt idx="919">
                  <c:v>881</c:v>
                </c:pt>
                <c:pt idx="920">
                  <c:v>880</c:v>
                </c:pt>
                <c:pt idx="921">
                  <c:v>879</c:v>
                </c:pt>
                <c:pt idx="922">
                  <c:v>878</c:v>
                </c:pt>
                <c:pt idx="923">
                  <c:v>877</c:v>
                </c:pt>
                <c:pt idx="924">
                  <c:v>876</c:v>
                </c:pt>
                <c:pt idx="925">
                  <c:v>875</c:v>
                </c:pt>
                <c:pt idx="926">
                  <c:v>874</c:v>
                </c:pt>
                <c:pt idx="927">
                  <c:v>873</c:v>
                </c:pt>
                <c:pt idx="928">
                  <c:v>872</c:v>
                </c:pt>
                <c:pt idx="929">
                  <c:v>871</c:v>
                </c:pt>
                <c:pt idx="930">
                  <c:v>870</c:v>
                </c:pt>
                <c:pt idx="931">
                  <c:v>869</c:v>
                </c:pt>
                <c:pt idx="932">
                  <c:v>868</c:v>
                </c:pt>
                <c:pt idx="933">
                  <c:v>867</c:v>
                </c:pt>
                <c:pt idx="934">
                  <c:v>866</c:v>
                </c:pt>
                <c:pt idx="935">
                  <c:v>865</c:v>
                </c:pt>
                <c:pt idx="936">
                  <c:v>864</c:v>
                </c:pt>
                <c:pt idx="937">
                  <c:v>863</c:v>
                </c:pt>
                <c:pt idx="938">
                  <c:v>862</c:v>
                </c:pt>
                <c:pt idx="939">
                  <c:v>861</c:v>
                </c:pt>
                <c:pt idx="940">
                  <c:v>860</c:v>
                </c:pt>
                <c:pt idx="941">
                  <c:v>859</c:v>
                </c:pt>
                <c:pt idx="942">
                  <c:v>858</c:v>
                </c:pt>
                <c:pt idx="943">
                  <c:v>857</c:v>
                </c:pt>
                <c:pt idx="944">
                  <c:v>856</c:v>
                </c:pt>
                <c:pt idx="945">
                  <c:v>855</c:v>
                </c:pt>
                <c:pt idx="946">
                  <c:v>854</c:v>
                </c:pt>
                <c:pt idx="947">
                  <c:v>853</c:v>
                </c:pt>
                <c:pt idx="948">
                  <c:v>852</c:v>
                </c:pt>
                <c:pt idx="949">
                  <c:v>851</c:v>
                </c:pt>
                <c:pt idx="950">
                  <c:v>850</c:v>
                </c:pt>
                <c:pt idx="951">
                  <c:v>849</c:v>
                </c:pt>
                <c:pt idx="952">
                  <c:v>848</c:v>
                </c:pt>
                <c:pt idx="953">
                  <c:v>847</c:v>
                </c:pt>
                <c:pt idx="954">
                  <c:v>846</c:v>
                </c:pt>
                <c:pt idx="955">
                  <c:v>845</c:v>
                </c:pt>
                <c:pt idx="956">
                  <c:v>844</c:v>
                </c:pt>
                <c:pt idx="957">
                  <c:v>843</c:v>
                </c:pt>
                <c:pt idx="958">
                  <c:v>842</c:v>
                </c:pt>
                <c:pt idx="959">
                  <c:v>841</c:v>
                </c:pt>
                <c:pt idx="960">
                  <c:v>840</c:v>
                </c:pt>
                <c:pt idx="961">
                  <c:v>839</c:v>
                </c:pt>
                <c:pt idx="962">
                  <c:v>838</c:v>
                </c:pt>
                <c:pt idx="963">
                  <c:v>837</c:v>
                </c:pt>
                <c:pt idx="964">
                  <c:v>836</c:v>
                </c:pt>
                <c:pt idx="965">
                  <c:v>835</c:v>
                </c:pt>
                <c:pt idx="966">
                  <c:v>834</c:v>
                </c:pt>
                <c:pt idx="967">
                  <c:v>833</c:v>
                </c:pt>
                <c:pt idx="968">
                  <c:v>832</c:v>
                </c:pt>
                <c:pt idx="969">
                  <c:v>831</c:v>
                </c:pt>
                <c:pt idx="970">
                  <c:v>830</c:v>
                </c:pt>
                <c:pt idx="971">
                  <c:v>829</c:v>
                </c:pt>
                <c:pt idx="972">
                  <c:v>828</c:v>
                </c:pt>
                <c:pt idx="973">
                  <c:v>827</c:v>
                </c:pt>
                <c:pt idx="974">
                  <c:v>826</c:v>
                </c:pt>
                <c:pt idx="975">
                  <c:v>825</c:v>
                </c:pt>
                <c:pt idx="976">
                  <c:v>824</c:v>
                </c:pt>
                <c:pt idx="977">
                  <c:v>823</c:v>
                </c:pt>
                <c:pt idx="978">
                  <c:v>822</c:v>
                </c:pt>
                <c:pt idx="979">
                  <c:v>821</c:v>
                </c:pt>
                <c:pt idx="980">
                  <c:v>820</c:v>
                </c:pt>
                <c:pt idx="981">
                  <c:v>819</c:v>
                </c:pt>
                <c:pt idx="982">
                  <c:v>818</c:v>
                </c:pt>
                <c:pt idx="983">
                  <c:v>817</c:v>
                </c:pt>
                <c:pt idx="984">
                  <c:v>816</c:v>
                </c:pt>
                <c:pt idx="985">
                  <c:v>815</c:v>
                </c:pt>
                <c:pt idx="986">
                  <c:v>814</c:v>
                </c:pt>
                <c:pt idx="987">
                  <c:v>813</c:v>
                </c:pt>
                <c:pt idx="988">
                  <c:v>812</c:v>
                </c:pt>
                <c:pt idx="989">
                  <c:v>811</c:v>
                </c:pt>
                <c:pt idx="990">
                  <c:v>810</c:v>
                </c:pt>
                <c:pt idx="991">
                  <c:v>809</c:v>
                </c:pt>
                <c:pt idx="992">
                  <c:v>808</c:v>
                </c:pt>
                <c:pt idx="993">
                  <c:v>807</c:v>
                </c:pt>
                <c:pt idx="994">
                  <c:v>806</c:v>
                </c:pt>
                <c:pt idx="995">
                  <c:v>805</c:v>
                </c:pt>
                <c:pt idx="996">
                  <c:v>804</c:v>
                </c:pt>
                <c:pt idx="997">
                  <c:v>803</c:v>
                </c:pt>
                <c:pt idx="998">
                  <c:v>802</c:v>
                </c:pt>
                <c:pt idx="999">
                  <c:v>801</c:v>
                </c:pt>
                <c:pt idx="1000">
                  <c:v>800</c:v>
                </c:pt>
                <c:pt idx="1001">
                  <c:v>799</c:v>
                </c:pt>
                <c:pt idx="1002">
                  <c:v>798</c:v>
                </c:pt>
                <c:pt idx="1003">
                  <c:v>797</c:v>
                </c:pt>
                <c:pt idx="1004">
                  <c:v>796</c:v>
                </c:pt>
                <c:pt idx="1005">
                  <c:v>795</c:v>
                </c:pt>
                <c:pt idx="1006">
                  <c:v>794</c:v>
                </c:pt>
                <c:pt idx="1007">
                  <c:v>793</c:v>
                </c:pt>
                <c:pt idx="1008">
                  <c:v>792</c:v>
                </c:pt>
                <c:pt idx="1009">
                  <c:v>791</c:v>
                </c:pt>
                <c:pt idx="1010">
                  <c:v>790</c:v>
                </c:pt>
                <c:pt idx="1011">
                  <c:v>789</c:v>
                </c:pt>
                <c:pt idx="1012">
                  <c:v>788</c:v>
                </c:pt>
                <c:pt idx="1013">
                  <c:v>787</c:v>
                </c:pt>
                <c:pt idx="1014">
                  <c:v>786</c:v>
                </c:pt>
                <c:pt idx="1015">
                  <c:v>785</c:v>
                </c:pt>
                <c:pt idx="1016">
                  <c:v>784</c:v>
                </c:pt>
                <c:pt idx="1017">
                  <c:v>783</c:v>
                </c:pt>
                <c:pt idx="1018">
                  <c:v>782</c:v>
                </c:pt>
                <c:pt idx="1019">
                  <c:v>781</c:v>
                </c:pt>
                <c:pt idx="1020">
                  <c:v>780</c:v>
                </c:pt>
                <c:pt idx="1021">
                  <c:v>779</c:v>
                </c:pt>
                <c:pt idx="1022">
                  <c:v>778</c:v>
                </c:pt>
                <c:pt idx="1023">
                  <c:v>777</c:v>
                </c:pt>
                <c:pt idx="1024">
                  <c:v>776</c:v>
                </c:pt>
                <c:pt idx="1025">
                  <c:v>775</c:v>
                </c:pt>
                <c:pt idx="1026">
                  <c:v>774</c:v>
                </c:pt>
                <c:pt idx="1027">
                  <c:v>773</c:v>
                </c:pt>
                <c:pt idx="1028">
                  <c:v>772</c:v>
                </c:pt>
                <c:pt idx="1029">
                  <c:v>771</c:v>
                </c:pt>
                <c:pt idx="1030">
                  <c:v>770</c:v>
                </c:pt>
                <c:pt idx="1031">
                  <c:v>769</c:v>
                </c:pt>
                <c:pt idx="1032">
                  <c:v>768</c:v>
                </c:pt>
                <c:pt idx="1033">
                  <c:v>767</c:v>
                </c:pt>
                <c:pt idx="1034">
                  <c:v>766</c:v>
                </c:pt>
                <c:pt idx="1035">
                  <c:v>765</c:v>
                </c:pt>
                <c:pt idx="1036">
                  <c:v>764</c:v>
                </c:pt>
                <c:pt idx="1037">
                  <c:v>763</c:v>
                </c:pt>
                <c:pt idx="1038">
                  <c:v>762</c:v>
                </c:pt>
                <c:pt idx="1039">
                  <c:v>761</c:v>
                </c:pt>
                <c:pt idx="1040">
                  <c:v>760</c:v>
                </c:pt>
                <c:pt idx="1041">
                  <c:v>759</c:v>
                </c:pt>
                <c:pt idx="1042">
                  <c:v>758</c:v>
                </c:pt>
                <c:pt idx="1043">
                  <c:v>757</c:v>
                </c:pt>
                <c:pt idx="1044">
                  <c:v>756</c:v>
                </c:pt>
                <c:pt idx="1045">
                  <c:v>755</c:v>
                </c:pt>
                <c:pt idx="1046">
                  <c:v>754</c:v>
                </c:pt>
                <c:pt idx="1047">
                  <c:v>753</c:v>
                </c:pt>
                <c:pt idx="1048">
                  <c:v>752</c:v>
                </c:pt>
                <c:pt idx="1049">
                  <c:v>751</c:v>
                </c:pt>
                <c:pt idx="1050">
                  <c:v>750</c:v>
                </c:pt>
                <c:pt idx="1051">
                  <c:v>749</c:v>
                </c:pt>
                <c:pt idx="1052">
                  <c:v>748</c:v>
                </c:pt>
                <c:pt idx="1053">
                  <c:v>747</c:v>
                </c:pt>
                <c:pt idx="1054">
                  <c:v>746</c:v>
                </c:pt>
                <c:pt idx="1055">
                  <c:v>745</c:v>
                </c:pt>
                <c:pt idx="1056">
                  <c:v>744</c:v>
                </c:pt>
                <c:pt idx="1057">
                  <c:v>743</c:v>
                </c:pt>
                <c:pt idx="1058">
                  <c:v>742</c:v>
                </c:pt>
                <c:pt idx="1059">
                  <c:v>741</c:v>
                </c:pt>
                <c:pt idx="1060">
                  <c:v>740</c:v>
                </c:pt>
                <c:pt idx="1061">
                  <c:v>739</c:v>
                </c:pt>
                <c:pt idx="1062">
                  <c:v>738</c:v>
                </c:pt>
                <c:pt idx="1063">
                  <c:v>737</c:v>
                </c:pt>
                <c:pt idx="1064">
                  <c:v>736</c:v>
                </c:pt>
                <c:pt idx="1065">
                  <c:v>735</c:v>
                </c:pt>
                <c:pt idx="1066">
                  <c:v>734</c:v>
                </c:pt>
                <c:pt idx="1067">
                  <c:v>733</c:v>
                </c:pt>
                <c:pt idx="1068">
                  <c:v>732</c:v>
                </c:pt>
                <c:pt idx="1069">
                  <c:v>731</c:v>
                </c:pt>
                <c:pt idx="1070">
                  <c:v>730</c:v>
                </c:pt>
                <c:pt idx="1071">
                  <c:v>729</c:v>
                </c:pt>
                <c:pt idx="1072">
                  <c:v>728</c:v>
                </c:pt>
                <c:pt idx="1073">
                  <c:v>727</c:v>
                </c:pt>
                <c:pt idx="1074">
                  <c:v>726</c:v>
                </c:pt>
                <c:pt idx="1075">
                  <c:v>725</c:v>
                </c:pt>
                <c:pt idx="1076">
                  <c:v>724</c:v>
                </c:pt>
                <c:pt idx="1077">
                  <c:v>723</c:v>
                </c:pt>
                <c:pt idx="1078">
                  <c:v>722</c:v>
                </c:pt>
                <c:pt idx="1079">
                  <c:v>721</c:v>
                </c:pt>
                <c:pt idx="1080">
                  <c:v>720</c:v>
                </c:pt>
                <c:pt idx="1081">
                  <c:v>719</c:v>
                </c:pt>
                <c:pt idx="1082">
                  <c:v>718</c:v>
                </c:pt>
                <c:pt idx="1083">
                  <c:v>717</c:v>
                </c:pt>
                <c:pt idx="1084">
                  <c:v>716</c:v>
                </c:pt>
                <c:pt idx="1085">
                  <c:v>715</c:v>
                </c:pt>
                <c:pt idx="1086">
                  <c:v>714</c:v>
                </c:pt>
                <c:pt idx="1087">
                  <c:v>713</c:v>
                </c:pt>
                <c:pt idx="1088">
                  <c:v>712</c:v>
                </c:pt>
                <c:pt idx="1089">
                  <c:v>711</c:v>
                </c:pt>
                <c:pt idx="1090">
                  <c:v>710</c:v>
                </c:pt>
                <c:pt idx="1091">
                  <c:v>709</c:v>
                </c:pt>
                <c:pt idx="1092">
                  <c:v>708</c:v>
                </c:pt>
                <c:pt idx="1093">
                  <c:v>707</c:v>
                </c:pt>
                <c:pt idx="1094">
                  <c:v>706</c:v>
                </c:pt>
                <c:pt idx="1095">
                  <c:v>705</c:v>
                </c:pt>
                <c:pt idx="1096">
                  <c:v>704</c:v>
                </c:pt>
                <c:pt idx="1097">
                  <c:v>703</c:v>
                </c:pt>
                <c:pt idx="1098">
                  <c:v>702</c:v>
                </c:pt>
                <c:pt idx="1099">
                  <c:v>701</c:v>
                </c:pt>
                <c:pt idx="1100">
                  <c:v>700</c:v>
                </c:pt>
                <c:pt idx="1101">
                  <c:v>699</c:v>
                </c:pt>
                <c:pt idx="1102">
                  <c:v>698</c:v>
                </c:pt>
                <c:pt idx="1103">
                  <c:v>697</c:v>
                </c:pt>
                <c:pt idx="1104">
                  <c:v>696</c:v>
                </c:pt>
                <c:pt idx="1105">
                  <c:v>695</c:v>
                </c:pt>
                <c:pt idx="1106">
                  <c:v>694</c:v>
                </c:pt>
                <c:pt idx="1107">
                  <c:v>693</c:v>
                </c:pt>
                <c:pt idx="1108">
                  <c:v>692</c:v>
                </c:pt>
                <c:pt idx="1109">
                  <c:v>691</c:v>
                </c:pt>
                <c:pt idx="1110">
                  <c:v>690</c:v>
                </c:pt>
                <c:pt idx="1111">
                  <c:v>689</c:v>
                </c:pt>
                <c:pt idx="1112">
                  <c:v>688</c:v>
                </c:pt>
                <c:pt idx="1113">
                  <c:v>687</c:v>
                </c:pt>
                <c:pt idx="1114">
                  <c:v>686</c:v>
                </c:pt>
                <c:pt idx="1115">
                  <c:v>685</c:v>
                </c:pt>
                <c:pt idx="1116">
                  <c:v>684</c:v>
                </c:pt>
                <c:pt idx="1117">
                  <c:v>683</c:v>
                </c:pt>
                <c:pt idx="1118">
                  <c:v>682</c:v>
                </c:pt>
                <c:pt idx="1119">
                  <c:v>681</c:v>
                </c:pt>
                <c:pt idx="1120">
                  <c:v>680</c:v>
                </c:pt>
                <c:pt idx="1121">
                  <c:v>679</c:v>
                </c:pt>
                <c:pt idx="1122">
                  <c:v>678</c:v>
                </c:pt>
                <c:pt idx="1123">
                  <c:v>677</c:v>
                </c:pt>
                <c:pt idx="1124">
                  <c:v>676</c:v>
                </c:pt>
                <c:pt idx="1125">
                  <c:v>675</c:v>
                </c:pt>
                <c:pt idx="1126">
                  <c:v>674</c:v>
                </c:pt>
                <c:pt idx="1127">
                  <c:v>673</c:v>
                </c:pt>
                <c:pt idx="1128">
                  <c:v>672</c:v>
                </c:pt>
                <c:pt idx="1129">
                  <c:v>671</c:v>
                </c:pt>
                <c:pt idx="1130">
                  <c:v>670</c:v>
                </c:pt>
                <c:pt idx="1131">
                  <c:v>669</c:v>
                </c:pt>
                <c:pt idx="1132">
                  <c:v>668</c:v>
                </c:pt>
                <c:pt idx="1133">
                  <c:v>667</c:v>
                </c:pt>
                <c:pt idx="1134">
                  <c:v>666</c:v>
                </c:pt>
                <c:pt idx="1135">
                  <c:v>665</c:v>
                </c:pt>
                <c:pt idx="1136">
                  <c:v>664</c:v>
                </c:pt>
                <c:pt idx="1137">
                  <c:v>663</c:v>
                </c:pt>
                <c:pt idx="1138">
                  <c:v>662</c:v>
                </c:pt>
                <c:pt idx="1139">
                  <c:v>661</c:v>
                </c:pt>
                <c:pt idx="1140">
                  <c:v>660</c:v>
                </c:pt>
                <c:pt idx="1141">
                  <c:v>659</c:v>
                </c:pt>
                <c:pt idx="1142">
                  <c:v>658</c:v>
                </c:pt>
                <c:pt idx="1143">
                  <c:v>657</c:v>
                </c:pt>
                <c:pt idx="1144">
                  <c:v>656</c:v>
                </c:pt>
                <c:pt idx="1145">
                  <c:v>655</c:v>
                </c:pt>
                <c:pt idx="1146">
                  <c:v>654</c:v>
                </c:pt>
                <c:pt idx="1147">
                  <c:v>653</c:v>
                </c:pt>
                <c:pt idx="1148">
                  <c:v>652</c:v>
                </c:pt>
                <c:pt idx="1149">
                  <c:v>651</c:v>
                </c:pt>
                <c:pt idx="1150">
                  <c:v>650</c:v>
                </c:pt>
                <c:pt idx="1151">
                  <c:v>649</c:v>
                </c:pt>
                <c:pt idx="1152">
                  <c:v>648</c:v>
                </c:pt>
                <c:pt idx="1153">
                  <c:v>647</c:v>
                </c:pt>
                <c:pt idx="1154">
                  <c:v>646</c:v>
                </c:pt>
                <c:pt idx="1155">
                  <c:v>645</c:v>
                </c:pt>
                <c:pt idx="1156">
                  <c:v>644</c:v>
                </c:pt>
                <c:pt idx="1157">
                  <c:v>643</c:v>
                </c:pt>
                <c:pt idx="1158">
                  <c:v>642</c:v>
                </c:pt>
                <c:pt idx="1159">
                  <c:v>641</c:v>
                </c:pt>
                <c:pt idx="1160">
                  <c:v>640</c:v>
                </c:pt>
                <c:pt idx="1161">
                  <c:v>639</c:v>
                </c:pt>
                <c:pt idx="1162">
                  <c:v>638</c:v>
                </c:pt>
                <c:pt idx="1163">
                  <c:v>637</c:v>
                </c:pt>
                <c:pt idx="1164">
                  <c:v>636</c:v>
                </c:pt>
                <c:pt idx="1165">
                  <c:v>635</c:v>
                </c:pt>
                <c:pt idx="1166">
                  <c:v>634</c:v>
                </c:pt>
                <c:pt idx="1167">
                  <c:v>633</c:v>
                </c:pt>
                <c:pt idx="1168">
                  <c:v>632</c:v>
                </c:pt>
                <c:pt idx="1169">
                  <c:v>631</c:v>
                </c:pt>
                <c:pt idx="1170">
                  <c:v>630</c:v>
                </c:pt>
                <c:pt idx="1171">
                  <c:v>629</c:v>
                </c:pt>
                <c:pt idx="1172">
                  <c:v>628</c:v>
                </c:pt>
                <c:pt idx="1173">
                  <c:v>627</c:v>
                </c:pt>
                <c:pt idx="1174">
                  <c:v>626</c:v>
                </c:pt>
                <c:pt idx="1175">
                  <c:v>625</c:v>
                </c:pt>
                <c:pt idx="1176">
                  <c:v>624</c:v>
                </c:pt>
                <c:pt idx="1177">
                  <c:v>623</c:v>
                </c:pt>
                <c:pt idx="1178">
                  <c:v>622</c:v>
                </c:pt>
                <c:pt idx="1179">
                  <c:v>621</c:v>
                </c:pt>
                <c:pt idx="1180">
                  <c:v>620</c:v>
                </c:pt>
                <c:pt idx="1181">
                  <c:v>619</c:v>
                </c:pt>
                <c:pt idx="1182">
                  <c:v>618</c:v>
                </c:pt>
                <c:pt idx="1183">
                  <c:v>617</c:v>
                </c:pt>
                <c:pt idx="1184">
                  <c:v>616</c:v>
                </c:pt>
                <c:pt idx="1185">
                  <c:v>615</c:v>
                </c:pt>
                <c:pt idx="1186">
                  <c:v>614</c:v>
                </c:pt>
                <c:pt idx="1187">
                  <c:v>613</c:v>
                </c:pt>
                <c:pt idx="1188">
                  <c:v>612</c:v>
                </c:pt>
                <c:pt idx="1189">
                  <c:v>611</c:v>
                </c:pt>
                <c:pt idx="1190">
                  <c:v>610</c:v>
                </c:pt>
                <c:pt idx="1191">
                  <c:v>609</c:v>
                </c:pt>
                <c:pt idx="1192">
                  <c:v>608</c:v>
                </c:pt>
                <c:pt idx="1193">
                  <c:v>607</c:v>
                </c:pt>
                <c:pt idx="1194">
                  <c:v>606</c:v>
                </c:pt>
                <c:pt idx="1195">
                  <c:v>605</c:v>
                </c:pt>
                <c:pt idx="1196">
                  <c:v>604</c:v>
                </c:pt>
                <c:pt idx="1197">
                  <c:v>603</c:v>
                </c:pt>
                <c:pt idx="1198">
                  <c:v>602</c:v>
                </c:pt>
                <c:pt idx="1199">
                  <c:v>601</c:v>
                </c:pt>
                <c:pt idx="1200">
                  <c:v>600</c:v>
                </c:pt>
                <c:pt idx="1201">
                  <c:v>599</c:v>
                </c:pt>
                <c:pt idx="1202">
                  <c:v>598</c:v>
                </c:pt>
                <c:pt idx="1203">
                  <c:v>597</c:v>
                </c:pt>
                <c:pt idx="1204">
                  <c:v>596</c:v>
                </c:pt>
                <c:pt idx="1205">
                  <c:v>595</c:v>
                </c:pt>
                <c:pt idx="1206">
                  <c:v>594</c:v>
                </c:pt>
                <c:pt idx="1207">
                  <c:v>593</c:v>
                </c:pt>
                <c:pt idx="1208">
                  <c:v>592</c:v>
                </c:pt>
                <c:pt idx="1209">
                  <c:v>591</c:v>
                </c:pt>
                <c:pt idx="1210">
                  <c:v>590</c:v>
                </c:pt>
                <c:pt idx="1211">
                  <c:v>589</c:v>
                </c:pt>
                <c:pt idx="1212">
                  <c:v>588</c:v>
                </c:pt>
                <c:pt idx="1213">
                  <c:v>587</c:v>
                </c:pt>
                <c:pt idx="1214">
                  <c:v>586</c:v>
                </c:pt>
                <c:pt idx="1215">
                  <c:v>585</c:v>
                </c:pt>
                <c:pt idx="1216">
                  <c:v>584</c:v>
                </c:pt>
                <c:pt idx="1217">
                  <c:v>583</c:v>
                </c:pt>
                <c:pt idx="1218">
                  <c:v>582</c:v>
                </c:pt>
                <c:pt idx="1219">
                  <c:v>581</c:v>
                </c:pt>
                <c:pt idx="1220">
                  <c:v>580</c:v>
                </c:pt>
                <c:pt idx="1221">
                  <c:v>579</c:v>
                </c:pt>
                <c:pt idx="1222">
                  <c:v>578</c:v>
                </c:pt>
                <c:pt idx="1223">
                  <c:v>577</c:v>
                </c:pt>
                <c:pt idx="1224">
                  <c:v>576</c:v>
                </c:pt>
                <c:pt idx="1225">
                  <c:v>575</c:v>
                </c:pt>
                <c:pt idx="1226">
                  <c:v>574</c:v>
                </c:pt>
                <c:pt idx="1227">
                  <c:v>573</c:v>
                </c:pt>
                <c:pt idx="1228">
                  <c:v>572</c:v>
                </c:pt>
                <c:pt idx="1229">
                  <c:v>571</c:v>
                </c:pt>
                <c:pt idx="1230">
                  <c:v>570</c:v>
                </c:pt>
                <c:pt idx="1231">
                  <c:v>569</c:v>
                </c:pt>
                <c:pt idx="1232">
                  <c:v>568</c:v>
                </c:pt>
                <c:pt idx="1233">
                  <c:v>567</c:v>
                </c:pt>
                <c:pt idx="1234">
                  <c:v>566</c:v>
                </c:pt>
                <c:pt idx="1235">
                  <c:v>565</c:v>
                </c:pt>
                <c:pt idx="1236">
                  <c:v>564</c:v>
                </c:pt>
                <c:pt idx="1237">
                  <c:v>563</c:v>
                </c:pt>
                <c:pt idx="1238">
                  <c:v>562</c:v>
                </c:pt>
                <c:pt idx="1239">
                  <c:v>561</c:v>
                </c:pt>
                <c:pt idx="1240">
                  <c:v>560</c:v>
                </c:pt>
                <c:pt idx="1241">
                  <c:v>559</c:v>
                </c:pt>
                <c:pt idx="1242">
                  <c:v>558</c:v>
                </c:pt>
                <c:pt idx="1243">
                  <c:v>557</c:v>
                </c:pt>
                <c:pt idx="1244">
                  <c:v>556</c:v>
                </c:pt>
                <c:pt idx="1245">
                  <c:v>555</c:v>
                </c:pt>
                <c:pt idx="1246">
                  <c:v>554</c:v>
                </c:pt>
                <c:pt idx="1247">
                  <c:v>553</c:v>
                </c:pt>
                <c:pt idx="1248">
                  <c:v>552</c:v>
                </c:pt>
                <c:pt idx="1249">
                  <c:v>551</c:v>
                </c:pt>
                <c:pt idx="1250">
                  <c:v>550</c:v>
                </c:pt>
                <c:pt idx="1251">
                  <c:v>549</c:v>
                </c:pt>
                <c:pt idx="1252">
                  <c:v>548</c:v>
                </c:pt>
                <c:pt idx="1253">
                  <c:v>547</c:v>
                </c:pt>
                <c:pt idx="1254">
                  <c:v>546</c:v>
                </c:pt>
                <c:pt idx="1255">
                  <c:v>545</c:v>
                </c:pt>
                <c:pt idx="1256">
                  <c:v>544</c:v>
                </c:pt>
                <c:pt idx="1257">
                  <c:v>543</c:v>
                </c:pt>
                <c:pt idx="1258">
                  <c:v>542</c:v>
                </c:pt>
                <c:pt idx="1259">
                  <c:v>541</c:v>
                </c:pt>
                <c:pt idx="1260">
                  <c:v>540</c:v>
                </c:pt>
                <c:pt idx="1261">
                  <c:v>539</c:v>
                </c:pt>
                <c:pt idx="1262">
                  <c:v>538</c:v>
                </c:pt>
                <c:pt idx="1263">
                  <c:v>537</c:v>
                </c:pt>
                <c:pt idx="1264">
                  <c:v>536</c:v>
                </c:pt>
                <c:pt idx="1265">
                  <c:v>535</c:v>
                </c:pt>
                <c:pt idx="1266">
                  <c:v>534</c:v>
                </c:pt>
                <c:pt idx="1267">
                  <c:v>533</c:v>
                </c:pt>
                <c:pt idx="1268">
                  <c:v>532</c:v>
                </c:pt>
                <c:pt idx="1269">
                  <c:v>531</c:v>
                </c:pt>
                <c:pt idx="1270">
                  <c:v>530</c:v>
                </c:pt>
                <c:pt idx="1271">
                  <c:v>529</c:v>
                </c:pt>
                <c:pt idx="1272">
                  <c:v>528</c:v>
                </c:pt>
                <c:pt idx="1273">
                  <c:v>527</c:v>
                </c:pt>
                <c:pt idx="1274">
                  <c:v>526</c:v>
                </c:pt>
                <c:pt idx="1275">
                  <c:v>525</c:v>
                </c:pt>
                <c:pt idx="1276">
                  <c:v>524</c:v>
                </c:pt>
                <c:pt idx="1277">
                  <c:v>523</c:v>
                </c:pt>
                <c:pt idx="1278">
                  <c:v>522</c:v>
                </c:pt>
                <c:pt idx="1279">
                  <c:v>521</c:v>
                </c:pt>
                <c:pt idx="1280">
                  <c:v>520</c:v>
                </c:pt>
                <c:pt idx="1281">
                  <c:v>519</c:v>
                </c:pt>
                <c:pt idx="1282">
                  <c:v>518</c:v>
                </c:pt>
                <c:pt idx="1283">
                  <c:v>517</c:v>
                </c:pt>
                <c:pt idx="1284">
                  <c:v>516</c:v>
                </c:pt>
                <c:pt idx="1285">
                  <c:v>515</c:v>
                </c:pt>
                <c:pt idx="1286">
                  <c:v>514</c:v>
                </c:pt>
                <c:pt idx="1287">
                  <c:v>513</c:v>
                </c:pt>
                <c:pt idx="1288">
                  <c:v>512</c:v>
                </c:pt>
                <c:pt idx="1289">
                  <c:v>511</c:v>
                </c:pt>
                <c:pt idx="1290">
                  <c:v>510</c:v>
                </c:pt>
                <c:pt idx="1291">
                  <c:v>509</c:v>
                </c:pt>
                <c:pt idx="1292">
                  <c:v>508</c:v>
                </c:pt>
                <c:pt idx="1293">
                  <c:v>507</c:v>
                </c:pt>
                <c:pt idx="1294">
                  <c:v>506</c:v>
                </c:pt>
                <c:pt idx="1295">
                  <c:v>505</c:v>
                </c:pt>
                <c:pt idx="1296">
                  <c:v>504</c:v>
                </c:pt>
                <c:pt idx="1297">
                  <c:v>503</c:v>
                </c:pt>
                <c:pt idx="1298">
                  <c:v>502</c:v>
                </c:pt>
                <c:pt idx="1299">
                  <c:v>501</c:v>
                </c:pt>
                <c:pt idx="1300">
                  <c:v>500</c:v>
                </c:pt>
                <c:pt idx="1301">
                  <c:v>499</c:v>
                </c:pt>
                <c:pt idx="1302">
                  <c:v>498</c:v>
                </c:pt>
                <c:pt idx="1303">
                  <c:v>497</c:v>
                </c:pt>
                <c:pt idx="1304">
                  <c:v>496</c:v>
                </c:pt>
                <c:pt idx="1305">
                  <c:v>495</c:v>
                </c:pt>
                <c:pt idx="1306">
                  <c:v>494</c:v>
                </c:pt>
                <c:pt idx="1307">
                  <c:v>493</c:v>
                </c:pt>
                <c:pt idx="1308">
                  <c:v>492</c:v>
                </c:pt>
                <c:pt idx="1309">
                  <c:v>491</c:v>
                </c:pt>
                <c:pt idx="1310">
                  <c:v>490</c:v>
                </c:pt>
                <c:pt idx="1311">
                  <c:v>489</c:v>
                </c:pt>
                <c:pt idx="1312">
                  <c:v>488</c:v>
                </c:pt>
                <c:pt idx="1313">
                  <c:v>487</c:v>
                </c:pt>
                <c:pt idx="1314">
                  <c:v>486</c:v>
                </c:pt>
                <c:pt idx="1315">
                  <c:v>485</c:v>
                </c:pt>
                <c:pt idx="1316">
                  <c:v>484</c:v>
                </c:pt>
                <c:pt idx="1317">
                  <c:v>483</c:v>
                </c:pt>
                <c:pt idx="1318">
                  <c:v>482</c:v>
                </c:pt>
                <c:pt idx="1319">
                  <c:v>481</c:v>
                </c:pt>
                <c:pt idx="1320">
                  <c:v>480</c:v>
                </c:pt>
                <c:pt idx="1321">
                  <c:v>479</c:v>
                </c:pt>
                <c:pt idx="1322">
                  <c:v>478</c:v>
                </c:pt>
                <c:pt idx="1323">
                  <c:v>477</c:v>
                </c:pt>
                <c:pt idx="1324">
                  <c:v>476</c:v>
                </c:pt>
                <c:pt idx="1325">
                  <c:v>475</c:v>
                </c:pt>
                <c:pt idx="1326">
                  <c:v>474</c:v>
                </c:pt>
                <c:pt idx="1327">
                  <c:v>473</c:v>
                </c:pt>
                <c:pt idx="1328">
                  <c:v>472</c:v>
                </c:pt>
                <c:pt idx="1329">
                  <c:v>471</c:v>
                </c:pt>
                <c:pt idx="1330">
                  <c:v>470</c:v>
                </c:pt>
                <c:pt idx="1331">
                  <c:v>469</c:v>
                </c:pt>
                <c:pt idx="1332">
                  <c:v>468</c:v>
                </c:pt>
                <c:pt idx="1333">
                  <c:v>467</c:v>
                </c:pt>
                <c:pt idx="1334">
                  <c:v>466</c:v>
                </c:pt>
                <c:pt idx="1335">
                  <c:v>465</c:v>
                </c:pt>
                <c:pt idx="1336">
                  <c:v>464</c:v>
                </c:pt>
                <c:pt idx="1337">
                  <c:v>463</c:v>
                </c:pt>
                <c:pt idx="1338">
                  <c:v>462</c:v>
                </c:pt>
                <c:pt idx="1339">
                  <c:v>461</c:v>
                </c:pt>
                <c:pt idx="1340">
                  <c:v>460</c:v>
                </c:pt>
                <c:pt idx="1341">
                  <c:v>459</c:v>
                </c:pt>
                <c:pt idx="1342">
                  <c:v>458</c:v>
                </c:pt>
                <c:pt idx="1343">
                  <c:v>457</c:v>
                </c:pt>
                <c:pt idx="1344">
                  <c:v>456</c:v>
                </c:pt>
                <c:pt idx="1345">
                  <c:v>455</c:v>
                </c:pt>
                <c:pt idx="1346">
                  <c:v>454</c:v>
                </c:pt>
                <c:pt idx="1347">
                  <c:v>453</c:v>
                </c:pt>
                <c:pt idx="1348">
                  <c:v>452</c:v>
                </c:pt>
                <c:pt idx="1349">
                  <c:v>451</c:v>
                </c:pt>
                <c:pt idx="1350">
                  <c:v>450</c:v>
                </c:pt>
                <c:pt idx="1351">
                  <c:v>449</c:v>
                </c:pt>
                <c:pt idx="1352">
                  <c:v>448</c:v>
                </c:pt>
                <c:pt idx="1353">
                  <c:v>447</c:v>
                </c:pt>
                <c:pt idx="1354">
                  <c:v>446</c:v>
                </c:pt>
                <c:pt idx="1355">
                  <c:v>445</c:v>
                </c:pt>
                <c:pt idx="1356">
                  <c:v>444</c:v>
                </c:pt>
                <c:pt idx="1357">
                  <c:v>443</c:v>
                </c:pt>
                <c:pt idx="1358">
                  <c:v>442</c:v>
                </c:pt>
                <c:pt idx="1359">
                  <c:v>441</c:v>
                </c:pt>
                <c:pt idx="1360">
                  <c:v>440</c:v>
                </c:pt>
                <c:pt idx="1361">
                  <c:v>439</c:v>
                </c:pt>
                <c:pt idx="1362">
                  <c:v>438</c:v>
                </c:pt>
                <c:pt idx="1363">
                  <c:v>437</c:v>
                </c:pt>
                <c:pt idx="1364">
                  <c:v>436</c:v>
                </c:pt>
                <c:pt idx="1365">
                  <c:v>435</c:v>
                </c:pt>
                <c:pt idx="1366">
                  <c:v>434</c:v>
                </c:pt>
                <c:pt idx="1367">
                  <c:v>433</c:v>
                </c:pt>
                <c:pt idx="1368">
                  <c:v>432</c:v>
                </c:pt>
                <c:pt idx="1369">
                  <c:v>431</c:v>
                </c:pt>
                <c:pt idx="1370">
                  <c:v>430</c:v>
                </c:pt>
                <c:pt idx="1371">
                  <c:v>429</c:v>
                </c:pt>
                <c:pt idx="1372">
                  <c:v>428</c:v>
                </c:pt>
                <c:pt idx="1373">
                  <c:v>427</c:v>
                </c:pt>
                <c:pt idx="1374">
                  <c:v>426</c:v>
                </c:pt>
                <c:pt idx="1375">
                  <c:v>425</c:v>
                </c:pt>
                <c:pt idx="1376">
                  <c:v>424</c:v>
                </c:pt>
                <c:pt idx="1377">
                  <c:v>423</c:v>
                </c:pt>
                <c:pt idx="1378">
                  <c:v>422</c:v>
                </c:pt>
                <c:pt idx="1379">
                  <c:v>421</c:v>
                </c:pt>
                <c:pt idx="1380">
                  <c:v>420</c:v>
                </c:pt>
                <c:pt idx="1381">
                  <c:v>419</c:v>
                </c:pt>
                <c:pt idx="1382">
                  <c:v>418</c:v>
                </c:pt>
                <c:pt idx="1383">
                  <c:v>417</c:v>
                </c:pt>
                <c:pt idx="1384">
                  <c:v>416</c:v>
                </c:pt>
                <c:pt idx="1385">
                  <c:v>415</c:v>
                </c:pt>
                <c:pt idx="1386">
                  <c:v>414</c:v>
                </c:pt>
                <c:pt idx="1387">
                  <c:v>413</c:v>
                </c:pt>
                <c:pt idx="1388">
                  <c:v>412</c:v>
                </c:pt>
                <c:pt idx="1389">
                  <c:v>411</c:v>
                </c:pt>
                <c:pt idx="1390">
                  <c:v>410</c:v>
                </c:pt>
                <c:pt idx="1391">
                  <c:v>409</c:v>
                </c:pt>
                <c:pt idx="1392">
                  <c:v>408</c:v>
                </c:pt>
                <c:pt idx="1393">
                  <c:v>407</c:v>
                </c:pt>
                <c:pt idx="1394">
                  <c:v>406</c:v>
                </c:pt>
                <c:pt idx="1395">
                  <c:v>405</c:v>
                </c:pt>
                <c:pt idx="1396">
                  <c:v>404</c:v>
                </c:pt>
                <c:pt idx="1397">
                  <c:v>403</c:v>
                </c:pt>
                <c:pt idx="1398">
                  <c:v>402</c:v>
                </c:pt>
                <c:pt idx="1399">
                  <c:v>401</c:v>
                </c:pt>
                <c:pt idx="1400">
                  <c:v>400</c:v>
                </c:pt>
                <c:pt idx="1401">
                  <c:v>399</c:v>
                </c:pt>
                <c:pt idx="1402">
                  <c:v>398</c:v>
                </c:pt>
                <c:pt idx="1403">
                  <c:v>397</c:v>
                </c:pt>
                <c:pt idx="1404">
                  <c:v>396</c:v>
                </c:pt>
                <c:pt idx="1405">
                  <c:v>395</c:v>
                </c:pt>
                <c:pt idx="1406">
                  <c:v>394</c:v>
                </c:pt>
                <c:pt idx="1407">
                  <c:v>393</c:v>
                </c:pt>
                <c:pt idx="1408">
                  <c:v>392</c:v>
                </c:pt>
                <c:pt idx="1409">
                  <c:v>391</c:v>
                </c:pt>
                <c:pt idx="1410">
                  <c:v>390</c:v>
                </c:pt>
                <c:pt idx="1411">
                  <c:v>389</c:v>
                </c:pt>
                <c:pt idx="1412">
                  <c:v>388</c:v>
                </c:pt>
                <c:pt idx="1413">
                  <c:v>387</c:v>
                </c:pt>
                <c:pt idx="1414">
                  <c:v>386</c:v>
                </c:pt>
                <c:pt idx="1415">
                  <c:v>385</c:v>
                </c:pt>
                <c:pt idx="1416">
                  <c:v>384</c:v>
                </c:pt>
                <c:pt idx="1417">
                  <c:v>383</c:v>
                </c:pt>
                <c:pt idx="1418">
                  <c:v>382</c:v>
                </c:pt>
                <c:pt idx="1419">
                  <c:v>381</c:v>
                </c:pt>
                <c:pt idx="1420">
                  <c:v>380</c:v>
                </c:pt>
                <c:pt idx="1421">
                  <c:v>379</c:v>
                </c:pt>
                <c:pt idx="1422">
                  <c:v>378</c:v>
                </c:pt>
                <c:pt idx="1423">
                  <c:v>377</c:v>
                </c:pt>
                <c:pt idx="1424">
                  <c:v>376</c:v>
                </c:pt>
                <c:pt idx="1425">
                  <c:v>375</c:v>
                </c:pt>
                <c:pt idx="1426">
                  <c:v>374</c:v>
                </c:pt>
                <c:pt idx="1427">
                  <c:v>373</c:v>
                </c:pt>
                <c:pt idx="1428">
                  <c:v>372</c:v>
                </c:pt>
                <c:pt idx="1429">
                  <c:v>371</c:v>
                </c:pt>
                <c:pt idx="1430">
                  <c:v>370</c:v>
                </c:pt>
                <c:pt idx="1431">
                  <c:v>369</c:v>
                </c:pt>
                <c:pt idx="1432">
                  <c:v>368</c:v>
                </c:pt>
                <c:pt idx="1433">
                  <c:v>367</c:v>
                </c:pt>
                <c:pt idx="1434">
                  <c:v>366</c:v>
                </c:pt>
                <c:pt idx="1435">
                  <c:v>365</c:v>
                </c:pt>
                <c:pt idx="1436">
                  <c:v>364</c:v>
                </c:pt>
                <c:pt idx="1437">
                  <c:v>363</c:v>
                </c:pt>
                <c:pt idx="1438">
                  <c:v>362</c:v>
                </c:pt>
                <c:pt idx="1439">
                  <c:v>361</c:v>
                </c:pt>
                <c:pt idx="1440">
                  <c:v>360</c:v>
                </c:pt>
                <c:pt idx="1441">
                  <c:v>359</c:v>
                </c:pt>
                <c:pt idx="1442">
                  <c:v>358</c:v>
                </c:pt>
                <c:pt idx="1443">
                  <c:v>357</c:v>
                </c:pt>
                <c:pt idx="1444">
                  <c:v>356</c:v>
                </c:pt>
                <c:pt idx="1445">
                  <c:v>355</c:v>
                </c:pt>
                <c:pt idx="1446">
                  <c:v>354</c:v>
                </c:pt>
                <c:pt idx="1447">
                  <c:v>353</c:v>
                </c:pt>
                <c:pt idx="1448">
                  <c:v>352</c:v>
                </c:pt>
                <c:pt idx="1449">
                  <c:v>351</c:v>
                </c:pt>
                <c:pt idx="1450">
                  <c:v>350</c:v>
                </c:pt>
                <c:pt idx="1451">
                  <c:v>349</c:v>
                </c:pt>
                <c:pt idx="1452">
                  <c:v>348</c:v>
                </c:pt>
                <c:pt idx="1453">
                  <c:v>347</c:v>
                </c:pt>
                <c:pt idx="1454">
                  <c:v>346</c:v>
                </c:pt>
                <c:pt idx="1455">
                  <c:v>345</c:v>
                </c:pt>
                <c:pt idx="1456">
                  <c:v>344</c:v>
                </c:pt>
                <c:pt idx="1457">
                  <c:v>343</c:v>
                </c:pt>
                <c:pt idx="1458">
                  <c:v>342</c:v>
                </c:pt>
                <c:pt idx="1459">
                  <c:v>341</c:v>
                </c:pt>
                <c:pt idx="1460">
                  <c:v>340</c:v>
                </c:pt>
                <c:pt idx="1461">
                  <c:v>339</c:v>
                </c:pt>
                <c:pt idx="1462">
                  <c:v>338</c:v>
                </c:pt>
                <c:pt idx="1463">
                  <c:v>337</c:v>
                </c:pt>
                <c:pt idx="1464">
                  <c:v>336</c:v>
                </c:pt>
                <c:pt idx="1465">
                  <c:v>335</c:v>
                </c:pt>
                <c:pt idx="1466">
                  <c:v>334</c:v>
                </c:pt>
                <c:pt idx="1467">
                  <c:v>333</c:v>
                </c:pt>
                <c:pt idx="1468">
                  <c:v>332</c:v>
                </c:pt>
                <c:pt idx="1469">
                  <c:v>331</c:v>
                </c:pt>
                <c:pt idx="1470">
                  <c:v>330</c:v>
                </c:pt>
                <c:pt idx="1471">
                  <c:v>329</c:v>
                </c:pt>
                <c:pt idx="1472">
                  <c:v>328</c:v>
                </c:pt>
                <c:pt idx="1473">
                  <c:v>327</c:v>
                </c:pt>
                <c:pt idx="1474">
                  <c:v>326</c:v>
                </c:pt>
                <c:pt idx="1475">
                  <c:v>325</c:v>
                </c:pt>
                <c:pt idx="1476">
                  <c:v>324</c:v>
                </c:pt>
                <c:pt idx="1477">
                  <c:v>323</c:v>
                </c:pt>
                <c:pt idx="1478">
                  <c:v>322</c:v>
                </c:pt>
                <c:pt idx="1479">
                  <c:v>321</c:v>
                </c:pt>
                <c:pt idx="1480">
                  <c:v>320</c:v>
                </c:pt>
              </c:numCache>
            </c:numRef>
          </c:xVal>
          <c:yVal>
            <c:numRef>
              <c:f>'Milk_A-D.Sample'!$F$2:$F$1482</c:f>
              <c:numCache>
                <c:formatCode>General</c:formatCode>
                <c:ptCount val="1481"/>
                <c:pt idx="0">
                  <c:v>24.726013000000002</c:v>
                </c:pt>
                <c:pt idx="1">
                  <c:v>25.217872</c:v>
                </c:pt>
                <c:pt idx="2">
                  <c:v>25.227066999999998</c:v>
                </c:pt>
                <c:pt idx="3">
                  <c:v>25.220577000000006</c:v>
                </c:pt>
                <c:pt idx="4">
                  <c:v>25.198515000000008</c:v>
                </c:pt>
                <c:pt idx="5">
                  <c:v>25.213481000000002</c:v>
                </c:pt>
                <c:pt idx="6">
                  <c:v>25.211962</c:v>
                </c:pt>
                <c:pt idx="7">
                  <c:v>25.239477000000001</c:v>
                </c:pt>
                <c:pt idx="8">
                  <c:v>25.229311999999993</c:v>
                </c:pt>
                <c:pt idx="9">
                  <c:v>25.280617000000007</c:v>
                </c:pt>
                <c:pt idx="10">
                  <c:v>25.312978000000001</c:v>
                </c:pt>
                <c:pt idx="11">
                  <c:v>25.352236000000005</c:v>
                </c:pt>
                <c:pt idx="12">
                  <c:v>25.374064000000004</c:v>
                </c:pt>
                <c:pt idx="13">
                  <c:v>25.403180000000006</c:v>
                </c:pt>
                <c:pt idx="14">
                  <c:v>25.405125999999996</c:v>
                </c:pt>
                <c:pt idx="15">
                  <c:v>25.443903999999996</c:v>
                </c:pt>
                <c:pt idx="16">
                  <c:v>25.453467000000003</c:v>
                </c:pt>
                <c:pt idx="17">
                  <c:v>25.475439000000001</c:v>
                </c:pt>
                <c:pt idx="18">
                  <c:v>25.493394000000002</c:v>
                </c:pt>
                <c:pt idx="19">
                  <c:v>25.478645999999998</c:v>
                </c:pt>
                <c:pt idx="20">
                  <c:v>25.487809999999996</c:v>
                </c:pt>
                <c:pt idx="21">
                  <c:v>25.467712999999996</c:v>
                </c:pt>
                <c:pt idx="22">
                  <c:v>25.456491999999997</c:v>
                </c:pt>
                <c:pt idx="23">
                  <c:v>25.421482000000005</c:v>
                </c:pt>
                <c:pt idx="24">
                  <c:v>25.412523</c:v>
                </c:pt>
                <c:pt idx="25">
                  <c:v>25.400729000000005</c:v>
                </c:pt>
                <c:pt idx="26">
                  <c:v>25.393557000000008</c:v>
                </c:pt>
                <c:pt idx="27">
                  <c:v>25.402293000000007</c:v>
                </c:pt>
                <c:pt idx="28">
                  <c:v>25.397063000000003</c:v>
                </c:pt>
                <c:pt idx="29">
                  <c:v>25.410021000000008</c:v>
                </c:pt>
                <c:pt idx="30">
                  <c:v>25.454700000000003</c:v>
                </c:pt>
                <c:pt idx="31">
                  <c:v>25.449367000000002</c:v>
                </c:pt>
                <c:pt idx="32">
                  <c:v>25.473486000000008</c:v>
                </c:pt>
                <c:pt idx="33">
                  <c:v>25.524582000000002</c:v>
                </c:pt>
                <c:pt idx="34">
                  <c:v>25.516369000000005</c:v>
                </c:pt>
                <c:pt idx="35">
                  <c:v>25.524754000000001</c:v>
                </c:pt>
                <c:pt idx="36">
                  <c:v>25.536605999999992</c:v>
                </c:pt>
                <c:pt idx="37">
                  <c:v>25.544621999999997</c:v>
                </c:pt>
                <c:pt idx="38">
                  <c:v>25.507753000000001</c:v>
                </c:pt>
                <c:pt idx="39">
                  <c:v>25.480953999999997</c:v>
                </c:pt>
                <c:pt idx="40">
                  <c:v>25.465213000000006</c:v>
                </c:pt>
                <c:pt idx="41">
                  <c:v>25.433</c:v>
                </c:pt>
                <c:pt idx="42">
                  <c:v>25.404055999999997</c:v>
                </c:pt>
                <c:pt idx="43">
                  <c:v>25.381893000000005</c:v>
                </c:pt>
                <c:pt idx="44">
                  <c:v>25.389094999999998</c:v>
                </c:pt>
                <c:pt idx="45">
                  <c:v>25.394378999999994</c:v>
                </c:pt>
                <c:pt idx="46">
                  <c:v>25.423981999999995</c:v>
                </c:pt>
                <c:pt idx="47">
                  <c:v>25.409648000000004</c:v>
                </c:pt>
                <c:pt idx="48">
                  <c:v>25.429763999999999</c:v>
                </c:pt>
                <c:pt idx="49">
                  <c:v>25.446138999999995</c:v>
                </c:pt>
                <c:pt idx="50">
                  <c:v>25.474700999999996</c:v>
                </c:pt>
                <c:pt idx="51">
                  <c:v>25.478827999999993</c:v>
                </c:pt>
                <c:pt idx="52">
                  <c:v>25.520276000000003</c:v>
                </c:pt>
                <c:pt idx="53">
                  <c:v>25.524847000000001</c:v>
                </c:pt>
                <c:pt idx="54">
                  <c:v>25.563210000000005</c:v>
                </c:pt>
                <c:pt idx="55">
                  <c:v>25.548965000000003</c:v>
                </c:pt>
                <c:pt idx="56">
                  <c:v>25.541181999999999</c:v>
                </c:pt>
                <c:pt idx="57">
                  <c:v>25.544334000000006</c:v>
                </c:pt>
                <c:pt idx="58">
                  <c:v>25.528393000000001</c:v>
                </c:pt>
                <c:pt idx="59">
                  <c:v>25.512830000000001</c:v>
                </c:pt>
                <c:pt idx="60">
                  <c:v>25.481879000000006</c:v>
                </c:pt>
                <c:pt idx="61">
                  <c:v>25.474798</c:v>
                </c:pt>
                <c:pt idx="62">
                  <c:v>25.461714000000001</c:v>
                </c:pt>
                <c:pt idx="63">
                  <c:v>25.459419000000004</c:v>
                </c:pt>
                <c:pt idx="64">
                  <c:v>25.462529999999994</c:v>
                </c:pt>
                <c:pt idx="65">
                  <c:v>25.481768000000002</c:v>
                </c:pt>
                <c:pt idx="66">
                  <c:v>25.503906000000001</c:v>
                </c:pt>
                <c:pt idx="67">
                  <c:v>25.532643</c:v>
                </c:pt>
                <c:pt idx="68">
                  <c:v>25.573215999999995</c:v>
                </c:pt>
                <c:pt idx="69">
                  <c:v>25.605999000000004</c:v>
                </c:pt>
                <c:pt idx="70">
                  <c:v>25.632089000000001</c:v>
                </c:pt>
                <c:pt idx="71">
                  <c:v>25.665242999999997</c:v>
                </c:pt>
                <c:pt idx="72">
                  <c:v>25.692154000000009</c:v>
                </c:pt>
                <c:pt idx="73">
                  <c:v>25.705854999999993</c:v>
                </c:pt>
                <c:pt idx="74">
                  <c:v>25.721663999999997</c:v>
                </c:pt>
                <c:pt idx="75">
                  <c:v>25.722915</c:v>
                </c:pt>
                <c:pt idx="76">
                  <c:v>25.724258999999996</c:v>
                </c:pt>
                <c:pt idx="77">
                  <c:v>25.723059000000006</c:v>
                </c:pt>
                <c:pt idx="78">
                  <c:v>25.715291999999998</c:v>
                </c:pt>
                <c:pt idx="79">
                  <c:v>25.707239999999992</c:v>
                </c:pt>
                <c:pt idx="80">
                  <c:v>25.702539999999992</c:v>
                </c:pt>
                <c:pt idx="81">
                  <c:v>25.699978999999999</c:v>
                </c:pt>
                <c:pt idx="82">
                  <c:v>25.717544000000004</c:v>
                </c:pt>
                <c:pt idx="83">
                  <c:v>25.733378999999999</c:v>
                </c:pt>
                <c:pt idx="84">
                  <c:v>25.743929999999992</c:v>
                </c:pt>
                <c:pt idx="85">
                  <c:v>25.762570999999994</c:v>
                </c:pt>
                <c:pt idx="86">
                  <c:v>25.801504999999999</c:v>
                </c:pt>
                <c:pt idx="87">
                  <c:v>25.847110000000001</c:v>
                </c:pt>
                <c:pt idx="88">
                  <c:v>25.887591</c:v>
                </c:pt>
                <c:pt idx="89">
                  <c:v>25.933329000000001</c:v>
                </c:pt>
                <c:pt idx="90">
                  <c:v>25.978501000000001</c:v>
                </c:pt>
                <c:pt idx="91">
                  <c:v>26.015228</c:v>
                </c:pt>
                <c:pt idx="92">
                  <c:v>26.031107000000006</c:v>
                </c:pt>
                <c:pt idx="93">
                  <c:v>26.033104999999992</c:v>
                </c:pt>
                <c:pt idx="94">
                  <c:v>26.048585000000003</c:v>
                </c:pt>
                <c:pt idx="95">
                  <c:v>26.056436000000005</c:v>
                </c:pt>
                <c:pt idx="96">
                  <c:v>26.062414000000004</c:v>
                </c:pt>
                <c:pt idx="97">
                  <c:v>26.059094999999999</c:v>
                </c:pt>
                <c:pt idx="98">
                  <c:v>26.051406999999998</c:v>
                </c:pt>
                <c:pt idx="99">
                  <c:v>26.056334</c:v>
                </c:pt>
                <c:pt idx="100">
                  <c:v>26.056276999999994</c:v>
                </c:pt>
                <c:pt idx="101">
                  <c:v>26.074660000000002</c:v>
                </c:pt>
                <c:pt idx="102">
                  <c:v>26.100291000000006</c:v>
                </c:pt>
                <c:pt idx="103">
                  <c:v>26.137355999999997</c:v>
                </c:pt>
                <c:pt idx="104">
                  <c:v>26.180656000000006</c:v>
                </c:pt>
                <c:pt idx="105">
                  <c:v>26.216291000000005</c:v>
                </c:pt>
                <c:pt idx="106">
                  <c:v>26.258533999999997</c:v>
                </c:pt>
                <c:pt idx="107">
                  <c:v>26.313709000000003</c:v>
                </c:pt>
                <c:pt idx="108">
                  <c:v>26.35649699999999</c:v>
                </c:pt>
                <c:pt idx="109">
                  <c:v>26.377889000000003</c:v>
                </c:pt>
                <c:pt idx="110">
                  <c:v>26.400596999999998</c:v>
                </c:pt>
                <c:pt idx="111">
                  <c:v>26.428126000000006</c:v>
                </c:pt>
                <c:pt idx="112">
                  <c:v>26.436111000000004</c:v>
                </c:pt>
                <c:pt idx="113">
                  <c:v>26.444250000000004</c:v>
                </c:pt>
                <c:pt idx="114">
                  <c:v>26.433974999999997</c:v>
                </c:pt>
                <c:pt idx="115">
                  <c:v>26.423275000000004</c:v>
                </c:pt>
                <c:pt idx="116">
                  <c:v>26.432485999999997</c:v>
                </c:pt>
                <c:pt idx="117">
                  <c:v>26.421543000000007</c:v>
                </c:pt>
                <c:pt idx="118">
                  <c:v>26.42294600000001</c:v>
                </c:pt>
                <c:pt idx="119">
                  <c:v>26.429872999999994</c:v>
                </c:pt>
                <c:pt idx="120">
                  <c:v>26.453349999999993</c:v>
                </c:pt>
                <c:pt idx="121">
                  <c:v>26.489233999999996</c:v>
                </c:pt>
                <c:pt idx="122">
                  <c:v>26.525722999999999</c:v>
                </c:pt>
                <c:pt idx="123">
                  <c:v>26.549623999999994</c:v>
                </c:pt>
                <c:pt idx="124">
                  <c:v>26.590256999999994</c:v>
                </c:pt>
                <c:pt idx="125">
                  <c:v>26.640279</c:v>
                </c:pt>
                <c:pt idx="126">
                  <c:v>26.694358000000001</c:v>
                </c:pt>
                <c:pt idx="127">
                  <c:v>26.738098000000008</c:v>
                </c:pt>
                <c:pt idx="128">
                  <c:v>26.755658000000004</c:v>
                </c:pt>
                <c:pt idx="129">
                  <c:v>26.758265000000009</c:v>
                </c:pt>
                <c:pt idx="130">
                  <c:v>26.757514</c:v>
                </c:pt>
                <c:pt idx="131">
                  <c:v>26.927949999999996</c:v>
                </c:pt>
                <c:pt idx="132">
                  <c:v>27.005299999999998</c:v>
                </c:pt>
                <c:pt idx="133">
                  <c:v>27.006698999999998</c:v>
                </c:pt>
                <c:pt idx="134">
                  <c:v>26.992334999999997</c:v>
                </c:pt>
                <c:pt idx="135">
                  <c:v>26.995103999999991</c:v>
                </c:pt>
                <c:pt idx="136">
                  <c:v>27.006124999999997</c:v>
                </c:pt>
                <c:pt idx="137">
                  <c:v>27.021616000000002</c:v>
                </c:pt>
                <c:pt idx="138">
                  <c:v>27.034737000000007</c:v>
                </c:pt>
                <c:pt idx="139">
                  <c:v>27.044616999999995</c:v>
                </c:pt>
                <c:pt idx="140">
                  <c:v>27.080276000000005</c:v>
                </c:pt>
                <c:pt idx="141">
                  <c:v>27.151437000000008</c:v>
                </c:pt>
                <c:pt idx="142">
                  <c:v>27.191926000000002</c:v>
                </c:pt>
                <c:pt idx="143">
                  <c:v>27.226509</c:v>
                </c:pt>
                <c:pt idx="144">
                  <c:v>27.248051999999994</c:v>
                </c:pt>
                <c:pt idx="145">
                  <c:v>27.282807000000005</c:v>
                </c:pt>
                <c:pt idx="146">
                  <c:v>27.303705999999991</c:v>
                </c:pt>
                <c:pt idx="147">
                  <c:v>27.316791000000009</c:v>
                </c:pt>
                <c:pt idx="148">
                  <c:v>27.299756000000002</c:v>
                </c:pt>
                <c:pt idx="149">
                  <c:v>27.283583</c:v>
                </c:pt>
                <c:pt idx="150">
                  <c:v>27.295282000000007</c:v>
                </c:pt>
                <c:pt idx="151">
                  <c:v>27.276174999999995</c:v>
                </c:pt>
                <c:pt idx="152">
                  <c:v>27.276659000000002</c:v>
                </c:pt>
                <c:pt idx="153">
                  <c:v>27.27774999999999</c:v>
                </c:pt>
                <c:pt idx="154">
                  <c:v>27.298192000000007</c:v>
                </c:pt>
                <c:pt idx="155">
                  <c:v>27.325633000000003</c:v>
                </c:pt>
                <c:pt idx="156">
                  <c:v>27.343562999999996</c:v>
                </c:pt>
                <c:pt idx="157">
                  <c:v>27.400590999999999</c:v>
                </c:pt>
                <c:pt idx="158">
                  <c:v>27.431182</c:v>
                </c:pt>
                <c:pt idx="159">
                  <c:v>27.465932000000002</c:v>
                </c:pt>
                <c:pt idx="160">
                  <c:v>27.494816</c:v>
                </c:pt>
                <c:pt idx="161">
                  <c:v>27.544948999999995</c:v>
                </c:pt>
                <c:pt idx="162">
                  <c:v>27.571327999999994</c:v>
                </c:pt>
                <c:pt idx="163">
                  <c:v>27.582954999999998</c:v>
                </c:pt>
                <c:pt idx="164">
                  <c:v>27.630550999999997</c:v>
                </c:pt>
                <c:pt idx="165">
                  <c:v>27.643126999999993</c:v>
                </c:pt>
                <c:pt idx="166">
                  <c:v>27.638045000000005</c:v>
                </c:pt>
                <c:pt idx="167">
                  <c:v>27.623189000000004</c:v>
                </c:pt>
                <c:pt idx="168">
                  <c:v>27.623390999999991</c:v>
                </c:pt>
                <c:pt idx="169">
                  <c:v>27.62220700000001</c:v>
                </c:pt>
                <c:pt idx="170">
                  <c:v>27.628539000000004</c:v>
                </c:pt>
                <c:pt idx="171">
                  <c:v>27.650291000000003</c:v>
                </c:pt>
                <c:pt idx="172">
                  <c:v>27.671653000000006</c:v>
                </c:pt>
                <c:pt idx="173">
                  <c:v>27.715540999999995</c:v>
                </c:pt>
                <c:pt idx="174">
                  <c:v>27.736298999999995</c:v>
                </c:pt>
                <c:pt idx="175">
                  <c:v>27.773854000000007</c:v>
                </c:pt>
                <c:pt idx="176">
                  <c:v>27.811681</c:v>
                </c:pt>
                <c:pt idx="177">
                  <c:v>27.888300999999998</c:v>
                </c:pt>
                <c:pt idx="178">
                  <c:v>27.904837000000001</c:v>
                </c:pt>
                <c:pt idx="179">
                  <c:v>27.951043999999996</c:v>
                </c:pt>
                <c:pt idx="180">
                  <c:v>27.977370999999998</c:v>
                </c:pt>
                <c:pt idx="181">
                  <c:v>27.973157999999998</c:v>
                </c:pt>
                <c:pt idx="182">
                  <c:v>27.973228999999996</c:v>
                </c:pt>
                <c:pt idx="183">
                  <c:v>27.981843999999995</c:v>
                </c:pt>
                <c:pt idx="184">
                  <c:v>27.986838000000006</c:v>
                </c:pt>
                <c:pt idx="185">
                  <c:v>27.971265000000002</c:v>
                </c:pt>
                <c:pt idx="186">
                  <c:v>27.977046999999999</c:v>
                </c:pt>
                <c:pt idx="187">
                  <c:v>27.984237</c:v>
                </c:pt>
                <c:pt idx="188">
                  <c:v>27.964503000000008</c:v>
                </c:pt>
                <c:pt idx="189">
                  <c:v>28.020984000000006</c:v>
                </c:pt>
                <c:pt idx="190">
                  <c:v>28.084267999999994</c:v>
                </c:pt>
                <c:pt idx="191">
                  <c:v>28.147852</c:v>
                </c:pt>
                <c:pt idx="192">
                  <c:v>28.218349999999994</c:v>
                </c:pt>
                <c:pt idx="193">
                  <c:v>28.256368000000002</c:v>
                </c:pt>
                <c:pt idx="194">
                  <c:v>28.309190000000008</c:v>
                </c:pt>
                <c:pt idx="195">
                  <c:v>28.344674000000005</c:v>
                </c:pt>
                <c:pt idx="196">
                  <c:v>28.354885000000003</c:v>
                </c:pt>
                <c:pt idx="197">
                  <c:v>28.384129000000009</c:v>
                </c:pt>
                <c:pt idx="198">
                  <c:v>28.384453999999998</c:v>
                </c:pt>
                <c:pt idx="199">
                  <c:v>28.383394000000003</c:v>
                </c:pt>
                <c:pt idx="200">
                  <c:v>28.383612999999997</c:v>
                </c:pt>
                <c:pt idx="201">
                  <c:v>28.418290999999996</c:v>
                </c:pt>
                <c:pt idx="202">
                  <c:v>28.389239000000003</c:v>
                </c:pt>
                <c:pt idx="203">
                  <c:v>28.409115</c:v>
                </c:pt>
                <c:pt idx="204">
                  <c:v>28.422333000000002</c:v>
                </c:pt>
                <c:pt idx="205">
                  <c:v>28.480510000000002</c:v>
                </c:pt>
                <c:pt idx="206">
                  <c:v>28.525301000000006</c:v>
                </c:pt>
                <c:pt idx="207">
                  <c:v>28.578434000000001</c:v>
                </c:pt>
                <c:pt idx="208">
                  <c:v>28.630728999999995</c:v>
                </c:pt>
                <c:pt idx="209">
                  <c:v>28.660356</c:v>
                </c:pt>
                <c:pt idx="210">
                  <c:v>28.723450999999997</c:v>
                </c:pt>
                <c:pt idx="211">
                  <c:v>28.764674999999997</c:v>
                </c:pt>
                <c:pt idx="212">
                  <c:v>28.791094000000001</c:v>
                </c:pt>
                <c:pt idx="213">
                  <c:v>28.837075999999996</c:v>
                </c:pt>
                <c:pt idx="214">
                  <c:v>28.857898000000006</c:v>
                </c:pt>
                <c:pt idx="215">
                  <c:v>28.870688000000008</c:v>
                </c:pt>
                <c:pt idx="216">
                  <c:v>28.871476999999999</c:v>
                </c:pt>
                <c:pt idx="217">
                  <c:v>28.858953999999997</c:v>
                </c:pt>
                <c:pt idx="218">
                  <c:v>28.872702999999994</c:v>
                </c:pt>
                <c:pt idx="219">
                  <c:v>28.908924999999996</c:v>
                </c:pt>
                <c:pt idx="220">
                  <c:v>28.934103999999998</c:v>
                </c:pt>
                <c:pt idx="221">
                  <c:v>28.995470000000005</c:v>
                </c:pt>
                <c:pt idx="222">
                  <c:v>29.032795</c:v>
                </c:pt>
                <c:pt idx="223">
                  <c:v>29.102665000000002</c:v>
                </c:pt>
                <c:pt idx="224">
                  <c:v>29.178679999999993</c:v>
                </c:pt>
                <c:pt idx="225">
                  <c:v>29.230884999999994</c:v>
                </c:pt>
                <c:pt idx="226">
                  <c:v>29.284539000000009</c:v>
                </c:pt>
                <c:pt idx="227">
                  <c:v>29.341079000000001</c:v>
                </c:pt>
                <c:pt idx="228">
                  <c:v>29.363723</c:v>
                </c:pt>
                <c:pt idx="229">
                  <c:v>29.409358000000005</c:v>
                </c:pt>
                <c:pt idx="230">
                  <c:v>29.441538999999999</c:v>
                </c:pt>
                <c:pt idx="231">
                  <c:v>29.438139</c:v>
                </c:pt>
                <c:pt idx="232">
                  <c:v>29.456295000000004</c:v>
                </c:pt>
                <c:pt idx="233">
                  <c:v>29.477655999999996</c:v>
                </c:pt>
                <c:pt idx="234">
                  <c:v>29.488717999999999</c:v>
                </c:pt>
                <c:pt idx="235">
                  <c:v>29.530265999999997</c:v>
                </c:pt>
                <c:pt idx="236">
                  <c:v>29.582101999999999</c:v>
                </c:pt>
                <c:pt idx="237">
                  <c:v>29.620312000000006</c:v>
                </c:pt>
                <c:pt idx="238">
                  <c:v>29.689482999999996</c:v>
                </c:pt>
                <c:pt idx="239">
                  <c:v>29.763641</c:v>
                </c:pt>
                <c:pt idx="240">
                  <c:v>29.830375999999994</c:v>
                </c:pt>
                <c:pt idx="241">
                  <c:v>29.921469999999999</c:v>
                </c:pt>
                <c:pt idx="242">
                  <c:v>29.970741999999994</c:v>
                </c:pt>
                <c:pt idx="243">
                  <c:v>30.018107000000001</c:v>
                </c:pt>
                <c:pt idx="244">
                  <c:v>30.058895</c:v>
                </c:pt>
                <c:pt idx="245">
                  <c:v>30.108285000000002</c:v>
                </c:pt>
                <c:pt idx="246">
                  <c:v>30.136320000000005</c:v>
                </c:pt>
                <c:pt idx="247">
                  <c:v>30.161994</c:v>
                </c:pt>
                <c:pt idx="248">
                  <c:v>30.179467000000002</c:v>
                </c:pt>
                <c:pt idx="249">
                  <c:v>30.189523000000001</c:v>
                </c:pt>
                <c:pt idx="250">
                  <c:v>30.221876999999992</c:v>
                </c:pt>
                <c:pt idx="251">
                  <c:v>30.285477999999998</c:v>
                </c:pt>
                <c:pt idx="252">
                  <c:v>30.333295000000007</c:v>
                </c:pt>
                <c:pt idx="253">
                  <c:v>30.416134999999997</c:v>
                </c:pt>
                <c:pt idx="254">
                  <c:v>30.481714000000004</c:v>
                </c:pt>
                <c:pt idx="255">
                  <c:v>30.553691000000008</c:v>
                </c:pt>
                <c:pt idx="256">
                  <c:v>30.627274000000007</c:v>
                </c:pt>
                <c:pt idx="257">
                  <c:v>30.708812000000002</c:v>
                </c:pt>
                <c:pt idx="258">
                  <c:v>30.770488000000007</c:v>
                </c:pt>
                <c:pt idx="259">
                  <c:v>30.834220000000002</c:v>
                </c:pt>
                <c:pt idx="260">
                  <c:v>30.881545000000003</c:v>
                </c:pt>
                <c:pt idx="261">
                  <c:v>30.908279</c:v>
                </c:pt>
                <c:pt idx="262">
                  <c:v>30.941268000000001</c:v>
                </c:pt>
                <c:pt idx="263">
                  <c:v>30.967415999999993</c:v>
                </c:pt>
                <c:pt idx="264">
                  <c:v>30.998461999999996</c:v>
                </c:pt>
                <c:pt idx="265">
                  <c:v>31.053715999999994</c:v>
                </c:pt>
                <c:pt idx="266">
                  <c:v>31.101512</c:v>
                </c:pt>
                <c:pt idx="267">
                  <c:v>31.172390999999998</c:v>
                </c:pt>
                <c:pt idx="268">
                  <c:v>31.257587000000008</c:v>
                </c:pt>
                <c:pt idx="269">
                  <c:v>31.333338999999995</c:v>
                </c:pt>
                <c:pt idx="270">
                  <c:v>31.427880999999999</c:v>
                </c:pt>
                <c:pt idx="271">
                  <c:v>31.504034999999995</c:v>
                </c:pt>
                <c:pt idx="272">
                  <c:v>31.587912000000003</c:v>
                </c:pt>
                <c:pt idx="273">
                  <c:v>31.671810999999998</c:v>
                </c:pt>
                <c:pt idx="274">
                  <c:v>31.724921999999999</c:v>
                </c:pt>
                <c:pt idx="275">
                  <c:v>31.761876000000008</c:v>
                </c:pt>
                <c:pt idx="276">
                  <c:v>31.804694999999995</c:v>
                </c:pt>
                <c:pt idx="277">
                  <c:v>31.845500999999999</c:v>
                </c:pt>
                <c:pt idx="278">
                  <c:v>31.881756000000003</c:v>
                </c:pt>
                <c:pt idx="279">
                  <c:v>31.931123000000007</c:v>
                </c:pt>
                <c:pt idx="280">
                  <c:v>31.986782999999996</c:v>
                </c:pt>
                <c:pt idx="281">
                  <c:v>32.074347000000003</c:v>
                </c:pt>
                <c:pt idx="282">
                  <c:v>32.144374000000006</c:v>
                </c:pt>
                <c:pt idx="283">
                  <c:v>32.227969000000009</c:v>
                </c:pt>
                <c:pt idx="284">
                  <c:v>32.337536999999998</c:v>
                </c:pt>
                <c:pt idx="285">
                  <c:v>32.435620999999998</c:v>
                </c:pt>
                <c:pt idx="286">
                  <c:v>32.524526000000002</c:v>
                </c:pt>
                <c:pt idx="287">
                  <c:v>32.612281000000003</c:v>
                </c:pt>
                <c:pt idx="288">
                  <c:v>32.690026999999994</c:v>
                </c:pt>
                <c:pt idx="289">
                  <c:v>32.762150000000005</c:v>
                </c:pt>
                <c:pt idx="290">
                  <c:v>32.818883000000007</c:v>
                </c:pt>
                <c:pt idx="291">
                  <c:v>32.866226999999995</c:v>
                </c:pt>
                <c:pt idx="292">
                  <c:v>32.922201999999999</c:v>
                </c:pt>
                <c:pt idx="293">
                  <c:v>32.982027000000002</c:v>
                </c:pt>
                <c:pt idx="294">
                  <c:v>33.048169999999992</c:v>
                </c:pt>
                <c:pt idx="295">
                  <c:v>33.113900999999998</c:v>
                </c:pt>
                <c:pt idx="296">
                  <c:v>33.211798000000002</c:v>
                </c:pt>
                <c:pt idx="297">
                  <c:v>33.322794999999999</c:v>
                </c:pt>
                <c:pt idx="298">
                  <c:v>33.420868000000006</c:v>
                </c:pt>
                <c:pt idx="299">
                  <c:v>33.514271999999998</c:v>
                </c:pt>
                <c:pt idx="300">
                  <c:v>33.621288999999997</c:v>
                </c:pt>
                <c:pt idx="301">
                  <c:v>33.727736</c:v>
                </c:pt>
                <c:pt idx="302">
                  <c:v>33.811045</c:v>
                </c:pt>
                <c:pt idx="303">
                  <c:v>33.877393999999995</c:v>
                </c:pt>
                <c:pt idx="304">
                  <c:v>33.952139000000003</c:v>
                </c:pt>
                <c:pt idx="305">
                  <c:v>34.015209000000006</c:v>
                </c:pt>
                <c:pt idx="306">
                  <c:v>34.075851999999998</c:v>
                </c:pt>
                <c:pt idx="307">
                  <c:v>34.137735000000006</c:v>
                </c:pt>
                <c:pt idx="308">
                  <c:v>34.202293999999995</c:v>
                </c:pt>
                <c:pt idx="309">
                  <c:v>34.268993000000002</c:v>
                </c:pt>
                <c:pt idx="310">
                  <c:v>34.360147000000005</c:v>
                </c:pt>
                <c:pt idx="311">
                  <c:v>34.473455999999999</c:v>
                </c:pt>
                <c:pt idx="312">
                  <c:v>34.586030000000001</c:v>
                </c:pt>
                <c:pt idx="313">
                  <c:v>34.694806999999997</c:v>
                </c:pt>
                <c:pt idx="314">
                  <c:v>34.79535700000001</c:v>
                </c:pt>
                <c:pt idx="315">
                  <c:v>34.893608000000008</c:v>
                </c:pt>
                <c:pt idx="316">
                  <c:v>34.987302000000007</c:v>
                </c:pt>
                <c:pt idx="317">
                  <c:v>35.061262999999997</c:v>
                </c:pt>
                <c:pt idx="318">
                  <c:v>35.128430000000002</c:v>
                </c:pt>
                <c:pt idx="319">
                  <c:v>35.180487999999997</c:v>
                </c:pt>
                <c:pt idx="320">
                  <c:v>35.229527000000004</c:v>
                </c:pt>
                <c:pt idx="321">
                  <c:v>35.286016999999994</c:v>
                </c:pt>
                <c:pt idx="322">
                  <c:v>35.35031</c:v>
                </c:pt>
                <c:pt idx="323">
                  <c:v>35.415354999999998</c:v>
                </c:pt>
                <c:pt idx="324">
                  <c:v>35.50037600000001</c:v>
                </c:pt>
                <c:pt idx="325">
                  <c:v>35.608826000000001</c:v>
                </c:pt>
                <c:pt idx="326">
                  <c:v>35.721733000000008</c:v>
                </c:pt>
                <c:pt idx="327">
                  <c:v>35.821118000000006</c:v>
                </c:pt>
                <c:pt idx="328">
                  <c:v>35.914892999999992</c:v>
                </c:pt>
                <c:pt idx="329">
                  <c:v>35.988374999999991</c:v>
                </c:pt>
                <c:pt idx="330">
                  <c:v>36.047733999999998</c:v>
                </c:pt>
                <c:pt idx="331">
                  <c:v>36.117303</c:v>
                </c:pt>
                <c:pt idx="332">
                  <c:v>36.148935999999999</c:v>
                </c:pt>
                <c:pt idx="333">
                  <c:v>36.174967999999993</c:v>
                </c:pt>
                <c:pt idx="334">
                  <c:v>36.201377999999998</c:v>
                </c:pt>
                <c:pt idx="335">
                  <c:v>36.234406000000007</c:v>
                </c:pt>
                <c:pt idx="336">
                  <c:v>36.266840999999999</c:v>
                </c:pt>
                <c:pt idx="337">
                  <c:v>36.290108000000004</c:v>
                </c:pt>
                <c:pt idx="338">
                  <c:v>36.351357</c:v>
                </c:pt>
                <c:pt idx="339">
                  <c:v>36.405186999999998</c:v>
                </c:pt>
                <c:pt idx="340">
                  <c:v>36.463249000000005</c:v>
                </c:pt>
                <c:pt idx="341">
                  <c:v>36.518284000000001</c:v>
                </c:pt>
                <c:pt idx="342">
                  <c:v>36.575426999999998</c:v>
                </c:pt>
                <c:pt idx="343">
                  <c:v>36.594353999999996</c:v>
                </c:pt>
                <c:pt idx="344">
                  <c:v>36.598059999999997</c:v>
                </c:pt>
                <c:pt idx="345">
                  <c:v>36.585519000000005</c:v>
                </c:pt>
                <c:pt idx="346">
                  <c:v>36.572845999999991</c:v>
                </c:pt>
                <c:pt idx="347">
                  <c:v>36.563884000000002</c:v>
                </c:pt>
                <c:pt idx="348">
                  <c:v>36.556004999999992</c:v>
                </c:pt>
                <c:pt idx="349">
                  <c:v>36.510160999999997</c:v>
                </c:pt>
                <c:pt idx="350">
                  <c:v>36.502707000000001</c:v>
                </c:pt>
                <c:pt idx="351">
                  <c:v>36.527854999999995</c:v>
                </c:pt>
                <c:pt idx="352">
                  <c:v>36.579050999999993</c:v>
                </c:pt>
                <c:pt idx="353">
                  <c:v>36.601724000000004</c:v>
                </c:pt>
                <c:pt idx="354">
                  <c:v>36.599080000000001</c:v>
                </c:pt>
                <c:pt idx="355">
                  <c:v>36.59854</c:v>
                </c:pt>
                <c:pt idx="356">
                  <c:v>36.605266</c:v>
                </c:pt>
                <c:pt idx="357">
                  <c:v>36.587482000000001</c:v>
                </c:pt>
                <c:pt idx="358">
                  <c:v>36.555166</c:v>
                </c:pt>
                <c:pt idx="359">
                  <c:v>36.501846</c:v>
                </c:pt>
                <c:pt idx="360">
                  <c:v>36.458072999999999</c:v>
                </c:pt>
                <c:pt idx="361">
                  <c:v>36.423677999999995</c:v>
                </c:pt>
                <c:pt idx="362">
                  <c:v>36.356974000000001</c:v>
                </c:pt>
                <c:pt idx="363">
                  <c:v>36.316557999999993</c:v>
                </c:pt>
                <c:pt idx="364">
                  <c:v>36.311101000000001</c:v>
                </c:pt>
                <c:pt idx="365">
                  <c:v>36.296817999999995</c:v>
                </c:pt>
                <c:pt idx="366">
                  <c:v>36.286140999999994</c:v>
                </c:pt>
                <c:pt idx="367">
                  <c:v>36.300586000000003</c:v>
                </c:pt>
                <c:pt idx="368">
                  <c:v>36.256352</c:v>
                </c:pt>
                <c:pt idx="369">
                  <c:v>36.203541000000008</c:v>
                </c:pt>
                <c:pt idx="370">
                  <c:v>36.163097000000008</c:v>
                </c:pt>
                <c:pt idx="371">
                  <c:v>36.088715999999991</c:v>
                </c:pt>
                <c:pt idx="372">
                  <c:v>36.002130999999999</c:v>
                </c:pt>
                <c:pt idx="373">
                  <c:v>35.913278000000005</c:v>
                </c:pt>
                <c:pt idx="374">
                  <c:v>35.842154999999998</c:v>
                </c:pt>
                <c:pt idx="375">
                  <c:v>35.781124999999996</c:v>
                </c:pt>
                <c:pt idx="376">
                  <c:v>35.688991999999999</c:v>
                </c:pt>
                <c:pt idx="377">
                  <c:v>35.582630000000002</c:v>
                </c:pt>
                <c:pt idx="378">
                  <c:v>35.558961000000004</c:v>
                </c:pt>
                <c:pt idx="379">
                  <c:v>35.552820000000004</c:v>
                </c:pt>
                <c:pt idx="380">
                  <c:v>35.483993000000005</c:v>
                </c:pt>
                <c:pt idx="381">
                  <c:v>35.396217000000007</c:v>
                </c:pt>
                <c:pt idx="382">
                  <c:v>35.283749</c:v>
                </c:pt>
                <c:pt idx="383">
                  <c:v>35.208461999999997</c:v>
                </c:pt>
                <c:pt idx="384">
                  <c:v>35.157615</c:v>
                </c:pt>
                <c:pt idx="385">
                  <c:v>34.993053000000003</c:v>
                </c:pt>
                <c:pt idx="386">
                  <c:v>34.767695000000003</c:v>
                </c:pt>
                <c:pt idx="387">
                  <c:v>34.645302999999998</c:v>
                </c:pt>
                <c:pt idx="388">
                  <c:v>34.541390000000007</c:v>
                </c:pt>
                <c:pt idx="389">
                  <c:v>34.492354999999996</c:v>
                </c:pt>
                <c:pt idx="390">
                  <c:v>34.365819999999999</c:v>
                </c:pt>
                <c:pt idx="391">
                  <c:v>34.193190000000001</c:v>
                </c:pt>
                <c:pt idx="392">
                  <c:v>34.097481999999999</c:v>
                </c:pt>
                <c:pt idx="393">
                  <c:v>33.962031999999994</c:v>
                </c:pt>
                <c:pt idx="394">
                  <c:v>33.850524</c:v>
                </c:pt>
                <c:pt idx="395">
                  <c:v>33.619802</c:v>
                </c:pt>
                <c:pt idx="396">
                  <c:v>33.347404999999995</c:v>
                </c:pt>
                <c:pt idx="397">
                  <c:v>33.275258000000001</c:v>
                </c:pt>
                <c:pt idx="398">
                  <c:v>33.204604999999994</c:v>
                </c:pt>
                <c:pt idx="399">
                  <c:v>32.913891</c:v>
                </c:pt>
                <c:pt idx="400">
                  <c:v>32.506141</c:v>
                </c:pt>
                <c:pt idx="401">
                  <c:v>32.308234999999996</c:v>
                </c:pt>
                <c:pt idx="402">
                  <c:v>32.277217999999998</c:v>
                </c:pt>
                <c:pt idx="403">
                  <c:v>32.216045000000001</c:v>
                </c:pt>
                <c:pt idx="404">
                  <c:v>31.879559</c:v>
                </c:pt>
                <c:pt idx="405">
                  <c:v>31.532319999999999</c:v>
                </c:pt>
                <c:pt idx="406">
                  <c:v>31.546559999999999</c:v>
                </c:pt>
                <c:pt idx="407">
                  <c:v>31.443030999999998</c:v>
                </c:pt>
                <c:pt idx="408">
                  <c:v>31.065792999999999</c:v>
                </c:pt>
                <c:pt idx="409">
                  <c:v>30.877789000000007</c:v>
                </c:pt>
                <c:pt idx="410">
                  <c:v>30.798494000000005</c:v>
                </c:pt>
                <c:pt idx="411">
                  <c:v>30.612907000000007</c:v>
                </c:pt>
                <c:pt idx="412">
                  <c:v>30.348760999999996</c:v>
                </c:pt>
                <c:pt idx="413">
                  <c:v>30.231550000000006</c:v>
                </c:pt>
                <c:pt idx="414">
                  <c:v>30.175442000000004</c:v>
                </c:pt>
                <c:pt idx="415">
                  <c:v>30.081320999999996</c:v>
                </c:pt>
                <c:pt idx="416">
                  <c:v>30.115466999999995</c:v>
                </c:pt>
                <c:pt idx="417">
                  <c:v>30.001675999999996</c:v>
                </c:pt>
                <c:pt idx="418">
                  <c:v>29.865922000000005</c:v>
                </c:pt>
                <c:pt idx="419">
                  <c:v>29.841736000000004</c:v>
                </c:pt>
                <c:pt idx="420">
                  <c:v>29.772133000000004</c:v>
                </c:pt>
                <c:pt idx="421">
                  <c:v>29.795371999999993</c:v>
                </c:pt>
                <c:pt idx="422">
                  <c:v>29.796458000000001</c:v>
                </c:pt>
                <c:pt idx="423">
                  <c:v>29.780484999999999</c:v>
                </c:pt>
                <c:pt idx="424">
                  <c:v>29.797507000000003</c:v>
                </c:pt>
                <c:pt idx="425">
                  <c:v>29.851250999999998</c:v>
                </c:pt>
                <c:pt idx="426">
                  <c:v>29.910073999999994</c:v>
                </c:pt>
                <c:pt idx="427">
                  <c:v>29.994684999999997</c:v>
                </c:pt>
                <c:pt idx="428">
                  <c:v>30.028384999999993</c:v>
                </c:pt>
                <c:pt idx="429">
                  <c:v>30.030985000000001</c:v>
                </c:pt>
                <c:pt idx="430">
                  <c:v>30.112754999999993</c:v>
                </c:pt>
                <c:pt idx="431">
                  <c:v>30.201350999999995</c:v>
                </c:pt>
                <c:pt idx="432">
                  <c:v>30.108339000000001</c:v>
                </c:pt>
                <c:pt idx="433">
                  <c:v>30.052987999999992</c:v>
                </c:pt>
                <c:pt idx="434">
                  <c:v>30.134079999999997</c:v>
                </c:pt>
                <c:pt idx="435">
                  <c:v>30.056190999999998</c:v>
                </c:pt>
                <c:pt idx="436">
                  <c:v>30.004497999999998</c:v>
                </c:pt>
                <c:pt idx="437">
                  <c:v>30.105058000000007</c:v>
                </c:pt>
                <c:pt idx="438">
                  <c:v>30.056054999999994</c:v>
                </c:pt>
                <c:pt idx="439">
                  <c:v>30.015391000000001</c:v>
                </c:pt>
                <c:pt idx="440">
                  <c:v>30.088859999999997</c:v>
                </c:pt>
                <c:pt idx="441">
                  <c:v>30.130438000000005</c:v>
                </c:pt>
                <c:pt idx="442">
                  <c:v>30.148040000000002</c:v>
                </c:pt>
                <c:pt idx="443">
                  <c:v>30.174714999999999</c:v>
                </c:pt>
                <c:pt idx="444">
                  <c:v>30.181539999999998</c:v>
                </c:pt>
                <c:pt idx="445">
                  <c:v>30.109979999999993</c:v>
                </c:pt>
                <c:pt idx="446">
                  <c:v>30.03342</c:v>
                </c:pt>
                <c:pt idx="447">
                  <c:v>30.042931000000003</c:v>
                </c:pt>
                <c:pt idx="448">
                  <c:v>30.059150000000002</c:v>
                </c:pt>
                <c:pt idx="449">
                  <c:v>30.076768000000001</c:v>
                </c:pt>
                <c:pt idx="450">
                  <c:v>30.095344000000004</c:v>
                </c:pt>
                <c:pt idx="451">
                  <c:v>30.146481000000001</c:v>
                </c:pt>
                <c:pt idx="452">
                  <c:v>30.171152999999997</c:v>
                </c:pt>
                <c:pt idx="453">
                  <c:v>30.179096000000001</c:v>
                </c:pt>
                <c:pt idx="454">
                  <c:v>30.211018999999993</c:v>
                </c:pt>
                <c:pt idx="455">
                  <c:v>30.208526999999997</c:v>
                </c:pt>
                <c:pt idx="456">
                  <c:v>30.197345999999996</c:v>
                </c:pt>
                <c:pt idx="457">
                  <c:v>30.160493000000002</c:v>
                </c:pt>
                <c:pt idx="458">
                  <c:v>30.14123</c:v>
                </c:pt>
                <c:pt idx="459">
                  <c:v>30.123816000000005</c:v>
                </c:pt>
                <c:pt idx="460">
                  <c:v>30.110677000000003</c:v>
                </c:pt>
                <c:pt idx="461">
                  <c:v>30.136014000000003</c:v>
                </c:pt>
                <c:pt idx="462">
                  <c:v>30.176217999999999</c:v>
                </c:pt>
                <c:pt idx="463">
                  <c:v>30.211870999999995</c:v>
                </c:pt>
                <c:pt idx="464">
                  <c:v>30.238972000000004</c:v>
                </c:pt>
                <c:pt idx="465">
                  <c:v>30.243956999999995</c:v>
                </c:pt>
                <c:pt idx="466">
                  <c:v>30.245358999999993</c:v>
                </c:pt>
                <c:pt idx="467">
                  <c:v>30.229776000000008</c:v>
                </c:pt>
                <c:pt idx="468">
                  <c:v>30.214519000000003</c:v>
                </c:pt>
                <c:pt idx="469">
                  <c:v>30.191821000000004</c:v>
                </c:pt>
                <c:pt idx="470">
                  <c:v>30.167498000000002</c:v>
                </c:pt>
                <c:pt idx="471">
                  <c:v>30.145140000000005</c:v>
                </c:pt>
                <c:pt idx="472">
                  <c:v>30.168381000000004</c:v>
                </c:pt>
                <c:pt idx="473">
                  <c:v>30.209641999999995</c:v>
                </c:pt>
                <c:pt idx="474">
                  <c:v>30.243439000000002</c:v>
                </c:pt>
                <c:pt idx="475">
                  <c:v>30.286305000000006</c:v>
                </c:pt>
                <c:pt idx="476">
                  <c:v>30.302617000000005</c:v>
                </c:pt>
                <c:pt idx="477">
                  <c:v>30.302042000000007</c:v>
                </c:pt>
                <c:pt idx="478">
                  <c:v>30.300392999999993</c:v>
                </c:pt>
                <c:pt idx="479">
                  <c:v>30.263278999999997</c:v>
                </c:pt>
                <c:pt idx="480">
                  <c:v>30.230470000000004</c:v>
                </c:pt>
                <c:pt idx="481">
                  <c:v>30.208162000000002</c:v>
                </c:pt>
                <c:pt idx="482">
                  <c:v>30.204715999999998</c:v>
                </c:pt>
                <c:pt idx="483">
                  <c:v>30.240444000000004</c:v>
                </c:pt>
                <c:pt idx="484">
                  <c:v>30.250284000000001</c:v>
                </c:pt>
                <c:pt idx="485">
                  <c:v>30.271846999999994</c:v>
                </c:pt>
                <c:pt idx="486">
                  <c:v>30.309759000000007</c:v>
                </c:pt>
                <c:pt idx="487">
                  <c:v>30.336110999999995</c:v>
                </c:pt>
                <c:pt idx="488">
                  <c:v>30.343287000000004</c:v>
                </c:pt>
                <c:pt idx="489">
                  <c:v>30.324712999999996</c:v>
                </c:pt>
                <c:pt idx="490">
                  <c:v>30.285283000000007</c:v>
                </c:pt>
                <c:pt idx="491">
                  <c:v>30.274219000000002</c:v>
                </c:pt>
                <c:pt idx="492">
                  <c:v>30.282943999999993</c:v>
                </c:pt>
                <c:pt idx="493">
                  <c:v>30.267415999999997</c:v>
                </c:pt>
                <c:pt idx="494">
                  <c:v>30.273331000000006</c:v>
                </c:pt>
                <c:pt idx="495">
                  <c:v>30.309618000000007</c:v>
                </c:pt>
                <c:pt idx="496">
                  <c:v>30.359078000000004</c:v>
                </c:pt>
                <c:pt idx="497">
                  <c:v>30.404157999999995</c:v>
                </c:pt>
                <c:pt idx="498">
                  <c:v>30.405732000000008</c:v>
                </c:pt>
                <c:pt idx="499">
                  <c:v>30.404885000000007</c:v>
                </c:pt>
                <c:pt idx="500">
                  <c:v>30.385910000000003</c:v>
                </c:pt>
                <c:pt idx="501">
                  <c:v>30.351419999999997</c:v>
                </c:pt>
                <c:pt idx="502">
                  <c:v>30.337475000000005</c:v>
                </c:pt>
                <c:pt idx="503">
                  <c:v>30.339674999999993</c:v>
                </c:pt>
                <c:pt idx="504">
                  <c:v>30.357659000000005</c:v>
                </c:pt>
                <c:pt idx="505">
                  <c:v>30.396283000000004</c:v>
                </c:pt>
                <c:pt idx="506">
                  <c:v>30.423797999999998</c:v>
                </c:pt>
                <c:pt idx="507">
                  <c:v>30.469306000000003</c:v>
                </c:pt>
                <c:pt idx="508">
                  <c:v>30.505352999999992</c:v>
                </c:pt>
                <c:pt idx="509">
                  <c:v>30.510294000000002</c:v>
                </c:pt>
                <c:pt idx="510">
                  <c:v>30.508265000000002</c:v>
                </c:pt>
                <c:pt idx="511">
                  <c:v>30.494177999999991</c:v>
                </c:pt>
                <c:pt idx="512">
                  <c:v>30.475095000000003</c:v>
                </c:pt>
                <c:pt idx="513">
                  <c:v>30.468022000000005</c:v>
                </c:pt>
                <c:pt idx="514">
                  <c:v>30.474016999999996</c:v>
                </c:pt>
                <c:pt idx="515">
                  <c:v>30.498169000000004</c:v>
                </c:pt>
                <c:pt idx="516">
                  <c:v>30.535866999999996</c:v>
                </c:pt>
                <c:pt idx="517">
                  <c:v>30.585565000000003</c:v>
                </c:pt>
                <c:pt idx="518">
                  <c:v>30.630369000000009</c:v>
                </c:pt>
                <c:pt idx="519">
                  <c:v>30.665553000000003</c:v>
                </c:pt>
                <c:pt idx="520">
                  <c:v>30.668456999999997</c:v>
                </c:pt>
                <c:pt idx="521">
                  <c:v>30.656301000000006</c:v>
                </c:pt>
                <c:pt idx="522">
                  <c:v>30.648935000000002</c:v>
                </c:pt>
                <c:pt idx="523">
                  <c:v>30.645883999999995</c:v>
                </c:pt>
                <c:pt idx="524">
                  <c:v>30.646228999999998</c:v>
                </c:pt>
                <c:pt idx="525">
                  <c:v>30.669135000000004</c:v>
                </c:pt>
                <c:pt idx="526">
                  <c:v>30.697984000000005</c:v>
                </c:pt>
                <c:pt idx="527">
                  <c:v>30.739467000000005</c:v>
                </c:pt>
                <c:pt idx="528">
                  <c:v>30.785004000000008</c:v>
                </c:pt>
                <c:pt idx="529">
                  <c:v>30.816670999999999</c:v>
                </c:pt>
                <c:pt idx="530">
                  <c:v>30.839468000000004</c:v>
                </c:pt>
                <c:pt idx="531">
                  <c:v>30.831772999999998</c:v>
                </c:pt>
                <c:pt idx="532">
                  <c:v>30.810792000000006</c:v>
                </c:pt>
                <c:pt idx="533">
                  <c:v>30.793291000000004</c:v>
                </c:pt>
                <c:pt idx="534">
                  <c:v>30.797246999999999</c:v>
                </c:pt>
                <c:pt idx="535">
                  <c:v>30.795446000000005</c:v>
                </c:pt>
                <c:pt idx="536">
                  <c:v>30.835001999999996</c:v>
                </c:pt>
                <c:pt idx="537">
                  <c:v>30.877962999999994</c:v>
                </c:pt>
                <c:pt idx="538">
                  <c:v>30.920891999999995</c:v>
                </c:pt>
                <c:pt idx="539">
                  <c:v>30.952832000000001</c:v>
                </c:pt>
                <c:pt idx="540">
                  <c:v>30.970823000000003</c:v>
                </c:pt>
                <c:pt idx="541">
                  <c:v>30.960094000000005</c:v>
                </c:pt>
                <c:pt idx="542">
                  <c:v>30.939312000000001</c:v>
                </c:pt>
                <c:pt idx="543">
                  <c:v>30.914925000000004</c:v>
                </c:pt>
                <c:pt idx="544">
                  <c:v>30.920928000000004</c:v>
                </c:pt>
                <c:pt idx="545">
                  <c:v>30.942337999999999</c:v>
                </c:pt>
                <c:pt idx="546">
                  <c:v>30.975245999999999</c:v>
                </c:pt>
                <c:pt idx="547">
                  <c:v>31.022050999999998</c:v>
                </c:pt>
                <c:pt idx="548">
                  <c:v>31.049340999999991</c:v>
                </c:pt>
                <c:pt idx="549">
                  <c:v>31.069603000000008</c:v>
                </c:pt>
                <c:pt idx="550">
                  <c:v>31.077360999999996</c:v>
                </c:pt>
                <c:pt idx="551">
                  <c:v>31.064493999999996</c:v>
                </c:pt>
                <c:pt idx="552">
                  <c:v>31.063955</c:v>
                </c:pt>
                <c:pt idx="553">
                  <c:v>31.040017000000006</c:v>
                </c:pt>
                <c:pt idx="554">
                  <c:v>31.035801000000006</c:v>
                </c:pt>
                <c:pt idx="555">
                  <c:v>31.077030999999998</c:v>
                </c:pt>
                <c:pt idx="556">
                  <c:v>31.127223999999998</c:v>
                </c:pt>
                <c:pt idx="557">
                  <c:v>31.169266000000007</c:v>
                </c:pt>
                <c:pt idx="558">
                  <c:v>31.202968000000006</c:v>
                </c:pt>
                <c:pt idx="559">
                  <c:v>31.238041000000003</c:v>
                </c:pt>
                <c:pt idx="560">
                  <c:v>31.250211999999998</c:v>
                </c:pt>
                <c:pt idx="561">
                  <c:v>31.248361000000003</c:v>
                </c:pt>
                <c:pt idx="562">
                  <c:v>31.240409</c:v>
                </c:pt>
                <c:pt idx="563">
                  <c:v>31.226911000000001</c:v>
                </c:pt>
                <c:pt idx="564">
                  <c:v>31.253177000000001</c:v>
                </c:pt>
                <c:pt idx="565">
                  <c:v>31.296768000000007</c:v>
                </c:pt>
                <c:pt idx="566">
                  <c:v>31.345120999999999</c:v>
                </c:pt>
                <c:pt idx="567">
                  <c:v>31.398353</c:v>
                </c:pt>
                <c:pt idx="568">
                  <c:v>31.439950999999994</c:v>
                </c:pt>
                <c:pt idx="569">
                  <c:v>31.478614</c:v>
                </c:pt>
                <c:pt idx="570">
                  <c:v>31.488689000000001</c:v>
                </c:pt>
                <c:pt idx="571">
                  <c:v>31.478211000000002</c:v>
                </c:pt>
                <c:pt idx="572">
                  <c:v>31.465696000000001</c:v>
                </c:pt>
                <c:pt idx="573">
                  <c:v>31.469082</c:v>
                </c:pt>
                <c:pt idx="574">
                  <c:v>31.493890999999998</c:v>
                </c:pt>
                <c:pt idx="575">
                  <c:v>31.519957000000005</c:v>
                </c:pt>
                <c:pt idx="576">
                  <c:v>31.552093000000006</c:v>
                </c:pt>
                <c:pt idx="577">
                  <c:v>31.628167000000005</c:v>
                </c:pt>
                <c:pt idx="578">
                  <c:v>31.655121999999992</c:v>
                </c:pt>
                <c:pt idx="579">
                  <c:v>31.661911000000003</c:v>
                </c:pt>
                <c:pt idx="580">
                  <c:v>31.644704000000004</c:v>
                </c:pt>
                <c:pt idx="581">
                  <c:v>31.630985000000003</c:v>
                </c:pt>
                <c:pt idx="582">
                  <c:v>31.638019</c:v>
                </c:pt>
                <c:pt idx="583">
                  <c:v>31.637555000000006</c:v>
                </c:pt>
                <c:pt idx="584">
                  <c:v>31.66666</c:v>
                </c:pt>
                <c:pt idx="585">
                  <c:v>31.713234</c:v>
                </c:pt>
                <c:pt idx="586">
                  <c:v>31.777129000000002</c:v>
                </c:pt>
                <c:pt idx="587">
                  <c:v>31.795872000000003</c:v>
                </c:pt>
                <c:pt idx="588">
                  <c:v>31.809000999999995</c:v>
                </c:pt>
                <c:pt idx="589">
                  <c:v>31.810549999999992</c:v>
                </c:pt>
                <c:pt idx="590">
                  <c:v>31.80680000000001</c:v>
                </c:pt>
                <c:pt idx="591">
                  <c:v>31.768392999999996</c:v>
                </c:pt>
                <c:pt idx="592">
                  <c:v>31.763896000000003</c:v>
                </c:pt>
                <c:pt idx="593">
                  <c:v>31.789727999999997</c:v>
                </c:pt>
                <c:pt idx="594">
                  <c:v>31.832198999999996</c:v>
                </c:pt>
                <c:pt idx="595">
                  <c:v>31.861340000000006</c:v>
                </c:pt>
                <c:pt idx="596">
                  <c:v>31.902553999999995</c:v>
                </c:pt>
                <c:pt idx="597">
                  <c:v>31.938915999999992</c:v>
                </c:pt>
                <c:pt idx="598">
                  <c:v>31.934605000000005</c:v>
                </c:pt>
                <c:pt idx="599">
                  <c:v>31.910882000000001</c:v>
                </c:pt>
                <c:pt idx="600">
                  <c:v>31.904002000000006</c:v>
                </c:pt>
                <c:pt idx="601">
                  <c:v>31.905472000000003</c:v>
                </c:pt>
                <c:pt idx="602">
                  <c:v>31.92301299999999</c:v>
                </c:pt>
                <c:pt idx="603">
                  <c:v>31.962130999999999</c:v>
                </c:pt>
                <c:pt idx="604">
                  <c:v>31.991571999999998</c:v>
                </c:pt>
                <c:pt idx="605">
                  <c:v>32.048605000000002</c:v>
                </c:pt>
                <c:pt idx="606">
                  <c:v>32.030344999999997</c:v>
                </c:pt>
                <c:pt idx="607">
                  <c:v>32.045121999999999</c:v>
                </c:pt>
                <c:pt idx="608">
                  <c:v>32.033413000000003</c:v>
                </c:pt>
                <c:pt idx="609">
                  <c:v>32.030371000000002</c:v>
                </c:pt>
                <c:pt idx="610">
                  <c:v>32.027304000000008</c:v>
                </c:pt>
                <c:pt idx="611">
                  <c:v>31.941302</c:v>
                </c:pt>
                <c:pt idx="612">
                  <c:v>31.98069499999999</c:v>
                </c:pt>
                <c:pt idx="613">
                  <c:v>32.033554000000002</c:v>
                </c:pt>
                <c:pt idx="614">
                  <c:v>32.064827000000008</c:v>
                </c:pt>
                <c:pt idx="615">
                  <c:v>32.087468999999999</c:v>
                </c:pt>
                <c:pt idx="616">
                  <c:v>32.092514000000008</c:v>
                </c:pt>
                <c:pt idx="617">
                  <c:v>32.081318000000003</c:v>
                </c:pt>
                <c:pt idx="618">
                  <c:v>32.050432000000008</c:v>
                </c:pt>
                <c:pt idx="619">
                  <c:v>32.047702000000001</c:v>
                </c:pt>
                <c:pt idx="620">
                  <c:v>32.093865000000001</c:v>
                </c:pt>
                <c:pt idx="621">
                  <c:v>32.138196000000001</c:v>
                </c:pt>
                <c:pt idx="622">
                  <c:v>32.170453999999999</c:v>
                </c:pt>
                <c:pt idx="623">
                  <c:v>32.223694999999992</c:v>
                </c:pt>
                <c:pt idx="624">
                  <c:v>32.221876999999999</c:v>
                </c:pt>
                <c:pt idx="625">
                  <c:v>32.231511000000005</c:v>
                </c:pt>
                <c:pt idx="626">
                  <c:v>32.208917</c:v>
                </c:pt>
                <c:pt idx="627">
                  <c:v>32.223600999999995</c:v>
                </c:pt>
                <c:pt idx="628">
                  <c:v>32.215990000000005</c:v>
                </c:pt>
                <c:pt idx="629">
                  <c:v>32.240814999999998</c:v>
                </c:pt>
                <c:pt idx="630">
                  <c:v>32.277856999999997</c:v>
                </c:pt>
                <c:pt idx="631">
                  <c:v>32.304948999999993</c:v>
                </c:pt>
                <c:pt idx="632">
                  <c:v>32.333298000000006</c:v>
                </c:pt>
                <c:pt idx="633">
                  <c:v>32.347789999999996</c:v>
                </c:pt>
                <c:pt idx="634">
                  <c:v>32.353776000000003</c:v>
                </c:pt>
                <c:pt idx="635">
                  <c:v>32.341384999999995</c:v>
                </c:pt>
                <c:pt idx="636">
                  <c:v>32.347180999999992</c:v>
                </c:pt>
                <c:pt idx="637">
                  <c:v>32.380899999999997</c:v>
                </c:pt>
                <c:pt idx="638">
                  <c:v>32.403040999999995</c:v>
                </c:pt>
                <c:pt idx="639">
                  <c:v>32.452329000000006</c:v>
                </c:pt>
                <c:pt idx="640">
                  <c:v>32.479030999999999</c:v>
                </c:pt>
                <c:pt idx="641">
                  <c:v>32.467858</c:v>
                </c:pt>
                <c:pt idx="642">
                  <c:v>32.481019000000003</c:v>
                </c:pt>
                <c:pt idx="643">
                  <c:v>32.475317999999994</c:v>
                </c:pt>
                <c:pt idx="644">
                  <c:v>32.456676000000002</c:v>
                </c:pt>
                <c:pt idx="645">
                  <c:v>32.463847999999992</c:v>
                </c:pt>
                <c:pt idx="646">
                  <c:v>32.495458999999997</c:v>
                </c:pt>
                <c:pt idx="647">
                  <c:v>32.526561000000008</c:v>
                </c:pt>
                <c:pt idx="648">
                  <c:v>32.548669000000004</c:v>
                </c:pt>
                <c:pt idx="649">
                  <c:v>32.580362000000001</c:v>
                </c:pt>
                <c:pt idx="650">
                  <c:v>32.572964999999996</c:v>
                </c:pt>
                <c:pt idx="651">
                  <c:v>32.548884999999999</c:v>
                </c:pt>
                <c:pt idx="652">
                  <c:v>32.521836</c:v>
                </c:pt>
                <c:pt idx="653">
                  <c:v>32.494361000000005</c:v>
                </c:pt>
                <c:pt idx="654">
                  <c:v>32.505806000000007</c:v>
                </c:pt>
                <c:pt idx="655">
                  <c:v>32.535734000000005</c:v>
                </c:pt>
                <c:pt idx="656">
                  <c:v>32.586207999999999</c:v>
                </c:pt>
                <c:pt idx="657">
                  <c:v>32.608936999999997</c:v>
                </c:pt>
                <c:pt idx="658">
                  <c:v>32.616795999999994</c:v>
                </c:pt>
                <c:pt idx="659">
                  <c:v>32.588625000000008</c:v>
                </c:pt>
                <c:pt idx="660">
                  <c:v>32.555321999999997</c:v>
                </c:pt>
                <c:pt idx="661">
                  <c:v>32.544493999999993</c:v>
                </c:pt>
                <c:pt idx="662">
                  <c:v>32.573387000000004</c:v>
                </c:pt>
                <c:pt idx="663">
                  <c:v>32.616852000000002</c:v>
                </c:pt>
                <c:pt idx="664">
                  <c:v>32.643519000000005</c:v>
                </c:pt>
                <c:pt idx="665">
                  <c:v>32.640687999999997</c:v>
                </c:pt>
                <c:pt idx="666">
                  <c:v>32.630108000000007</c:v>
                </c:pt>
                <c:pt idx="667">
                  <c:v>32.618002999999995</c:v>
                </c:pt>
                <c:pt idx="668">
                  <c:v>32.612419999999993</c:v>
                </c:pt>
                <c:pt idx="669">
                  <c:v>32.617432999999998</c:v>
                </c:pt>
                <c:pt idx="670">
                  <c:v>32.623568000000006</c:v>
                </c:pt>
                <c:pt idx="671">
                  <c:v>32.656172000000005</c:v>
                </c:pt>
                <c:pt idx="672">
                  <c:v>32.708795000000009</c:v>
                </c:pt>
                <c:pt idx="673">
                  <c:v>32.745433000000006</c:v>
                </c:pt>
                <c:pt idx="674">
                  <c:v>32.752358999999998</c:v>
                </c:pt>
                <c:pt idx="675">
                  <c:v>32.733719999999998</c:v>
                </c:pt>
                <c:pt idx="676">
                  <c:v>32.727599999999995</c:v>
                </c:pt>
                <c:pt idx="677">
                  <c:v>32.713596000000003</c:v>
                </c:pt>
                <c:pt idx="678">
                  <c:v>32.720382999999991</c:v>
                </c:pt>
                <c:pt idx="679">
                  <c:v>32.758353999999997</c:v>
                </c:pt>
                <c:pt idx="680">
                  <c:v>32.804774000000002</c:v>
                </c:pt>
                <c:pt idx="681">
                  <c:v>32.843020000000003</c:v>
                </c:pt>
                <c:pt idx="682">
                  <c:v>32.853900999999993</c:v>
                </c:pt>
                <c:pt idx="683">
                  <c:v>32.824621999999998</c:v>
                </c:pt>
                <c:pt idx="684">
                  <c:v>32.796284</c:v>
                </c:pt>
                <c:pt idx="685">
                  <c:v>32.806483999999998</c:v>
                </c:pt>
                <c:pt idx="686">
                  <c:v>32.830595999999993</c:v>
                </c:pt>
                <c:pt idx="687">
                  <c:v>32.86665</c:v>
                </c:pt>
                <c:pt idx="688">
                  <c:v>32.913168000000006</c:v>
                </c:pt>
                <c:pt idx="689">
                  <c:v>32.954421000000004</c:v>
                </c:pt>
                <c:pt idx="690">
                  <c:v>32.957569999999997</c:v>
                </c:pt>
                <c:pt idx="691">
                  <c:v>32.952011000000006</c:v>
                </c:pt>
                <c:pt idx="692">
                  <c:v>32.952981000000001</c:v>
                </c:pt>
                <c:pt idx="693">
                  <c:v>32.948761000000005</c:v>
                </c:pt>
                <c:pt idx="694">
                  <c:v>32.974218999999998</c:v>
                </c:pt>
                <c:pt idx="695">
                  <c:v>33.020648999999992</c:v>
                </c:pt>
                <c:pt idx="696">
                  <c:v>33.056466000000007</c:v>
                </c:pt>
                <c:pt idx="697">
                  <c:v>33.080348999999998</c:v>
                </c:pt>
                <c:pt idx="698">
                  <c:v>33.095359999999999</c:v>
                </c:pt>
                <c:pt idx="699">
                  <c:v>33.081890000000001</c:v>
                </c:pt>
                <c:pt idx="700">
                  <c:v>33.074303000000008</c:v>
                </c:pt>
                <c:pt idx="701">
                  <c:v>33.091159999999995</c:v>
                </c:pt>
                <c:pt idx="702">
                  <c:v>33.111744999999999</c:v>
                </c:pt>
                <c:pt idx="703">
                  <c:v>33.163552000000003</c:v>
                </c:pt>
                <c:pt idx="704">
                  <c:v>33.225168000000004</c:v>
                </c:pt>
                <c:pt idx="705">
                  <c:v>33.235873999999995</c:v>
                </c:pt>
                <c:pt idx="706">
                  <c:v>33.213690999999997</c:v>
                </c:pt>
                <c:pt idx="707">
                  <c:v>33.204239000000008</c:v>
                </c:pt>
                <c:pt idx="708">
                  <c:v>33.209036000000005</c:v>
                </c:pt>
                <c:pt idx="709">
                  <c:v>33.229739000000009</c:v>
                </c:pt>
                <c:pt idx="710">
                  <c:v>33.270708000000006</c:v>
                </c:pt>
                <c:pt idx="711">
                  <c:v>33.320639999999997</c:v>
                </c:pt>
                <c:pt idx="712">
                  <c:v>33.354759999999999</c:v>
                </c:pt>
                <c:pt idx="713">
                  <c:v>33.369448999999996</c:v>
                </c:pt>
                <c:pt idx="714">
                  <c:v>33.368998999999995</c:v>
                </c:pt>
                <c:pt idx="715">
                  <c:v>33.363811999999996</c:v>
                </c:pt>
                <c:pt idx="716">
                  <c:v>33.377757000000003</c:v>
                </c:pt>
                <c:pt idx="717">
                  <c:v>33.406227000000008</c:v>
                </c:pt>
                <c:pt idx="718">
                  <c:v>33.460979000000009</c:v>
                </c:pt>
                <c:pt idx="719">
                  <c:v>33.487686999999994</c:v>
                </c:pt>
                <c:pt idx="720">
                  <c:v>33.501718000000004</c:v>
                </c:pt>
                <c:pt idx="721">
                  <c:v>33.508240000000001</c:v>
                </c:pt>
                <c:pt idx="722">
                  <c:v>33.498232000000002</c:v>
                </c:pt>
                <c:pt idx="723">
                  <c:v>33.490289999999995</c:v>
                </c:pt>
                <c:pt idx="724">
                  <c:v>33.538353999999998</c:v>
                </c:pt>
                <c:pt idx="725">
                  <c:v>33.589869999999991</c:v>
                </c:pt>
                <c:pt idx="726">
                  <c:v>33.646741000000006</c:v>
                </c:pt>
                <c:pt idx="727">
                  <c:v>33.665308000000003</c:v>
                </c:pt>
                <c:pt idx="728">
                  <c:v>33.652279</c:v>
                </c:pt>
                <c:pt idx="729">
                  <c:v>33.639304000000003</c:v>
                </c:pt>
                <c:pt idx="730">
                  <c:v>33.63485</c:v>
                </c:pt>
                <c:pt idx="731">
                  <c:v>33.655536000000005</c:v>
                </c:pt>
                <c:pt idx="732">
                  <c:v>33.704313000000006</c:v>
                </c:pt>
                <c:pt idx="733">
                  <c:v>33.739198000000009</c:v>
                </c:pt>
                <c:pt idx="734">
                  <c:v>33.755331000000005</c:v>
                </c:pt>
                <c:pt idx="735">
                  <c:v>33.768007000000004</c:v>
                </c:pt>
                <c:pt idx="736">
                  <c:v>33.756615999999994</c:v>
                </c:pt>
                <c:pt idx="737">
                  <c:v>33.743854999999996</c:v>
                </c:pt>
                <c:pt idx="738">
                  <c:v>33.774099999999997</c:v>
                </c:pt>
                <c:pt idx="739">
                  <c:v>33.826045000000001</c:v>
                </c:pt>
                <c:pt idx="740">
                  <c:v>33.870176999999998</c:v>
                </c:pt>
                <c:pt idx="741">
                  <c:v>33.891223999999994</c:v>
                </c:pt>
                <c:pt idx="742">
                  <c:v>33.882016999999998</c:v>
                </c:pt>
                <c:pt idx="743">
                  <c:v>33.872256999999998</c:v>
                </c:pt>
                <c:pt idx="744">
                  <c:v>33.86551</c:v>
                </c:pt>
                <c:pt idx="745">
                  <c:v>33.888381000000003</c:v>
                </c:pt>
                <c:pt idx="746">
                  <c:v>33.929645000000008</c:v>
                </c:pt>
                <c:pt idx="747">
                  <c:v>33.97493200000001</c:v>
                </c:pt>
                <c:pt idx="748">
                  <c:v>34.014930000000007</c:v>
                </c:pt>
                <c:pt idx="749">
                  <c:v>33.999702999999997</c:v>
                </c:pt>
                <c:pt idx="750">
                  <c:v>33.998780000000004</c:v>
                </c:pt>
                <c:pt idx="751">
                  <c:v>34.015258999999993</c:v>
                </c:pt>
                <c:pt idx="752">
                  <c:v>34.027141</c:v>
                </c:pt>
                <c:pt idx="753">
                  <c:v>34.053846000000007</c:v>
                </c:pt>
                <c:pt idx="754">
                  <c:v>34.131022000000009</c:v>
                </c:pt>
                <c:pt idx="755">
                  <c:v>34.140685999999995</c:v>
                </c:pt>
                <c:pt idx="756">
                  <c:v>34.124684999999999</c:v>
                </c:pt>
                <c:pt idx="757">
                  <c:v>34.127554999999994</c:v>
                </c:pt>
                <c:pt idx="758">
                  <c:v>34.140058000000003</c:v>
                </c:pt>
                <c:pt idx="759">
                  <c:v>34.154734000000005</c:v>
                </c:pt>
                <c:pt idx="760">
                  <c:v>34.225254000000007</c:v>
                </c:pt>
                <c:pt idx="761">
                  <c:v>34.254071000000003</c:v>
                </c:pt>
                <c:pt idx="762">
                  <c:v>34.279460999999998</c:v>
                </c:pt>
                <c:pt idx="763">
                  <c:v>34.271583</c:v>
                </c:pt>
                <c:pt idx="764">
                  <c:v>34.253081000000009</c:v>
                </c:pt>
                <c:pt idx="765">
                  <c:v>34.267279000000002</c:v>
                </c:pt>
                <c:pt idx="766">
                  <c:v>34.316627000000004</c:v>
                </c:pt>
                <c:pt idx="767">
                  <c:v>34.353306000000003</c:v>
                </c:pt>
                <c:pt idx="768">
                  <c:v>34.401500999999996</c:v>
                </c:pt>
                <c:pt idx="769">
                  <c:v>34.398110999999993</c:v>
                </c:pt>
                <c:pt idx="770">
                  <c:v>34.376080000000002</c:v>
                </c:pt>
                <c:pt idx="771">
                  <c:v>34.369886000000008</c:v>
                </c:pt>
                <c:pt idx="772">
                  <c:v>34.396186999999991</c:v>
                </c:pt>
                <c:pt idx="773">
                  <c:v>34.451844000000008</c:v>
                </c:pt>
                <c:pt idx="774">
                  <c:v>34.500773000000002</c:v>
                </c:pt>
                <c:pt idx="775">
                  <c:v>34.516245000000005</c:v>
                </c:pt>
                <c:pt idx="776">
                  <c:v>34.551008999999993</c:v>
                </c:pt>
                <c:pt idx="777">
                  <c:v>34.535133999999999</c:v>
                </c:pt>
                <c:pt idx="778">
                  <c:v>34.517369000000009</c:v>
                </c:pt>
                <c:pt idx="779">
                  <c:v>34.558185000000002</c:v>
                </c:pt>
                <c:pt idx="780">
                  <c:v>34.596058999999997</c:v>
                </c:pt>
                <c:pt idx="781">
                  <c:v>34.649861999999999</c:v>
                </c:pt>
                <c:pt idx="782">
                  <c:v>34.665468999999995</c:v>
                </c:pt>
                <c:pt idx="783">
                  <c:v>34.641363000000005</c:v>
                </c:pt>
                <c:pt idx="784">
                  <c:v>34.645198000000008</c:v>
                </c:pt>
                <c:pt idx="785">
                  <c:v>34.681924000000002</c:v>
                </c:pt>
                <c:pt idx="786">
                  <c:v>34.721992</c:v>
                </c:pt>
                <c:pt idx="787">
                  <c:v>34.754729999999995</c:v>
                </c:pt>
                <c:pt idx="788">
                  <c:v>34.788666000000006</c:v>
                </c:pt>
                <c:pt idx="789">
                  <c:v>34.773280999999997</c:v>
                </c:pt>
                <c:pt idx="790">
                  <c:v>34.797100999999998</c:v>
                </c:pt>
                <c:pt idx="791">
                  <c:v>34.781834000000003</c:v>
                </c:pt>
                <c:pt idx="792">
                  <c:v>34.830047</c:v>
                </c:pt>
                <c:pt idx="793">
                  <c:v>34.897377000000006</c:v>
                </c:pt>
                <c:pt idx="794">
                  <c:v>34.918686999999998</c:v>
                </c:pt>
                <c:pt idx="795">
                  <c:v>34.940854999999992</c:v>
                </c:pt>
                <c:pt idx="796">
                  <c:v>34.956212999999998</c:v>
                </c:pt>
                <c:pt idx="797">
                  <c:v>34.928146999999996</c:v>
                </c:pt>
                <c:pt idx="798">
                  <c:v>34.957436000000001</c:v>
                </c:pt>
                <c:pt idx="799">
                  <c:v>35.021675000000002</c:v>
                </c:pt>
                <c:pt idx="800">
                  <c:v>35.055193000000003</c:v>
                </c:pt>
                <c:pt idx="801">
                  <c:v>35.061439</c:v>
                </c:pt>
                <c:pt idx="802">
                  <c:v>35.076117000000004</c:v>
                </c:pt>
                <c:pt idx="803">
                  <c:v>35.051111999999996</c:v>
                </c:pt>
                <c:pt idx="804">
                  <c:v>35.073649000000003</c:v>
                </c:pt>
                <c:pt idx="805">
                  <c:v>35.118136000000007</c:v>
                </c:pt>
                <c:pt idx="806">
                  <c:v>35.205618000000001</c:v>
                </c:pt>
                <c:pt idx="807">
                  <c:v>35.215835999999996</c:v>
                </c:pt>
                <c:pt idx="808">
                  <c:v>35.223219999999998</c:v>
                </c:pt>
                <c:pt idx="809">
                  <c:v>35.233922</c:v>
                </c:pt>
                <c:pt idx="810">
                  <c:v>35.204540999999999</c:v>
                </c:pt>
                <c:pt idx="811">
                  <c:v>35.247208000000001</c:v>
                </c:pt>
                <c:pt idx="812">
                  <c:v>35.316063999999997</c:v>
                </c:pt>
                <c:pt idx="813">
                  <c:v>35.357094000000004</c:v>
                </c:pt>
                <c:pt idx="814">
                  <c:v>35.361573</c:v>
                </c:pt>
                <c:pt idx="815">
                  <c:v>35.322585999999994</c:v>
                </c:pt>
                <c:pt idx="816">
                  <c:v>35.336061000000001</c:v>
                </c:pt>
                <c:pt idx="817">
                  <c:v>35.378729000000007</c:v>
                </c:pt>
                <c:pt idx="818">
                  <c:v>35.419139999999992</c:v>
                </c:pt>
                <c:pt idx="819">
                  <c:v>35.482593000000001</c:v>
                </c:pt>
                <c:pt idx="820">
                  <c:v>35.464812000000002</c:v>
                </c:pt>
                <c:pt idx="821">
                  <c:v>35.490600000000001</c:v>
                </c:pt>
                <c:pt idx="822">
                  <c:v>35.501345000000001</c:v>
                </c:pt>
                <c:pt idx="823">
                  <c:v>35.517665000000001</c:v>
                </c:pt>
                <c:pt idx="824">
                  <c:v>35.564238000000003</c:v>
                </c:pt>
                <c:pt idx="825">
                  <c:v>35.601526000000007</c:v>
                </c:pt>
                <c:pt idx="826">
                  <c:v>35.620939999999997</c:v>
                </c:pt>
                <c:pt idx="827">
                  <c:v>35.594085999999997</c:v>
                </c:pt>
                <c:pt idx="828">
                  <c:v>35.583234000000004</c:v>
                </c:pt>
                <c:pt idx="829">
                  <c:v>35.632911999999997</c:v>
                </c:pt>
                <c:pt idx="830">
                  <c:v>35.716684000000001</c:v>
                </c:pt>
                <c:pt idx="831">
                  <c:v>35.725184000000006</c:v>
                </c:pt>
                <c:pt idx="832">
                  <c:v>35.707323999999993</c:v>
                </c:pt>
                <c:pt idx="833">
                  <c:v>35.723009000000005</c:v>
                </c:pt>
                <c:pt idx="834">
                  <c:v>35.730790000000006</c:v>
                </c:pt>
                <c:pt idx="835">
                  <c:v>35.776875999999994</c:v>
                </c:pt>
                <c:pt idx="836">
                  <c:v>35.817060000000005</c:v>
                </c:pt>
                <c:pt idx="837">
                  <c:v>35.809367999999999</c:v>
                </c:pt>
                <c:pt idx="838">
                  <c:v>35.818894000000007</c:v>
                </c:pt>
                <c:pt idx="839">
                  <c:v>35.788399000000005</c:v>
                </c:pt>
                <c:pt idx="840">
                  <c:v>35.823869999999999</c:v>
                </c:pt>
                <c:pt idx="841">
                  <c:v>35.831755999999992</c:v>
                </c:pt>
                <c:pt idx="842">
                  <c:v>35.857007000000003</c:v>
                </c:pt>
                <c:pt idx="843">
                  <c:v>35.906874000000002</c:v>
                </c:pt>
                <c:pt idx="844">
                  <c:v>35.908469000000004</c:v>
                </c:pt>
                <c:pt idx="845">
                  <c:v>35.892149000000003</c:v>
                </c:pt>
                <c:pt idx="846">
                  <c:v>35.868697999999995</c:v>
                </c:pt>
                <c:pt idx="847">
                  <c:v>35.965423999999999</c:v>
                </c:pt>
                <c:pt idx="848">
                  <c:v>36.000513999999995</c:v>
                </c:pt>
                <c:pt idx="849">
                  <c:v>36.006614000000006</c:v>
                </c:pt>
                <c:pt idx="850">
                  <c:v>35.984490999999998</c:v>
                </c:pt>
                <c:pt idx="851">
                  <c:v>35.96279100000001</c:v>
                </c:pt>
                <c:pt idx="852">
                  <c:v>35.991421000000003</c:v>
                </c:pt>
                <c:pt idx="853">
                  <c:v>36.066233999999994</c:v>
                </c:pt>
                <c:pt idx="854">
                  <c:v>36.080669999999991</c:v>
                </c:pt>
                <c:pt idx="855">
                  <c:v>36.051386999999998</c:v>
                </c:pt>
                <c:pt idx="856">
                  <c:v>36.063915999999999</c:v>
                </c:pt>
                <c:pt idx="857">
                  <c:v>36.057909000000002</c:v>
                </c:pt>
                <c:pt idx="858">
                  <c:v>36.121893</c:v>
                </c:pt>
                <c:pt idx="859">
                  <c:v>36.144948000000007</c:v>
                </c:pt>
                <c:pt idx="860">
                  <c:v>36.173242999999992</c:v>
                </c:pt>
                <c:pt idx="861">
                  <c:v>36.128002999999993</c:v>
                </c:pt>
                <c:pt idx="862">
                  <c:v>36.182136999999997</c:v>
                </c:pt>
                <c:pt idx="863">
                  <c:v>36.195466000000003</c:v>
                </c:pt>
                <c:pt idx="864">
                  <c:v>36.308411999999997</c:v>
                </c:pt>
                <c:pt idx="865">
                  <c:v>36.305733000000004</c:v>
                </c:pt>
                <c:pt idx="866">
                  <c:v>36.286885000000005</c:v>
                </c:pt>
                <c:pt idx="867">
                  <c:v>36.297992999999998</c:v>
                </c:pt>
                <c:pt idx="868">
                  <c:v>36.294023000000003</c:v>
                </c:pt>
                <c:pt idx="869">
                  <c:v>36.332454999999996</c:v>
                </c:pt>
                <c:pt idx="870">
                  <c:v>36.386454000000001</c:v>
                </c:pt>
                <c:pt idx="871">
                  <c:v>36.394212000000003</c:v>
                </c:pt>
                <c:pt idx="872">
                  <c:v>36.411647000000002</c:v>
                </c:pt>
                <c:pt idx="873">
                  <c:v>36.426350999999997</c:v>
                </c:pt>
                <c:pt idx="874">
                  <c:v>36.420389999999998</c:v>
                </c:pt>
                <c:pt idx="875">
                  <c:v>36.494381000000004</c:v>
                </c:pt>
                <c:pt idx="876">
                  <c:v>36.564443000000004</c:v>
                </c:pt>
                <c:pt idx="877">
                  <c:v>36.509259</c:v>
                </c:pt>
                <c:pt idx="878">
                  <c:v>36.499777999999999</c:v>
                </c:pt>
                <c:pt idx="879">
                  <c:v>36.467149999999997</c:v>
                </c:pt>
                <c:pt idx="880">
                  <c:v>36.490064000000004</c:v>
                </c:pt>
                <c:pt idx="881">
                  <c:v>36.590244000000006</c:v>
                </c:pt>
                <c:pt idx="882">
                  <c:v>36.613069999999993</c:v>
                </c:pt>
                <c:pt idx="883">
                  <c:v>36.581766999999992</c:v>
                </c:pt>
                <c:pt idx="884">
                  <c:v>36.569767999999996</c:v>
                </c:pt>
                <c:pt idx="885">
                  <c:v>36.618984999999995</c:v>
                </c:pt>
                <c:pt idx="886">
                  <c:v>36.674042</c:v>
                </c:pt>
                <c:pt idx="887">
                  <c:v>36.745767999999998</c:v>
                </c:pt>
                <c:pt idx="888">
                  <c:v>36.690419000000006</c:v>
                </c:pt>
                <c:pt idx="889">
                  <c:v>36.698799999999999</c:v>
                </c:pt>
                <c:pt idx="890">
                  <c:v>36.785131</c:v>
                </c:pt>
                <c:pt idx="891">
                  <c:v>36.825848999999998</c:v>
                </c:pt>
                <c:pt idx="892">
                  <c:v>36.846487999999994</c:v>
                </c:pt>
                <c:pt idx="893">
                  <c:v>36.849467000000004</c:v>
                </c:pt>
                <c:pt idx="894">
                  <c:v>36.807333999999997</c:v>
                </c:pt>
                <c:pt idx="895">
                  <c:v>36.819266999999996</c:v>
                </c:pt>
                <c:pt idx="896">
                  <c:v>36.906238000000009</c:v>
                </c:pt>
                <c:pt idx="897">
                  <c:v>36.995983000000003</c:v>
                </c:pt>
                <c:pt idx="898">
                  <c:v>36.963503000000003</c:v>
                </c:pt>
                <c:pt idx="899">
                  <c:v>36.919801</c:v>
                </c:pt>
                <c:pt idx="900">
                  <c:v>37.054915000000008</c:v>
                </c:pt>
                <c:pt idx="901">
                  <c:v>37.056021000000008</c:v>
                </c:pt>
                <c:pt idx="902">
                  <c:v>37.00703</c:v>
                </c:pt>
                <c:pt idx="903">
                  <c:v>37.026111999999998</c:v>
                </c:pt>
                <c:pt idx="904">
                  <c:v>36.933310999999996</c:v>
                </c:pt>
                <c:pt idx="905">
                  <c:v>36.974681999999994</c:v>
                </c:pt>
                <c:pt idx="906">
                  <c:v>37.047207</c:v>
                </c:pt>
                <c:pt idx="907">
                  <c:v>37.056957999999995</c:v>
                </c:pt>
                <c:pt idx="908">
                  <c:v>37.00694</c:v>
                </c:pt>
                <c:pt idx="909">
                  <c:v>37.037526000000007</c:v>
                </c:pt>
                <c:pt idx="910">
                  <c:v>37.060162999999996</c:v>
                </c:pt>
                <c:pt idx="911">
                  <c:v>37.154585999999995</c:v>
                </c:pt>
                <c:pt idx="912">
                  <c:v>37.246373999999996</c:v>
                </c:pt>
                <c:pt idx="913">
                  <c:v>37.175225000000005</c:v>
                </c:pt>
                <c:pt idx="914">
                  <c:v>37.119982000000007</c:v>
                </c:pt>
                <c:pt idx="915">
                  <c:v>37.165238000000002</c:v>
                </c:pt>
                <c:pt idx="916">
                  <c:v>37.270172000000002</c:v>
                </c:pt>
                <c:pt idx="917">
                  <c:v>37.347703000000003</c:v>
                </c:pt>
                <c:pt idx="918">
                  <c:v>37.388536999999999</c:v>
                </c:pt>
                <c:pt idx="919">
                  <c:v>37.312174000000006</c:v>
                </c:pt>
                <c:pt idx="920">
                  <c:v>37.351326999999998</c:v>
                </c:pt>
                <c:pt idx="921">
                  <c:v>37.405471999999996</c:v>
                </c:pt>
                <c:pt idx="922">
                  <c:v>37.509039000000001</c:v>
                </c:pt>
                <c:pt idx="923">
                  <c:v>37.412436999999997</c:v>
                </c:pt>
                <c:pt idx="924">
                  <c:v>37.348607999999999</c:v>
                </c:pt>
                <c:pt idx="925">
                  <c:v>37.358591999999994</c:v>
                </c:pt>
                <c:pt idx="926">
                  <c:v>37.371389000000008</c:v>
                </c:pt>
                <c:pt idx="927">
                  <c:v>37.470549999999996</c:v>
                </c:pt>
                <c:pt idx="928">
                  <c:v>37.506540000000001</c:v>
                </c:pt>
                <c:pt idx="929">
                  <c:v>37.525235000000009</c:v>
                </c:pt>
                <c:pt idx="930">
                  <c:v>37.537974000000006</c:v>
                </c:pt>
                <c:pt idx="931">
                  <c:v>37.536332999999992</c:v>
                </c:pt>
                <c:pt idx="932">
                  <c:v>37.641008000000006</c:v>
                </c:pt>
                <c:pt idx="933">
                  <c:v>37.526454000000008</c:v>
                </c:pt>
                <c:pt idx="934">
                  <c:v>37.69505800000001</c:v>
                </c:pt>
                <c:pt idx="935">
                  <c:v>37.476787999999999</c:v>
                </c:pt>
                <c:pt idx="936">
                  <c:v>37.549036000000008</c:v>
                </c:pt>
                <c:pt idx="937">
                  <c:v>37.617764000000001</c:v>
                </c:pt>
                <c:pt idx="938">
                  <c:v>37.607366999999996</c:v>
                </c:pt>
                <c:pt idx="939">
                  <c:v>37.646115000000009</c:v>
                </c:pt>
                <c:pt idx="940">
                  <c:v>36.741826999999994</c:v>
                </c:pt>
                <c:pt idx="941">
                  <c:v>36.828173</c:v>
                </c:pt>
                <c:pt idx="942">
                  <c:v>36.923648</c:v>
                </c:pt>
                <c:pt idx="943">
                  <c:v>36.744197</c:v>
                </c:pt>
                <c:pt idx="944">
                  <c:v>36.886721999999999</c:v>
                </c:pt>
                <c:pt idx="945">
                  <c:v>36.945574999999998</c:v>
                </c:pt>
                <c:pt idx="946">
                  <c:v>36.997841000000001</c:v>
                </c:pt>
                <c:pt idx="947">
                  <c:v>36.979730999999994</c:v>
                </c:pt>
                <c:pt idx="948">
                  <c:v>36.968823999999998</c:v>
                </c:pt>
                <c:pt idx="949">
                  <c:v>37.045247000000003</c:v>
                </c:pt>
                <c:pt idx="950">
                  <c:v>37.068212000000003</c:v>
                </c:pt>
                <c:pt idx="951">
                  <c:v>37.052926999999997</c:v>
                </c:pt>
                <c:pt idx="952">
                  <c:v>37.180105000000005</c:v>
                </c:pt>
                <c:pt idx="953">
                  <c:v>37.114371999999996</c:v>
                </c:pt>
                <c:pt idx="954">
                  <c:v>37.196155000000005</c:v>
                </c:pt>
                <c:pt idx="955">
                  <c:v>37.197214999999993</c:v>
                </c:pt>
                <c:pt idx="956">
                  <c:v>37.212133999999999</c:v>
                </c:pt>
                <c:pt idx="957">
                  <c:v>37.225966000000007</c:v>
                </c:pt>
                <c:pt idx="958">
                  <c:v>37.302890000000005</c:v>
                </c:pt>
                <c:pt idx="959">
                  <c:v>37.305198999999995</c:v>
                </c:pt>
                <c:pt idx="960">
                  <c:v>37.278009000000004</c:v>
                </c:pt>
                <c:pt idx="961">
                  <c:v>37.344253999999999</c:v>
                </c:pt>
                <c:pt idx="962">
                  <c:v>37.413395000000001</c:v>
                </c:pt>
                <c:pt idx="963">
                  <c:v>37.401160000000004</c:v>
                </c:pt>
                <c:pt idx="964">
                  <c:v>37.451709999999991</c:v>
                </c:pt>
                <c:pt idx="965">
                  <c:v>37.456894999999996</c:v>
                </c:pt>
                <c:pt idx="966">
                  <c:v>37.453252000000006</c:v>
                </c:pt>
                <c:pt idx="967">
                  <c:v>37.517713000000001</c:v>
                </c:pt>
                <c:pt idx="968">
                  <c:v>37.602356999999998</c:v>
                </c:pt>
                <c:pt idx="969">
                  <c:v>37.596056000000004</c:v>
                </c:pt>
                <c:pt idx="970">
                  <c:v>37.622942000000002</c:v>
                </c:pt>
                <c:pt idx="971">
                  <c:v>37.620117</c:v>
                </c:pt>
                <c:pt idx="972">
                  <c:v>37.664341000000007</c:v>
                </c:pt>
                <c:pt idx="973">
                  <c:v>37.658902999999995</c:v>
                </c:pt>
                <c:pt idx="974">
                  <c:v>37.702847000000006</c:v>
                </c:pt>
                <c:pt idx="975">
                  <c:v>37.718865000000008</c:v>
                </c:pt>
                <c:pt idx="976">
                  <c:v>37.747110000000006</c:v>
                </c:pt>
                <c:pt idx="977">
                  <c:v>37.747889999999998</c:v>
                </c:pt>
                <c:pt idx="978">
                  <c:v>37.774954999999999</c:v>
                </c:pt>
                <c:pt idx="979">
                  <c:v>37.811183999999997</c:v>
                </c:pt>
                <c:pt idx="980">
                  <c:v>37.844110000000001</c:v>
                </c:pt>
                <c:pt idx="981">
                  <c:v>37.931340000000006</c:v>
                </c:pt>
                <c:pt idx="982">
                  <c:v>37.937902000000008</c:v>
                </c:pt>
                <c:pt idx="983">
                  <c:v>37.918100000000003</c:v>
                </c:pt>
                <c:pt idx="984">
                  <c:v>37.954261000000002</c:v>
                </c:pt>
                <c:pt idx="985">
                  <c:v>38.017751000000004</c:v>
                </c:pt>
                <c:pt idx="986">
                  <c:v>38.038164999999999</c:v>
                </c:pt>
                <c:pt idx="987">
                  <c:v>38.040247999999998</c:v>
                </c:pt>
                <c:pt idx="988">
                  <c:v>38.072410000000005</c:v>
                </c:pt>
                <c:pt idx="989">
                  <c:v>38.119124999999997</c:v>
                </c:pt>
                <c:pt idx="990">
                  <c:v>38.137723999999999</c:v>
                </c:pt>
                <c:pt idx="991">
                  <c:v>38.154496000000002</c:v>
                </c:pt>
                <c:pt idx="992">
                  <c:v>38.211776</c:v>
                </c:pt>
                <c:pt idx="993">
                  <c:v>38.256710999999996</c:v>
                </c:pt>
                <c:pt idx="994">
                  <c:v>38.259160999999999</c:v>
                </c:pt>
                <c:pt idx="995">
                  <c:v>38.239216000000006</c:v>
                </c:pt>
                <c:pt idx="996">
                  <c:v>38.318415999999992</c:v>
                </c:pt>
                <c:pt idx="997">
                  <c:v>38.361851999999992</c:v>
                </c:pt>
                <c:pt idx="998">
                  <c:v>38.352122999999999</c:v>
                </c:pt>
                <c:pt idx="999">
                  <c:v>38.405904999999997</c:v>
                </c:pt>
                <c:pt idx="1000">
                  <c:v>38.375916999999994</c:v>
                </c:pt>
                <c:pt idx="1001">
                  <c:v>38.409688000000003</c:v>
                </c:pt>
                <c:pt idx="1002">
                  <c:v>38.403822000000005</c:v>
                </c:pt>
                <c:pt idx="1003">
                  <c:v>38.460805999999998</c:v>
                </c:pt>
                <c:pt idx="1004">
                  <c:v>38.496904999999998</c:v>
                </c:pt>
                <c:pt idx="1005">
                  <c:v>38.547939</c:v>
                </c:pt>
                <c:pt idx="1006">
                  <c:v>38.556601000000001</c:v>
                </c:pt>
                <c:pt idx="1007">
                  <c:v>38.569406000000001</c:v>
                </c:pt>
                <c:pt idx="1008">
                  <c:v>38.589617000000004</c:v>
                </c:pt>
                <c:pt idx="1009">
                  <c:v>38.606121999999999</c:v>
                </c:pt>
                <c:pt idx="1010">
                  <c:v>38.621961999999996</c:v>
                </c:pt>
                <c:pt idx="1011">
                  <c:v>38.625283000000003</c:v>
                </c:pt>
                <c:pt idx="1012">
                  <c:v>38.686264999999999</c:v>
                </c:pt>
                <c:pt idx="1013">
                  <c:v>38.747587999999993</c:v>
                </c:pt>
                <c:pt idx="1014">
                  <c:v>38.766133000000004</c:v>
                </c:pt>
                <c:pt idx="1015">
                  <c:v>38.783543000000002</c:v>
                </c:pt>
                <c:pt idx="1016">
                  <c:v>38.807556999999996</c:v>
                </c:pt>
                <c:pt idx="1017">
                  <c:v>38.842846999999999</c:v>
                </c:pt>
                <c:pt idx="1018">
                  <c:v>38.835376999999994</c:v>
                </c:pt>
                <c:pt idx="1019">
                  <c:v>38.836211999999996</c:v>
                </c:pt>
                <c:pt idx="1020">
                  <c:v>38.897512000000006</c:v>
                </c:pt>
                <c:pt idx="1021">
                  <c:v>38.921854000000003</c:v>
                </c:pt>
                <c:pt idx="1022">
                  <c:v>38.931215000000002</c:v>
                </c:pt>
                <c:pt idx="1023">
                  <c:v>38.938457999999997</c:v>
                </c:pt>
                <c:pt idx="1024">
                  <c:v>38.971607999999996</c:v>
                </c:pt>
                <c:pt idx="1025">
                  <c:v>39.017477</c:v>
                </c:pt>
                <c:pt idx="1026">
                  <c:v>39.025790000000001</c:v>
                </c:pt>
                <c:pt idx="1027">
                  <c:v>39.04813</c:v>
                </c:pt>
                <c:pt idx="1028">
                  <c:v>39.096652000000006</c:v>
                </c:pt>
                <c:pt idx="1029">
                  <c:v>39.126032000000002</c:v>
                </c:pt>
                <c:pt idx="1030">
                  <c:v>39.136664999999994</c:v>
                </c:pt>
                <c:pt idx="1031">
                  <c:v>39.184021999999999</c:v>
                </c:pt>
                <c:pt idx="1032">
                  <c:v>39.232691000000003</c:v>
                </c:pt>
                <c:pt idx="1033">
                  <c:v>39.235523000000001</c:v>
                </c:pt>
                <c:pt idx="1034">
                  <c:v>39.241282999999996</c:v>
                </c:pt>
                <c:pt idx="1035">
                  <c:v>39.297939000000007</c:v>
                </c:pt>
                <c:pt idx="1036">
                  <c:v>39.343445000000003</c:v>
                </c:pt>
                <c:pt idx="1037">
                  <c:v>39.338374999999999</c:v>
                </c:pt>
                <c:pt idx="1038">
                  <c:v>39.356847000000002</c:v>
                </c:pt>
                <c:pt idx="1039">
                  <c:v>39.409487000000006</c:v>
                </c:pt>
                <c:pt idx="1040">
                  <c:v>39.413028000000004</c:v>
                </c:pt>
                <c:pt idx="1041">
                  <c:v>39.418312</c:v>
                </c:pt>
                <c:pt idx="1042">
                  <c:v>39.448863000000003</c:v>
                </c:pt>
                <c:pt idx="1043">
                  <c:v>39.485685000000004</c:v>
                </c:pt>
                <c:pt idx="1044">
                  <c:v>39.506383</c:v>
                </c:pt>
                <c:pt idx="1045">
                  <c:v>39.520481000000004</c:v>
                </c:pt>
                <c:pt idx="1046">
                  <c:v>39.550656000000004</c:v>
                </c:pt>
                <c:pt idx="1047">
                  <c:v>39.57058</c:v>
                </c:pt>
                <c:pt idx="1048">
                  <c:v>39.613323000000001</c:v>
                </c:pt>
                <c:pt idx="1049">
                  <c:v>39.655771000000001</c:v>
                </c:pt>
                <c:pt idx="1050">
                  <c:v>39.680012000000005</c:v>
                </c:pt>
                <c:pt idx="1051">
                  <c:v>39.679990000000004</c:v>
                </c:pt>
                <c:pt idx="1052">
                  <c:v>39.704818999999993</c:v>
                </c:pt>
                <c:pt idx="1053">
                  <c:v>39.779419000000004</c:v>
                </c:pt>
                <c:pt idx="1054">
                  <c:v>39.772210000000001</c:v>
                </c:pt>
                <c:pt idx="1055">
                  <c:v>39.777814000000006</c:v>
                </c:pt>
                <c:pt idx="1056">
                  <c:v>39.810608000000002</c:v>
                </c:pt>
                <c:pt idx="1057">
                  <c:v>39.83475</c:v>
                </c:pt>
                <c:pt idx="1058">
                  <c:v>39.878144999999996</c:v>
                </c:pt>
                <c:pt idx="1059">
                  <c:v>39.903629000000002</c:v>
                </c:pt>
                <c:pt idx="1060">
                  <c:v>39.91249100000001</c:v>
                </c:pt>
                <c:pt idx="1061">
                  <c:v>39.923372000000008</c:v>
                </c:pt>
                <c:pt idx="1062">
                  <c:v>39.964869999999991</c:v>
                </c:pt>
                <c:pt idx="1063">
                  <c:v>40.008803000000007</c:v>
                </c:pt>
                <c:pt idx="1064">
                  <c:v>40.029083</c:v>
                </c:pt>
                <c:pt idx="1065">
                  <c:v>40.078099000000002</c:v>
                </c:pt>
                <c:pt idx="1066">
                  <c:v>40.087062000000003</c:v>
                </c:pt>
                <c:pt idx="1067">
                  <c:v>40.115240000000007</c:v>
                </c:pt>
                <c:pt idx="1068">
                  <c:v>40.127803</c:v>
                </c:pt>
                <c:pt idx="1069">
                  <c:v>40.145582000000005</c:v>
                </c:pt>
                <c:pt idx="1070">
                  <c:v>40.175075000000007</c:v>
                </c:pt>
                <c:pt idx="1071">
                  <c:v>40.208450999999997</c:v>
                </c:pt>
                <c:pt idx="1072">
                  <c:v>40.251039000000006</c:v>
                </c:pt>
                <c:pt idx="1073">
                  <c:v>40.290579999999999</c:v>
                </c:pt>
                <c:pt idx="1074">
                  <c:v>40.309243999999993</c:v>
                </c:pt>
                <c:pt idx="1075">
                  <c:v>40.307537000000004</c:v>
                </c:pt>
                <c:pt idx="1076">
                  <c:v>40.341509000000009</c:v>
                </c:pt>
                <c:pt idx="1077">
                  <c:v>40.390082999999997</c:v>
                </c:pt>
                <c:pt idx="1078">
                  <c:v>40.397659000000004</c:v>
                </c:pt>
                <c:pt idx="1079">
                  <c:v>40.418915000000005</c:v>
                </c:pt>
                <c:pt idx="1080">
                  <c:v>40.44242599999999</c:v>
                </c:pt>
                <c:pt idx="1081">
                  <c:v>40.475833999999999</c:v>
                </c:pt>
                <c:pt idx="1082">
                  <c:v>40.490379000000004</c:v>
                </c:pt>
                <c:pt idx="1083">
                  <c:v>40.515773999999993</c:v>
                </c:pt>
                <c:pt idx="1084">
                  <c:v>40.514783000000008</c:v>
                </c:pt>
                <c:pt idx="1085">
                  <c:v>40.544113000000003</c:v>
                </c:pt>
                <c:pt idx="1086">
                  <c:v>40.574280999999992</c:v>
                </c:pt>
                <c:pt idx="1087">
                  <c:v>40.631798000000003</c:v>
                </c:pt>
                <c:pt idx="1088">
                  <c:v>40.653578999999993</c:v>
                </c:pt>
                <c:pt idx="1089">
                  <c:v>40.640346999999991</c:v>
                </c:pt>
                <c:pt idx="1090">
                  <c:v>40.710535</c:v>
                </c:pt>
                <c:pt idx="1091">
                  <c:v>40.744548000000002</c:v>
                </c:pt>
                <c:pt idx="1092">
                  <c:v>40.763992000000002</c:v>
                </c:pt>
                <c:pt idx="1093">
                  <c:v>40.812580000000004</c:v>
                </c:pt>
                <c:pt idx="1094">
                  <c:v>40.806306999999997</c:v>
                </c:pt>
                <c:pt idx="1095">
                  <c:v>40.846710999999992</c:v>
                </c:pt>
                <c:pt idx="1096">
                  <c:v>40.888531</c:v>
                </c:pt>
                <c:pt idx="1097">
                  <c:v>40.881392000000005</c:v>
                </c:pt>
                <c:pt idx="1098">
                  <c:v>40.935534000000004</c:v>
                </c:pt>
                <c:pt idx="1099">
                  <c:v>40.940739000000008</c:v>
                </c:pt>
                <c:pt idx="1100">
                  <c:v>40.961967000000001</c:v>
                </c:pt>
                <c:pt idx="1101">
                  <c:v>40.980619000000004</c:v>
                </c:pt>
                <c:pt idx="1102">
                  <c:v>41.005248000000002</c:v>
                </c:pt>
                <c:pt idx="1103">
                  <c:v>41.043812999999993</c:v>
                </c:pt>
                <c:pt idx="1104">
                  <c:v>41.085049999999995</c:v>
                </c:pt>
                <c:pt idx="1105">
                  <c:v>41.084064000000005</c:v>
                </c:pt>
                <c:pt idx="1106">
                  <c:v>41.116179999999993</c:v>
                </c:pt>
                <c:pt idx="1107">
                  <c:v>41.131117000000003</c:v>
                </c:pt>
                <c:pt idx="1108">
                  <c:v>41.160063000000001</c:v>
                </c:pt>
                <c:pt idx="1109">
                  <c:v>41.229350000000004</c:v>
                </c:pt>
                <c:pt idx="1110">
                  <c:v>41.249747999999997</c:v>
                </c:pt>
                <c:pt idx="1111">
                  <c:v>41.239525999999998</c:v>
                </c:pt>
                <c:pt idx="1112">
                  <c:v>41.274364999999996</c:v>
                </c:pt>
                <c:pt idx="1113">
                  <c:v>41.281826000000002</c:v>
                </c:pt>
                <c:pt idx="1114">
                  <c:v>41.339241999999999</c:v>
                </c:pt>
                <c:pt idx="1115">
                  <c:v>41.348140000000001</c:v>
                </c:pt>
                <c:pt idx="1116">
                  <c:v>41.382868999999992</c:v>
                </c:pt>
                <c:pt idx="1117">
                  <c:v>41.382002999999997</c:v>
                </c:pt>
                <c:pt idx="1118">
                  <c:v>41.426598999999996</c:v>
                </c:pt>
                <c:pt idx="1119">
                  <c:v>41.440282000000003</c:v>
                </c:pt>
                <c:pt idx="1120">
                  <c:v>41.470194999999997</c:v>
                </c:pt>
                <c:pt idx="1121">
                  <c:v>41.499817999999998</c:v>
                </c:pt>
                <c:pt idx="1122">
                  <c:v>41.538108000000001</c:v>
                </c:pt>
                <c:pt idx="1123">
                  <c:v>41.568138000000005</c:v>
                </c:pt>
                <c:pt idx="1124">
                  <c:v>41.59947300000001</c:v>
                </c:pt>
                <c:pt idx="1125">
                  <c:v>41.643593000000003</c:v>
                </c:pt>
                <c:pt idx="1126">
                  <c:v>41.678766000000003</c:v>
                </c:pt>
                <c:pt idx="1127">
                  <c:v>41.683306999999999</c:v>
                </c:pt>
                <c:pt idx="1128">
                  <c:v>41.728551999999993</c:v>
                </c:pt>
                <c:pt idx="1129">
                  <c:v>41.748014999999995</c:v>
                </c:pt>
                <c:pt idx="1130">
                  <c:v>41.769015999999993</c:v>
                </c:pt>
                <c:pt idx="1131">
                  <c:v>41.803826999999998</c:v>
                </c:pt>
                <c:pt idx="1132">
                  <c:v>41.836301000000006</c:v>
                </c:pt>
                <c:pt idx="1133">
                  <c:v>41.882268999999994</c:v>
                </c:pt>
                <c:pt idx="1134">
                  <c:v>41.877698000000002</c:v>
                </c:pt>
                <c:pt idx="1135">
                  <c:v>41.924797000000005</c:v>
                </c:pt>
                <c:pt idx="1136">
                  <c:v>41.952450000000006</c:v>
                </c:pt>
                <c:pt idx="1137">
                  <c:v>41.968839000000003</c:v>
                </c:pt>
                <c:pt idx="1138">
                  <c:v>42.007862000000003</c:v>
                </c:pt>
                <c:pt idx="1139">
                  <c:v>42.037999000000006</c:v>
                </c:pt>
                <c:pt idx="1140">
                  <c:v>42.038436999999995</c:v>
                </c:pt>
                <c:pt idx="1141">
                  <c:v>42.083249000000002</c:v>
                </c:pt>
                <c:pt idx="1142">
                  <c:v>42.118571999999993</c:v>
                </c:pt>
                <c:pt idx="1143">
                  <c:v>42.179902999999996</c:v>
                </c:pt>
                <c:pt idx="1144">
                  <c:v>42.158708000000004</c:v>
                </c:pt>
                <c:pt idx="1145">
                  <c:v>42.181806000000002</c:v>
                </c:pt>
                <c:pt idx="1146">
                  <c:v>42.195659000000006</c:v>
                </c:pt>
                <c:pt idx="1147">
                  <c:v>42.262407999999994</c:v>
                </c:pt>
                <c:pt idx="1148">
                  <c:v>42.318956999999997</c:v>
                </c:pt>
                <c:pt idx="1149">
                  <c:v>42.287818000000001</c:v>
                </c:pt>
                <c:pt idx="1150">
                  <c:v>42.327504000000005</c:v>
                </c:pt>
                <c:pt idx="1151">
                  <c:v>42.369787000000009</c:v>
                </c:pt>
                <c:pt idx="1152">
                  <c:v>42.393812000000004</c:v>
                </c:pt>
                <c:pt idx="1153">
                  <c:v>42.440150999999993</c:v>
                </c:pt>
                <c:pt idx="1154">
                  <c:v>42.438747999999997</c:v>
                </c:pt>
                <c:pt idx="1155">
                  <c:v>42.494273</c:v>
                </c:pt>
                <c:pt idx="1156">
                  <c:v>42.517808000000002</c:v>
                </c:pt>
                <c:pt idx="1157">
                  <c:v>42.555529999999997</c:v>
                </c:pt>
                <c:pt idx="1158">
                  <c:v>42.585222000000002</c:v>
                </c:pt>
                <c:pt idx="1159">
                  <c:v>42.604835000000001</c:v>
                </c:pt>
                <c:pt idx="1160">
                  <c:v>42.611379999999997</c:v>
                </c:pt>
                <c:pt idx="1161">
                  <c:v>42.673598000000005</c:v>
                </c:pt>
                <c:pt idx="1162">
                  <c:v>42.710206999999997</c:v>
                </c:pt>
                <c:pt idx="1163">
                  <c:v>42.715926999999994</c:v>
                </c:pt>
                <c:pt idx="1164">
                  <c:v>42.719168000000003</c:v>
                </c:pt>
                <c:pt idx="1165">
                  <c:v>42.783718</c:v>
                </c:pt>
                <c:pt idx="1166">
                  <c:v>42.829848000000005</c:v>
                </c:pt>
                <c:pt idx="1167">
                  <c:v>42.826719000000004</c:v>
                </c:pt>
                <c:pt idx="1168">
                  <c:v>42.849478000000005</c:v>
                </c:pt>
                <c:pt idx="1169">
                  <c:v>42.907869999999996</c:v>
                </c:pt>
                <c:pt idx="1170">
                  <c:v>42.930906999999991</c:v>
                </c:pt>
                <c:pt idx="1171">
                  <c:v>42.975924000000006</c:v>
                </c:pt>
                <c:pt idx="1172">
                  <c:v>42.975242000000001</c:v>
                </c:pt>
                <c:pt idx="1173">
                  <c:v>43.024901000000007</c:v>
                </c:pt>
                <c:pt idx="1174">
                  <c:v>43.035979999999995</c:v>
                </c:pt>
                <c:pt idx="1175">
                  <c:v>43.065270999999996</c:v>
                </c:pt>
                <c:pt idx="1176">
                  <c:v>43.110583000000005</c:v>
                </c:pt>
                <c:pt idx="1177">
                  <c:v>43.152424000000003</c:v>
                </c:pt>
                <c:pt idx="1178">
                  <c:v>43.204073999999991</c:v>
                </c:pt>
                <c:pt idx="1179">
                  <c:v>43.241889</c:v>
                </c:pt>
                <c:pt idx="1180">
                  <c:v>43.248280000000001</c:v>
                </c:pt>
                <c:pt idx="1181">
                  <c:v>43.275503999999998</c:v>
                </c:pt>
                <c:pt idx="1182">
                  <c:v>43.284500999999999</c:v>
                </c:pt>
                <c:pt idx="1183">
                  <c:v>43.351970000000001</c:v>
                </c:pt>
                <c:pt idx="1184">
                  <c:v>43.387174000000002</c:v>
                </c:pt>
                <c:pt idx="1185">
                  <c:v>43.409928000000008</c:v>
                </c:pt>
                <c:pt idx="1186">
                  <c:v>43.464985999999996</c:v>
                </c:pt>
                <c:pt idx="1187">
                  <c:v>43.481847999999992</c:v>
                </c:pt>
                <c:pt idx="1188">
                  <c:v>43.550297000000008</c:v>
                </c:pt>
                <c:pt idx="1189">
                  <c:v>43.523364000000001</c:v>
                </c:pt>
                <c:pt idx="1190">
                  <c:v>43.558429999999994</c:v>
                </c:pt>
                <c:pt idx="1191">
                  <c:v>43.609647000000002</c:v>
                </c:pt>
                <c:pt idx="1192">
                  <c:v>43.629114000000001</c:v>
                </c:pt>
                <c:pt idx="1193">
                  <c:v>43.679801000000005</c:v>
                </c:pt>
                <c:pt idx="1194">
                  <c:v>43.712720000000004</c:v>
                </c:pt>
                <c:pt idx="1195">
                  <c:v>43.748608999999995</c:v>
                </c:pt>
                <c:pt idx="1196">
                  <c:v>43.795987000000004</c:v>
                </c:pt>
                <c:pt idx="1197">
                  <c:v>43.810461000000004</c:v>
                </c:pt>
                <c:pt idx="1198">
                  <c:v>43.832345000000004</c:v>
                </c:pt>
                <c:pt idx="1199">
                  <c:v>43.849320000000006</c:v>
                </c:pt>
                <c:pt idx="1200">
                  <c:v>43.888391000000006</c:v>
                </c:pt>
                <c:pt idx="1201">
                  <c:v>43.944121999999993</c:v>
                </c:pt>
                <c:pt idx="1202">
                  <c:v>43.951347999999996</c:v>
                </c:pt>
                <c:pt idx="1203">
                  <c:v>44.009805999999998</c:v>
                </c:pt>
                <c:pt idx="1204">
                  <c:v>44.061308000000004</c:v>
                </c:pt>
                <c:pt idx="1205">
                  <c:v>44.070338999999997</c:v>
                </c:pt>
                <c:pt idx="1206">
                  <c:v>44.094505000000005</c:v>
                </c:pt>
                <c:pt idx="1207">
                  <c:v>44.136527999999998</c:v>
                </c:pt>
                <c:pt idx="1208">
                  <c:v>44.177693999999995</c:v>
                </c:pt>
                <c:pt idx="1209">
                  <c:v>44.200311000000006</c:v>
                </c:pt>
                <c:pt idx="1210">
                  <c:v>44.220388999999997</c:v>
                </c:pt>
                <c:pt idx="1211">
                  <c:v>44.269019000000007</c:v>
                </c:pt>
                <c:pt idx="1212">
                  <c:v>44.308005000000001</c:v>
                </c:pt>
                <c:pt idx="1213">
                  <c:v>44.354054999999995</c:v>
                </c:pt>
                <c:pt idx="1214">
                  <c:v>44.383393999999996</c:v>
                </c:pt>
                <c:pt idx="1215">
                  <c:v>44.389287000000003</c:v>
                </c:pt>
                <c:pt idx="1216">
                  <c:v>44.431671999999999</c:v>
                </c:pt>
                <c:pt idx="1217">
                  <c:v>44.470343000000007</c:v>
                </c:pt>
                <c:pt idx="1218">
                  <c:v>44.496798999999996</c:v>
                </c:pt>
                <c:pt idx="1219">
                  <c:v>44.542385999999993</c:v>
                </c:pt>
                <c:pt idx="1220">
                  <c:v>44.599640000000001</c:v>
                </c:pt>
                <c:pt idx="1221">
                  <c:v>44.631688000000004</c:v>
                </c:pt>
                <c:pt idx="1222">
                  <c:v>44.654928999999996</c:v>
                </c:pt>
                <c:pt idx="1223">
                  <c:v>44.687967</c:v>
                </c:pt>
                <c:pt idx="1224">
                  <c:v>44.708292</c:v>
                </c:pt>
                <c:pt idx="1225">
                  <c:v>44.745967</c:v>
                </c:pt>
                <c:pt idx="1226">
                  <c:v>44.776824000000005</c:v>
                </c:pt>
                <c:pt idx="1227">
                  <c:v>44.773589000000001</c:v>
                </c:pt>
                <c:pt idx="1228">
                  <c:v>44.796946999999996</c:v>
                </c:pt>
                <c:pt idx="1229">
                  <c:v>44.855540999999995</c:v>
                </c:pt>
                <c:pt idx="1230">
                  <c:v>44.904836999999993</c:v>
                </c:pt>
                <c:pt idx="1231">
                  <c:v>44.943522999999999</c:v>
                </c:pt>
                <c:pt idx="1232">
                  <c:v>44.957425000000008</c:v>
                </c:pt>
                <c:pt idx="1233">
                  <c:v>44.975684999999991</c:v>
                </c:pt>
                <c:pt idx="1234">
                  <c:v>45.027105999999996</c:v>
                </c:pt>
                <c:pt idx="1235">
                  <c:v>45.059887000000003</c:v>
                </c:pt>
                <c:pt idx="1236">
                  <c:v>45.07273</c:v>
                </c:pt>
                <c:pt idx="1237">
                  <c:v>45.113336000000004</c:v>
                </c:pt>
                <c:pt idx="1238">
                  <c:v>45.156950999999992</c:v>
                </c:pt>
                <c:pt idx="1239">
                  <c:v>45.901649000000006</c:v>
                </c:pt>
                <c:pt idx="1240">
                  <c:v>46.842225999999997</c:v>
                </c:pt>
                <c:pt idx="1241">
                  <c:v>46.846910000000001</c:v>
                </c:pt>
                <c:pt idx="1242">
                  <c:v>46.884822000000007</c:v>
                </c:pt>
                <c:pt idx="1243">
                  <c:v>46.914584000000005</c:v>
                </c:pt>
                <c:pt idx="1244">
                  <c:v>46.932421000000005</c:v>
                </c:pt>
                <c:pt idx="1245">
                  <c:v>46.958477000000009</c:v>
                </c:pt>
                <c:pt idx="1246">
                  <c:v>46.991525000000003</c:v>
                </c:pt>
                <c:pt idx="1247">
                  <c:v>47.025375999999994</c:v>
                </c:pt>
                <c:pt idx="1248">
                  <c:v>47.032961</c:v>
                </c:pt>
                <c:pt idx="1249">
                  <c:v>47.01844100000001</c:v>
                </c:pt>
                <c:pt idx="1250">
                  <c:v>47.006025000000001</c:v>
                </c:pt>
                <c:pt idx="1251">
                  <c:v>47.028300000000002</c:v>
                </c:pt>
                <c:pt idx="1252">
                  <c:v>47.055914999999999</c:v>
                </c:pt>
                <c:pt idx="1253">
                  <c:v>47.044889999999995</c:v>
                </c:pt>
                <c:pt idx="1254">
                  <c:v>47.045144000000001</c:v>
                </c:pt>
                <c:pt idx="1255">
                  <c:v>47.037922000000002</c:v>
                </c:pt>
                <c:pt idx="1256">
                  <c:v>47.024390000000004</c:v>
                </c:pt>
                <c:pt idx="1257">
                  <c:v>47.017768000000004</c:v>
                </c:pt>
                <c:pt idx="1258">
                  <c:v>47.009602000000008</c:v>
                </c:pt>
                <c:pt idx="1259">
                  <c:v>46.994650999999998</c:v>
                </c:pt>
                <c:pt idx="1260">
                  <c:v>46.990697999999995</c:v>
                </c:pt>
                <c:pt idx="1261">
                  <c:v>46.991154999999999</c:v>
                </c:pt>
                <c:pt idx="1262">
                  <c:v>46.972937999999992</c:v>
                </c:pt>
                <c:pt idx="1263">
                  <c:v>46.926998000000005</c:v>
                </c:pt>
                <c:pt idx="1264">
                  <c:v>46.879561000000002</c:v>
                </c:pt>
                <c:pt idx="1265">
                  <c:v>46.847920000000002</c:v>
                </c:pt>
                <c:pt idx="1266">
                  <c:v>46.804117999999995</c:v>
                </c:pt>
                <c:pt idx="1267">
                  <c:v>46.757785000000005</c:v>
                </c:pt>
                <c:pt idx="1268">
                  <c:v>46.702875999999996</c:v>
                </c:pt>
                <c:pt idx="1269">
                  <c:v>46.631094000000004</c:v>
                </c:pt>
                <c:pt idx="1270">
                  <c:v>46.537605999999997</c:v>
                </c:pt>
                <c:pt idx="1271">
                  <c:v>46.478006000000001</c:v>
                </c:pt>
                <c:pt idx="1272">
                  <c:v>46.43446999999999</c:v>
                </c:pt>
                <c:pt idx="1273">
                  <c:v>46.354989999999994</c:v>
                </c:pt>
                <c:pt idx="1274">
                  <c:v>46.271173000000005</c:v>
                </c:pt>
                <c:pt idx="1275">
                  <c:v>46.177496000000005</c:v>
                </c:pt>
                <c:pt idx="1276">
                  <c:v>46.091371000000002</c:v>
                </c:pt>
                <c:pt idx="1277">
                  <c:v>46.000284999999998</c:v>
                </c:pt>
                <c:pt idx="1278">
                  <c:v>45.873934999999996</c:v>
                </c:pt>
                <c:pt idx="1279">
                  <c:v>45.787125999999994</c:v>
                </c:pt>
                <c:pt idx="1280">
                  <c:v>45.726944000000003</c:v>
                </c:pt>
                <c:pt idx="1281">
                  <c:v>45.673139999999997</c:v>
                </c:pt>
                <c:pt idx="1282">
                  <c:v>45.594284000000002</c:v>
                </c:pt>
                <c:pt idx="1283">
                  <c:v>45.553345999999998</c:v>
                </c:pt>
                <c:pt idx="1284">
                  <c:v>45.512205000000002</c:v>
                </c:pt>
                <c:pt idx="1285">
                  <c:v>45.444177999999994</c:v>
                </c:pt>
                <c:pt idx="1286">
                  <c:v>45.419969000000002</c:v>
                </c:pt>
                <c:pt idx="1287">
                  <c:v>45.411597000000008</c:v>
                </c:pt>
                <c:pt idx="1288">
                  <c:v>45.41551900000001</c:v>
                </c:pt>
                <c:pt idx="1289">
                  <c:v>45.456757000000003</c:v>
                </c:pt>
                <c:pt idx="1290">
                  <c:v>45.511069000000006</c:v>
                </c:pt>
                <c:pt idx="1291">
                  <c:v>45.564145000000003</c:v>
                </c:pt>
                <c:pt idx="1292">
                  <c:v>45.633095999999995</c:v>
                </c:pt>
                <c:pt idx="1293">
                  <c:v>45.748892999999995</c:v>
                </c:pt>
                <c:pt idx="1294">
                  <c:v>45.846705999999998</c:v>
                </c:pt>
                <c:pt idx="1295">
                  <c:v>45.966678999999992</c:v>
                </c:pt>
                <c:pt idx="1296">
                  <c:v>46.095860000000009</c:v>
                </c:pt>
                <c:pt idx="1297">
                  <c:v>46.237922999999995</c:v>
                </c:pt>
                <c:pt idx="1298">
                  <c:v>46.386740999999994</c:v>
                </c:pt>
                <c:pt idx="1299">
                  <c:v>46.548074000000007</c:v>
                </c:pt>
                <c:pt idx="1300">
                  <c:v>46.721800999999999</c:v>
                </c:pt>
                <c:pt idx="1301">
                  <c:v>46.879232999999999</c:v>
                </c:pt>
                <c:pt idx="1302">
                  <c:v>47.039164999999997</c:v>
                </c:pt>
                <c:pt idx="1303">
                  <c:v>47.214339000000002</c:v>
                </c:pt>
                <c:pt idx="1304">
                  <c:v>47.388089999999998</c:v>
                </c:pt>
                <c:pt idx="1305">
                  <c:v>47.551417999999998</c:v>
                </c:pt>
                <c:pt idx="1306">
                  <c:v>47.709669000000005</c:v>
                </c:pt>
                <c:pt idx="1307">
                  <c:v>47.860692</c:v>
                </c:pt>
                <c:pt idx="1308">
                  <c:v>48.002216000000004</c:v>
                </c:pt>
                <c:pt idx="1309">
                  <c:v>48.170662000000007</c:v>
                </c:pt>
                <c:pt idx="1310">
                  <c:v>48.323299000000006</c:v>
                </c:pt>
                <c:pt idx="1311">
                  <c:v>48.446445999999995</c:v>
                </c:pt>
                <c:pt idx="1312">
                  <c:v>48.576087999999999</c:v>
                </c:pt>
                <c:pt idx="1313">
                  <c:v>48.677579000000009</c:v>
                </c:pt>
                <c:pt idx="1314">
                  <c:v>48.812752000000003</c:v>
                </c:pt>
                <c:pt idx="1315">
                  <c:v>48.83019800000001</c:v>
                </c:pt>
                <c:pt idx="1316">
                  <c:v>48.851008000000007</c:v>
                </c:pt>
                <c:pt idx="1317">
                  <c:v>48.835314999999994</c:v>
                </c:pt>
                <c:pt idx="1318">
                  <c:v>48.678198000000009</c:v>
                </c:pt>
                <c:pt idx="1319">
                  <c:v>48.525995000000002</c:v>
                </c:pt>
                <c:pt idx="1320">
                  <c:v>48.328487000000003</c:v>
                </c:pt>
                <c:pt idx="1321">
                  <c:v>48.163572000000009</c:v>
                </c:pt>
                <c:pt idx="1322">
                  <c:v>48.028883</c:v>
                </c:pt>
                <c:pt idx="1323">
                  <c:v>47.904590999999996</c:v>
                </c:pt>
                <c:pt idx="1324">
                  <c:v>47.810210999999995</c:v>
                </c:pt>
                <c:pt idx="1325">
                  <c:v>47.741053999999991</c:v>
                </c:pt>
                <c:pt idx="1326">
                  <c:v>47.648320999999996</c:v>
                </c:pt>
                <c:pt idx="1327">
                  <c:v>47.566231999999999</c:v>
                </c:pt>
                <c:pt idx="1328">
                  <c:v>47.522402</c:v>
                </c:pt>
                <c:pt idx="1329">
                  <c:v>47.467147000000004</c:v>
                </c:pt>
                <c:pt idx="1330">
                  <c:v>47.463065999999998</c:v>
                </c:pt>
                <c:pt idx="1331">
                  <c:v>47.407395000000001</c:v>
                </c:pt>
                <c:pt idx="1332">
                  <c:v>47.436394</c:v>
                </c:pt>
                <c:pt idx="1333">
                  <c:v>47.455727000000003</c:v>
                </c:pt>
                <c:pt idx="1334">
                  <c:v>47.474408999999994</c:v>
                </c:pt>
                <c:pt idx="1335">
                  <c:v>47.564554000000008</c:v>
                </c:pt>
                <c:pt idx="1336">
                  <c:v>47.567136999999995</c:v>
                </c:pt>
                <c:pt idx="1337">
                  <c:v>47.663575000000002</c:v>
                </c:pt>
                <c:pt idx="1338">
                  <c:v>47.767687000000002</c:v>
                </c:pt>
                <c:pt idx="1339">
                  <c:v>47.863146999999991</c:v>
                </c:pt>
                <c:pt idx="1340">
                  <c:v>47.931595999999999</c:v>
                </c:pt>
                <c:pt idx="1341">
                  <c:v>48.046164000000005</c:v>
                </c:pt>
                <c:pt idx="1342">
                  <c:v>48.166302000000002</c:v>
                </c:pt>
                <c:pt idx="1343">
                  <c:v>48.214946999999995</c:v>
                </c:pt>
                <c:pt idx="1344">
                  <c:v>48.299224000000002</c:v>
                </c:pt>
                <c:pt idx="1345">
                  <c:v>48.405906999999985</c:v>
                </c:pt>
                <c:pt idx="1346">
                  <c:v>48.479742000000002</c:v>
                </c:pt>
                <c:pt idx="1347">
                  <c:v>48.566628999999992</c:v>
                </c:pt>
                <c:pt idx="1348">
                  <c:v>48.634858000000008</c:v>
                </c:pt>
                <c:pt idx="1349">
                  <c:v>48.70801800000001</c:v>
                </c:pt>
                <c:pt idx="1350">
                  <c:v>48.761552999999992</c:v>
                </c:pt>
                <c:pt idx="1351">
                  <c:v>48.802655999999999</c:v>
                </c:pt>
                <c:pt idx="1352">
                  <c:v>48.887225999999998</c:v>
                </c:pt>
                <c:pt idx="1353">
                  <c:v>48.985557999999997</c:v>
                </c:pt>
                <c:pt idx="1354">
                  <c:v>49.044819000000004</c:v>
                </c:pt>
                <c:pt idx="1355">
                  <c:v>49.098207999999985</c:v>
                </c:pt>
                <c:pt idx="1356">
                  <c:v>49.134624000000002</c:v>
                </c:pt>
                <c:pt idx="1357">
                  <c:v>49.154691000000014</c:v>
                </c:pt>
                <c:pt idx="1358">
                  <c:v>49.15945099999999</c:v>
                </c:pt>
                <c:pt idx="1359">
                  <c:v>49.227702999999991</c:v>
                </c:pt>
                <c:pt idx="1360">
                  <c:v>49.229403000000005</c:v>
                </c:pt>
                <c:pt idx="1361">
                  <c:v>49.240641999999994</c:v>
                </c:pt>
                <c:pt idx="1362">
                  <c:v>49.272830999999996</c:v>
                </c:pt>
                <c:pt idx="1363">
                  <c:v>49.278665999999987</c:v>
                </c:pt>
                <c:pt idx="1364">
                  <c:v>49.331227999999996</c:v>
                </c:pt>
                <c:pt idx="1365">
                  <c:v>49.380486999999988</c:v>
                </c:pt>
                <c:pt idx="1366">
                  <c:v>49.378931000000009</c:v>
                </c:pt>
                <c:pt idx="1367">
                  <c:v>49.451342999999994</c:v>
                </c:pt>
                <c:pt idx="1368">
                  <c:v>49.414974999999998</c:v>
                </c:pt>
                <c:pt idx="1369">
                  <c:v>49.469696999999996</c:v>
                </c:pt>
                <c:pt idx="1370">
                  <c:v>49.472576999999987</c:v>
                </c:pt>
                <c:pt idx="1371">
                  <c:v>49.492962999999989</c:v>
                </c:pt>
                <c:pt idx="1372">
                  <c:v>49.543351000000001</c:v>
                </c:pt>
                <c:pt idx="1373">
                  <c:v>49.567183</c:v>
                </c:pt>
                <c:pt idx="1374">
                  <c:v>49.593583999999993</c:v>
                </c:pt>
                <c:pt idx="1375">
                  <c:v>49.608829</c:v>
                </c:pt>
                <c:pt idx="1376">
                  <c:v>49.658376000000004</c:v>
                </c:pt>
                <c:pt idx="1377">
                  <c:v>49.667450999999986</c:v>
                </c:pt>
                <c:pt idx="1378">
                  <c:v>49.649629000000004</c:v>
                </c:pt>
                <c:pt idx="1379">
                  <c:v>49.732246000000004</c:v>
                </c:pt>
                <c:pt idx="1380">
                  <c:v>49.748796999999996</c:v>
                </c:pt>
                <c:pt idx="1381">
                  <c:v>49.772510999999994</c:v>
                </c:pt>
                <c:pt idx="1382">
                  <c:v>49.749724000000001</c:v>
                </c:pt>
                <c:pt idx="1383">
                  <c:v>49.825667999999993</c:v>
                </c:pt>
                <c:pt idx="1384">
                  <c:v>49.840806000000001</c:v>
                </c:pt>
                <c:pt idx="1385">
                  <c:v>49.855489999999989</c:v>
                </c:pt>
                <c:pt idx="1386">
                  <c:v>49.881904999999989</c:v>
                </c:pt>
                <c:pt idx="1387">
                  <c:v>49.922887999999986</c:v>
                </c:pt>
                <c:pt idx="1388">
                  <c:v>49.901521000000002</c:v>
                </c:pt>
                <c:pt idx="1389">
                  <c:v>49.906332999999989</c:v>
                </c:pt>
                <c:pt idx="1390">
                  <c:v>49.978280999999996</c:v>
                </c:pt>
                <c:pt idx="1391">
                  <c:v>50.009691000000004</c:v>
                </c:pt>
                <c:pt idx="1392">
                  <c:v>50.026881000000003</c:v>
                </c:pt>
                <c:pt idx="1393">
                  <c:v>50.026631999999992</c:v>
                </c:pt>
                <c:pt idx="1394">
                  <c:v>50.026789000000008</c:v>
                </c:pt>
                <c:pt idx="1395">
                  <c:v>50.086016999999998</c:v>
                </c:pt>
                <c:pt idx="1396">
                  <c:v>50.115562000000011</c:v>
                </c:pt>
                <c:pt idx="1397">
                  <c:v>50.102168000000006</c:v>
                </c:pt>
                <c:pt idx="1398">
                  <c:v>50.094696999999996</c:v>
                </c:pt>
                <c:pt idx="1399">
                  <c:v>50.138486999999998</c:v>
                </c:pt>
                <c:pt idx="1400">
                  <c:v>50.179252000000005</c:v>
                </c:pt>
                <c:pt idx="1401">
                  <c:v>50.182485</c:v>
                </c:pt>
                <c:pt idx="1402">
                  <c:v>50.207436000000001</c:v>
                </c:pt>
                <c:pt idx="1403">
                  <c:v>50.244073000000014</c:v>
                </c:pt>
                <c:pt idx="1404">
                  <c:v>50.258004999999997</c:v>
                </c:pt>
                <c:pt idx="1405">
                  <c:v>50.274059999999992</c:v>
                </c:pt>
                <c:pt idx="1406">
                  <c:v>50.255927</c:v>
                </c:pt>
                <c:pt idx="1407">
                  <c:v>50.24613500000001</c:v>
                </c:pt>
                <c:pt idx="1408">
                  <c:v>50.278880000000001</c:v>
                </c:pt>
                <c:pt idx="1409">
                  <c:v>50.290317000000002</c:v>
                </c:pt>
                <c:pt idx="1410">
                  <c:v>50.30595799999999</c:v>
                </c:pt>
                <c:pt idx="1411">
                  <c:v>50.332056000000009</c:v>
                </c:pt>
                <c:pt idx="1412">
                  <c:v>50.358297000000007</c:v>
                </c:pt>
                <c:pt idx="1413">
                  <c:v>50.361908999999997</c:v>
                </c:pt>
                <c:pt idx="1414">
                  <c:v>50.352786999999992</c:v>
                </c:pt>
                <c:pt idx="1415">
                  <c:v>50.387287999999998</c:v>
                </c:pt>
                <c:pt idx="1416">
                  <c:v>50.412528999999992</c:v>
                </c:pt>
                <c:pt idx="1417">
                  <c:v>50.420292000000003</c:v>
                </c:pt>
                <c:pt idx="1418">
                  <c:v>50.423139000000006</c:v>
                </c:pt>
                <c:pt idx="1419">
                  <c:v>50.429327999999998</c:v>
                </c:pt>
                <c:pt idx="1420">
                  <c:v>50.431478999999996</c:v>
                </c:pt>
                <c:pt idx="1421">
                  <c:v>50.483972999999992</c:v>
                </c:pt>
                <c:pt idx="1422">
                  <c:v>51.109894999999995</c:v>
                </c:pt>
                <c:pt idx="1423">
                  <c:v>52.585139000000012</c:v>
                </c:pt>
                <c:pt idx="1424">
                  <c:v>52.645549000000003</c:v>
                </c:pt>
                <c:pt idx="1425">
                  <c:v>52.685310999999999</c:v>
                </c:pt>
                <c:pt idx="1426">
                  <c:v>52.714182999999991</c:v>
                </c:pt>
                <c:pt idx="1427">
                  <c:v>52.76218200000001</c:v>
                </c:pt>
                <c:pt idx="1428">
                  <c:v>52.831411000000003</c:v>
                </c:pt>
                <c:pt idx="1429">
                  <c:v>52.858478000000005</c:v>
                </c:pt>
                <c:pt idx="1430">
                  <c:v>52.93016999999999</c:v>
                </c:pt>
                <c:pt idx="1431">
                  <c:v>52.998438000000007</c:v>
                </c:pt>
                <c:pt idx="1432">
                  <c:v>53.025070999999997</c:v>
                </c:pt>
                <c:pt idx="1433">
                  <c:v>53.062900999999997</c:v>
                </c:pt>
                <c:pt idx="1434">
                  <c:v>53.092377000000013</c:v>
                </c:pt>
                <c:pt idx="1435">
                  <c:v>53.132647999999989</c:v>
                </c:pt>
                <c:pt idx="1436">
                  <c:v>53.125550000000004</c:v>
                </c:pt>
                <c:pt idx="1437">
                  <c:v>53.198156999999995</c:v>
                </c:pt>
                <c:pt idx="1438">
                  <c:v>53.239927999999992</c:v>
                </c:pt>
                <c:pt idx="1439">
                  <c:v>53.292332000000002</c:v>
                </c:pt>
                <c:pt idx="1440">
                  <c:v>53.349625000000003</c:v>
                </c:pt>
                <c:pt idx="1441">
                  <c:v>53.320751999999999</c:v>
                </c:pt>
                <c:pt idx="1442">
                  <c:v>53.338502000000005</c:v>
                </c:pt>
                <c:pt idx="1443">
                  <c:v>53.360574999999997</c:v>
                </c:pt>
                <c:pt idx="1444">
                  <c:v>53.446629000000001</c:v>
                </c:pt>
                <c:pt idx="1445">
                  <c:v>53.516846000000001</c:v>
                </c:pt>
                <c:pt idx="1446">
                  <c:v>53.486180000000004</c:v>
                </c:pt>
                <c:pt idx="1447">
                  <c:v>53.526451999999992</c:v>
                </c:pt>
                <c:pt idx="1448">
                  <c:v>53.59394300000001</c:v>
                </c:pt>
                <c:pt idx="1449">
                  <c:v>53.643930999999995</c:v>
                </c:pt>
                <c:pt idx="1450">
                  <c:v>53.695016999999993</c:v>
                </c:pt>
                <c:pt idx="1451">
                  <c:v>53.721244000000013</c:v>
                </c:pt>
                <c:pt idx="1452">
                  <c:v>53.759929999999997</c:v>
                </c:pt>
                <c:pt idx="1453">
                  <c:v>53.775463000000002</c:v>
                </c:pt>
                <c:pt idx="1454">
                  <c:v>53.815284000000005</c:v>
                </c:pt>
                <c:pt idx="1455">
                  <c:v>53.892364000000001</c:v>
                </c:pt>
                <c:pt idx="1456">
                  <c:v>53.939002000000002</c:v>
                </c:pt>
                <c:pt idx="1457">
                  <c:v>53.932728999999995</c:v>
                </c:pt>
                <c:pt idx="1458">
                  <c:v>53.984776999999994</c:v>
                </c:pt>
                <c:pt idx="1459">
                  <c:v>54.034186000000005</c:v>
                </c:pt>
                <c:pt idx="1460">
                  <c:v>54.050060999999999</c:v>
                </c:pt>
                <c:pt idx="1461">
                  <c:v>54.099929000000003</c:v>
                </c:pt>
                <c:pt idx="1462">
                  <c:v>54.193856999999994</c:v>
                </c:pt>
                <c:pt idx="1463">
                  <c:v>54.259120999999993</c:v>
                </c:pt>
                <c:pt idx="1464">
                  <c:v>54.308399999999992</c:v>
                </c:pt>
                <c:pt idx="1465">
                  <c:v>54.308736999999994</c:v>
                </c:pt>
                <c:pt idx="1466">
                  <c:v>54.309246000000002</c:v>
                </c:pt>
                <c:pt idx="1467">
                  <c:v>54.351777999999996</c:v>
                </c:pt>
                <c:pt idx="1468">
                  <c:v>54.386388999999994</c:v>
                </c:pt>
                <c:pt idx="1469">
                  <c:v>54.464144000000005</c:v>
                </c:pt>
                <c:pt idx="1470">
                  <c:v>54.540029000000004</c:v>
                </c:pt>
                <c:pt idx="1471">
                  <c:v>54.561289000000002</c:v>
                </c:pt>
                <c:pt idx="1472">
                  <c:v>54.569728999999995</c:v>
                </c:pt>
                <c:pt idx="1473">
                  <c:v>54.584220999999999</c:v>
                </c:pt>
                <c:pt idx="1474">
                  <c:v>54.648678000000004</c:v>
                </c:pt>
                <c:pt idx="1475">
                  <c:v>54.688147000000001</c:v>
                </c:pt>
                <c:pt idx="1476">
                  <c:v>54.694589000000008</c:v>
                </c:pt>
                <c:pt idx="1477">
                  <c:v>54.703006000000002</c:v>
                </c:pt>
                <c:pt idx="1478">
                  <c:v>54.717497999999992</c:v>
                </c:pt>
                <c:pt idx="1479">
                  <c:v>54.744253</c:v>
                </c:pt>
                <c:pt idx="1480">
                  <c:v>54.761727999999991</c:v>
                </c:pt>
              </c:numCache>
            </c:numRef>
          </c:yVal>
          <c:smooth val="0"/>
          <c:extLst>
            <c:ext xmlns:c16="http://schemas.microsoft.com/office/drawing/2014/chart" uri="{C3380CC4-5D6E-409C-BE32-E72D297353CC}">
              <c16:uniqueId val="{00000000-9615-4D28-8C4D-F6790DF41419}"/>
            </c:ext>
          </c:extLst>
        </c:ser>
        <c:ser>
          <c:idx val="1"/>
          <c:order val="1"/>
          <c:tx>
            <c:strRef>
              <c:f>'Milk_A-D.Sample'!$J$1</c:f>
              <c:strCache>
                <c:ptCount val="1"/>
                <c:pt idx="0">
                  <c:v>absorbance of milk B</c:v>
                </c:pt>
              </c:strCache>
            </c:strRef>
          </c:tx>
          <c:spPr>
            <a:ln w="19050" cap="rnd">
              <a:noFill/>
              <a:round/>
            </a:ln>
            <a:effectLst/>
          </c:spPr>
          <c:marker>
            <c:symbol val="circle"/>
            <c:size val="5"/>
            <c:spPr>
              <a:solidFill>
                <a:schemeClr val="accent2"/>
              </a:solidFill>
              <a:ln w="9525">
                <a:solidFill>
                  <a:schemeClr val="accent2"/>
                </a:solidFill>
              </a:ln>
              <a:effectLst/>
            </c:spPr>
          </c:marker>
          <c:xVal>
            <c:numRef>
              <c:f>'Milk_A-D.Sample'!$A$2:$A$1482</c:f>
              <c:numCache>
                <c:formatCode>General</c:formatCode>
                <c:ptCount val="1481"/>
                <c:pt idx="0">
                  <c:v>1800</c:v>
                </c:pt>
                <c:pt idx="1">
                  <c:v>1799</c:v>
                </c:pt>
                <c:pt idx="2">
                  <c:v>1798</c:v>
                </c:pt>
                <c:pt idx="3">
                  <c:v>1797</c:v>
                </c:pt>
                <c:pt idx="4">
                  <c:v>1796</c:v>
                </c:pt>
                <c:pt idx="5">
                  <c:v>1795</c:v>
                </c:pt>
                <c:pt idx="6">
                  <c:v>1794</c:v>
                </c:pt>
                <c:pt idx="7">
                  <c:v>1793</c:v>
                </c:pt>
                <c:pt idx="8">
                  <c:v>1792</c:v>
                </c:pt>
                <c:pt idx="9">
                  <c:v>1791</c:v>
                </c:pt>
                <c:pt idx="10">
                  <c:v>1790</c:v>
                </c:pt>
                <c:pt idx="11">
                  <c:v>1789</c:v>
                </c:pt>
                <c:pt idx="12">
                  <c:v>1788</c:v>
                </c:pt>
                <c:pt idx="13">
                  <c:v>1787</c:v>
                </c:pt>
                <c:pt idx="14">
                  <c:v>1786</c:v>
                </c:pt>
                <c:pt idx="15">
                  <c:v>1785</c:v>
                </c:pt>
                <c:pt idx="16">
                  <c:v>1784</c:v>
                </c:pt>
                <c:pt idx="17">
                  <c:v>1783</c:v>
                </c:pt>
                <c:pt idx="18">
                  <c:v>1782</c:v>
                </c:pt>
                <c:pt idx="19">
                  <c:v>1781</c:v>
                </c:pt>
                <c:pt idx="20">
                  <c:v>1780</c:v>
                </c:pt>
                <c:pt idx="21">
                  <c:v>1779</c:v>
                </c:pt>
                <c:pt idx="22">
                  <c:v>1778</c:v>
                </c:pt>
                <c:pt idx="23">
                  <c:v>1777</c:v>
                </c:pt>
                <c:pt idx="24">
                  <c:v>1776</c:v>
                </c:pt>
                <c:pt idx="25">
                  <c:v>1775</c:v>
                </c:pt>
                <c:pt idx="26">
                  <c:v>1774</c:v>
                </c:pt>
                <c:pt idx="27">
                  <c:v>1773</c:v>
                </c:pt>
                <c:pt idx="28">
                  <c:v>1772</c:v>
                </c:pt>
                <c:pt idx="29">
                  <c:v>1771</c:v>
                </c:pt>
                <c:pt idx="30">
                  <c:v>1770</c:v>
                </c:pt>
                <c:pt idx="31">
                  <c:v>1769</c:v>
                </c:pt>
                <c:pt idx="32">
                  <c:v>1768</c:v>
                </c:pt>
                <c:pt idx="33">
                  <c:v>1767</c:v>
                </c:pt>
                <c:pt idx="34">
                  <c:v>1766</c:v>
                </c:pt>
                <c:pt idx="35">
                  <c:v>1765</c:v>
                </c:pt>
                <c:pt idx="36">
                  <c:v>1764</c:v>
                </c:pt>
                <c:pt idx="37">
                  <c:v>1763</c:v>
                </c:pt>
                <c:pt idx="38">
                  <c:v>1762</c:v>
                </c:pt>
                <c:pt idx="39">
                  <c:v>1761</c:v>
                </c:pt>
                <c:pt idx="40">
                  <c:v>1760</c:v>
                </c:pt>
                <c:pt idx="41">
                  <c:v>1759</c:v>
                </c:pt>
                <c:pt idx="42">
                  <c:v>1758</c:v>
                </c:pt>
                <c:pt idx="43">
                  <c:v>1757</c:v>
                </c:pt>
                <c:pt idx="44">
                  <c:v>1756</c:v>
                </c:pt>
                <c:pt idx="45">
                  <c:v>1755</c:v>
                </c:pt>
                <c:pt idx="46">
                  <c:v>1754</c:v>
                </c:pt>
                <c:pt idx="47">
                  <c:v>1753</c:v>
                </c:pt>
                <c:pt idx="48">
                  <c:v>1752</c:v>
                </c:pt>
                <c:pt idx="49">
                  <c:v>1751</c:v>
                </c:pt>
                <c:pt idx="50">
                  <c:v>1750</c:v>
                </c:pt>
                <c:pt idx="51">
                  <c:v>1749</c:v>
                </c:pt>
                <c:pt idx="52">
                  <c:v>1748</c:v>
                </c:pt>
                <c:pt idx="53">
                  <c:v>1747</c:v>
                </c:pt>
                <c:pt idx="54">
                  <c:v>1746</c:v>
                </c:pt>
                <c:pt idx="55">
                  <c:v>1745</c:v>
                </c:pt>
                <c:pt idx="56">
                  <c:v>1744</c:v>
                </c:pt>
                <c:pt idx="57">
                  <c:v>1743</c:v>
                </c:pt>
                <c:pt idx="58">
                  <c:v>1742</c:v>
                </c:pt>
                <c:pt idx="59">
                  <c:v>1741</c:v>
                </c:pt>
                <c:pt idx="60">
                  <c:v>1740</c:v>
                </c:pt>
                <c:pt idx="61">
                  <c:v>1739</c:v>
                </c:pt>
                <c:pt idx="62">
                  <c:v>1738</c:v>
                </c:pt>
                <c:pt idx="63">
                  <c:v>1737</c:v>
                </c:pt>
                <c:pt idx="64">
                  <c:v>1736</c:v>
                </c:pt>
                <c:pt idx="65">
                  <c:v>1735</c:v>
                </c:pt>
                <c:pt idx="66">
                  <c:v>1734</c:v>
                </c:pt>
                <c:pt idx="67">
                  <c:v>1733</c:v>
                </c:pt>
                <c:pt idx="68">
                  <c:v>1732</c:v>
                </c:pt>
                <c:pt idx="69">
                  <c:v>1731</c:v>
                </c:pt>
                <c:pt idx="70">
                  <c:v>1730</c:v>
                </c:pt>
                <c:pt idx="71">
                  <c:v>1729</c:v>
                </c:pt>
                <c:pt idx="72">
                  <c:v>1728</c:v>
                </c:pt>
                <c:pt idx="73">
                  <c:v>1727</c:v>
                </c:pt>
                <c:pt idx="74">
                  <c:v>1726</c:v>
                </c:pt>
                <c:pt idx="75">
                  <c:v>1725</c:v>
                </c:pt>
                <c:pt idx="76">
                  <c:v>1724</c:v>
                </c:pt>
                <c:pt idx="77">
                  <c:v>1723</c:v>
                </c:pt>
                <c:pt idx="78">
                  <c:v>1722</c:v>
                </c:pt>
                <c:pt idx="79">
                  <c:v>1721</c:v>
                </c:pt>
                <c:pt idx="80">
                  <c:v>1720</c:v>
                </c:pt>
                <c:pt idx="81">
                  <c:v>1719</c:v>
                </c:pt>
                <c:pt idx="82">
                  <c:v>1718</c:v>
                </c:pt>
                <c:pt idx="83">
                  <c:v>1717</c:v>
                </c:pt>
                <c:pt idx="84">
                  <c:v>1716</c:v>
                </c:pt>
                <c:pt idx="85">
                  <c:v>1715</c:v>
                </c:pt>
                <c:pt idx="86">
                  <c:v>1714</c:v>
                </c:pt>
                <c:pt idx="87">
                  <c:v>1713</c:v>
                </c:pt>
                <c:pt idx="88">
                  <c:v>1712</c:v>
                </c:pt>
                <c:pt idx="89">
                  <c:v>1711</c:v>
                </c:pt>
                <c:pt idx="90">
                  <c:v>1710</c:v>
                </c:pt>
                <c:pt idx="91">
                  <c:v>1709</c:v>
                </c:pt>
                <c:pt idx="92">
                  <c:v>1708</c:v>
                </c:pt>
                <c:pt idx="93">
                  <c:v>1707</c:v>
                </c:pt>
                <c:pt idx="94">
                  <c:v>1706</c:v>
                </c:pt>
                <c:pt idx="95">
                  <c:v>1705</c:v>
                </c:pt>
                <c:pt idx="96">
                  <c:v>1704</c:v>
                </c:pt>
                <c:pt idx="97">
                  <c:v>1703</c:v>
                </c:pt>
                <c:pt idx="98">
                  <c:v>1702</c:v>
                </c:pt>
                <c:pt idx="99">
                  <c:v>1701</c:v>
                </c:pt>
                <c:pt idx="100">
                  <c:v>1700</c:v>
                </c:pt>
                <c:pt idx="101">
                  <c:v>1699</c:v>
                </c:pt>
                <c:pt idx="102">
                  <c:v>1698</c:v>
                </c:pt>
                <c:pt idx="103">
                  <c:v>1697</c:v>
                </c:pt>
                <c:pt idx="104">
                  <c:v>1696</c:v>
                </c:pt>
                <c:pt idx="105">
                  <c:v>1695</c:v>
                </c:pt>
                <c:pt idx="106">
                  <c:v>1694</c:v>
                </c:pt>
                <c:pt idx="107">
                  <c:v>1693</c:v>
                </c:pt>
                <c:pt idx="108">
                  <c:v>1692</c:v>
                </c:pt>
                <c:pt idx="109">
                  <c:v>1691</c:v>
                </c:pt>
                <c:pt idx="110">
                  <c:v>1690</c:v>
                </c:pt>
                <c:pt idx="111">
                  <c:v>1689</c:v>
                </c:pt>
                <c:pt idx="112">
                  <c:v>1688</c:v>
                </c:pt>
                <c:pt idx="113">
                  <c:v>1687</c:v>
                </c:pt>
                <c:pt idx="114">
                  <c:v>1686</c:v>
                </c:pt>
                <c:pt idx="115">
                  <c:v>1685</c:v>
                </c:pt>
                <c:pt idx="116">
                  <c:v>1684</c:v>
                </c:pt>
                <c:pt idx="117">
                  <c:v>1683</c:v>
                </c:pt>
                <c:pt idx="118">
                  <c:v>1682</c:v>
                </c:pt>
                <c:pt idx="119">
                  <c:v>1681</c:v>
                </c:pt>
                <c:pt idx="120">
                  <c:v>1680</c:v>
                </c:pt>
                <c:pt idx="121">
                  <c:v>1679</c:v>
                </c:pt>
                <c:pt idx="122">
                  <c:v>1678</c:v>
                </c:pt>
                <c:pt idx="123">
                  <c:v>1677</c:v>
                </c:pt>
                <c:pt idx="124">
                  <c:v>1676</c:v>
                </c:pt>
                <c:pt idx="125">
                  <c:v>1675</c:v>
                </c:pt>
                <c:pt idx="126">
                  <c:v>1674</c:v>
                </c:pt>
                <c:pt idx="127">
                  <c:v>1673</c:v>
                </c:pt>
                <c:pt idx="128">
                  <c:v>1672</c:v>
                </c:pt>
                <c:pt idx="129">
                  <c:v>1671</c:v>
                </c:pt>
                <c:pt idx="130">
                  <c:v>1670</c:v>
                </c:pt>
                <c:pt idx="131">
                  <c:v>1669</c:v>
                </c:pt>
                <c:pt idx="132">
                  <c:v>1668</c:v>
                </c:pt>
                <c:pt idx="133">
                  <c:v>1667</c:v>
                </c:pt>
                <c:pt idx="134">
                  <c:v>1666</c:v>
                </c:pt>
                <c:pt idx="135">
                  <c:v>1665</c:v>
                </c:pt>
                <c:pt idx="136">
                  <c:v>1664</c:v>
                </c:pt>
                <c:pt idx="137">
                  <c:v>1663</c:v>
                </c:pt>
                <c:pt idx="138">
                  <c:v>1662</c:v>
                </c:pt>
                <c:pt idx="139">
                  <c:v>1661</c:v>
                </c:pt>
                <c:pt idx="140">
                  <c:v>1660</c:v>
                </c:pt>
                <c:pt idx="141">
                  <c:v>1659</c:v>
                </c:pt>
                <c:pt idx="142">
                  <c:v>1658</c:v>
                </c:pt>
                <c:pt idx="143">
                  <c:v>1657</c:v>
                </c:pt>
                <c:pt idx="144">
                  <c:v>1656</c:v>
                </c:pt>
                <c:pt idx="145">
                  <c:v>1655</c:v>
                </c:pt>
                <c:pt idx="146">
                  <c:v>1654</c:v>
                </c:pt>
                <c:pt idx="147">
                  <c:v>1653</c:v>
                </c:pt>
                <c:pt idx="148">
                  <c:v>1652</c:v>
                </c:pt>
                <c:pt idx="149">
                  <c:v>1651</c:v>
                </c:pt>
                <c:pt idx="150">
                  <c:v>1650</c:v>
                </c:pt>
                <c:pt idx="151">
                  <c:v>1649</c:v>
                </c:pt>
                <c:pt idx="152">
                  <c:v>1648</c:v>
                </c:pt>
                <c:pt idx="153">
                  <c:v>1647</c:v>
                </c:pt>
                <c:pt idx="154">
                  <c:v>1646</c:v>
                </c:pt>
                <c:pt idx="155">
                  <c:v>1645</c:v>
                </c:pt>
                <c:pt idx="156">
                  <c:v>1644</c:v>
                </c:pt>
                <c:pt idx="157">
                  <c:v>1643</c:v>
                </c:pt>
                <c:pt idx="158">
                  <c:v>1642</c:v>
                </c:pt>
                <c:pt idx="159">
                  <c:v>1641</c:v>
                </c:pt>
                <c:pt idx="160">
                  <c:v>1640</c:v>
                </c:pt>
                <c:pt idx="161">
                  <c:v>1639</c:v>
                </c:pt>
                <c:pt idx="162">
                  <c:v>1638</c:v>
                </c:pt>
                <c:pt idx="163">
                  <c:v>1637</c:v>
                </c:pt>
                <c:pt idx="164">
                  <c:v>1636</c:v>
                </c:pt>
                <c:pt idx="165">
                  <c:v>1635</c:v>
                </c:pt>
                <c:pt idx="166">
                  <c:v>1634</c:v>
                </c:pt>
                <c:pt idx="167">
                  <c:v>1633</c:v>
                </c:pt>
                <c:pt idx="168">
                  <c:v>1632</c:v>
                </c:pt>
                <c:pt idx="169">
                  <c:v>1631</c:v>
                </c:pt>
                <c:pt idx="170">
                  <c:v>1630</c:v>
                </c:pt>
                <c:pt idx="171">
                  <c:v>1629</c:v>
                </c:pt>
                <c:pt idx="172">
                  <c:v>1628</c:v>
                </c:pt>
                <c:pt idx="173">
                  <c:v>1627</c:v>
                </c:pt>
                <c:pt idx="174">
                  <c:v>1626</c:v>
                </c:pt>
                <c:pt idx="175">
                  <c:v>1625</c:v>
                </c:pt>
                <c:pt idx="176">
                  <c:v>1624</c:v>
                </c:pt>
                <c:pt idx="177">
                  <c:v>1623</c:v>
                </c:pt>
                <c:pt idx="178">
                  <c:v>1622</c:v>
                </c:pt>
                <c:pt idx="179">
                  <c:v>1621</c:v>
                </c:pt>
                <c:pt idx="180">
                  <c:v>1620</c:v>
                </c:pt>
                <c:pt idx="181">
                  <c:v>1619</c:v>
                </c:pt>
                <c:pt idx="182">
                  <c:v>1618</c:v>
                </c:pt>
                <c:pt idx="183">
                  <c:v>1617</c:v>
                </c:pt>
                <c:pt idx="184">
                  <c:v>1616</c:v>
                </c:pt>
                <c:pt idx="185">
                  <c:v>1615</c:v>
                </c:pt>
                <c:pt idx="186">
                  <c:v>1614</c:v>
                </c:pt>
                <c:pt idx="187">
                  <c:v>1613</c:v>
                </c:pt>
                <c:pt idx="188">
                  <c:v>1612</c:v>
                </c:pt>
                <c:pt idx="189">
                  <c:v>1611</c:v>
                </c:pt>
                <c:pt idx="190">
                  <c:v>1610</c:v>
                </c:pt>
                <c:pt idx="191">
                  <c:v>1609</c:v>
                </c:pt>
                <c:pt idx="192">
                  <c:v>1608</c:v>
                </c:pt>
                <c:pt idx="193">
                  <c:v>1607</c:v>
                </c:pt>
                <c:pt idx="194">
                  <c:v>1606</c:v>
                </c:pt>
                <c:pt idx="195">
                  <c:v>1605</c:v>
                </c:pt>
                <c:pt idx="196">
                  <c:v>1604</c:v>
                </c:pt>
                <c:pt idx="197">
                  <c:v>1603</c:v>
                </c:pt>
                <c:pt idx="198">
                  <c:v>1602</c:v>
                </c:pt>
                <c:pt idx="199">
                  <c:v>1601</c:v>
                </c:pt>
                <c:pt idx="200">
                  <c:v>1600</c:v>
                </c:pt>
                <c:pt idx="201">
                  <c:v>1599</c:v>
                </c:pt>
                <c:pt idx="202">
                  <c:v>1598</c:v>
                </c:pt>
                <c:pt idx="203">
                  <c:v>1597</c:v>
                </c:pt>
                <c:pt idx="204">
                  <c:v>1596</c:v>
                </c:pt>
                <c:pt idx="205">
                  <c:v>1595</c:v>
                </c:pt>
                <c:pt idx="206">
                  <c:v>1594</c:v>
                </c:pt>
                <c:pt idx="207">
                  <c:v>1593</c:v>
                </c:pt>
                <c:pt idx="208">
                  <c:v>1592</c:v>
                </c:pt>
                <c:pt idx="209">
                  <c:v>1591</c:v>
                </c:pt>
                <c:pt idx="210">
                  <c:v>1590</c:v>
                </c:pt>
                <c:pt idx="211">
                  <c:v>1589</c:v>
                </c:pt>
                <c:pt idx="212">
                  <c:v>1588</c:v>
                </c:pt>
                <c:pt idx="213">
                  <c:v>1587</c:v>
                </c:pt>
                <c:pt idx="214">
                  <c:v>1586</c:v>
                </c:pt>
                <c:pt idx="215">
                  <c:v>1585</c:v>
                </c:pt>
                <c:pt idx="216">
                  <c:v>1584</c:v>
                </c:pt>
                <c:pt idx="217">
                  <c:v>1583</c:v>
                </c:pt>
                <c:pt idx="218">
                  <c:v>1582</c:v>
                </c:pt>
                <c:pt idx="219">
                  <c:v>1581</c:v>
                </c:pt>
                <c:pt idx="220">
                  <c:v>1580</c:v>
                </c:pt>
                <c:pt idx="221">
                  <c:v>1579</c:v>
                </c:pt>
                <c:pt idx="222">
                  <c:v>1578</c:v>
                </c:pt>
                <c:pt idx="223">
                  <c:v>1577</c:v>
                </c:pt>
                <c:pt idx="224">
                  <c:v>1576</c:v>
                </c:pt>
                <c:pt idx="225">
                  <c:v>1575</c:v>
                </c:pt>
                <c:pt idx="226">
                  <c:v>1574</c:v>
                </c:pt>
                <c:pt idx="227">
                  <c:v>1573</c:v>
                </c:pt>
                <c:pt idx="228">
                  <c:v>1572</c:v>
                </c:pt>
                <c:pt idx="229">
                  <c:v>1571</c:v>
                </c:pt>
                <c:pt idx="230">
                  <c:v>1570</c:v>
                </c:pt>
                <c:pt idx="231">
                  <c:v>1569</c:v>
                </c:pt>
                <c:pt idx="232">
                  <c:v>1568</c:v>
                </c:pt>
                <c:pt idx="233">
                  <c:v>1567</c:v>
                </c:pt>
                <c:pt idx="234">
                  <c:v>1566</c:v>
                </c:pt>
                <c:pt idx="235">
                  <c:v>1565</c:v>
                </c:pt>
                <c:pt idx="236">
                  <c:v>1564</c:v>
                </c:pt>
                <c:pt idx="237">
                  <c:v>1563</c:v>
                </c:pt>
                <c:pt idx="238">
                  <c:v>1562</c:v>
                </c:pt>
                <c:pt idx="239">
                  <c:v>1561</c:v>
                </c:pt>
                <c:pt idx="240">
                  <c:v>1560</c:v>
                </c:pt>
                <c:pt idx="241">
                  <c:v>1559</c:v>
                </c:pt>
                <c:pt idx="242">
                  <c:v>1558</c:v>
                </c:pt>
                <c:pt idx="243">
                  <c:v>1557</c:v>
                </c:pt>
                <c:pt idx="244">
                  <c:v>1556</c:v>
                </c:pt>
                <c:pt idx="245">
                  <c:v>1555</c:v>
                </c:pt>
                <c:pt idx="246">
                  <c:v>1554</c:v>
                </c:pt>
                <c:pt idx="247">
                  <c:v>1553</c:v>
                </c:pt>
                <c:pt idx="248">
                  <c:v>1552</c:v>
                </c:pt>
                <c:pt idx="249">
                  <c:v>1551</c:v>
                </c:pt>
                <c:pt idx="250">
                  <c:v>1550</c:v>
                </c:pt>
                <c:pt idx="251">
                  <c:v>1549</c:v>
                </c:pt>
                <c:pt idx="252">
                  <c:v>1548</c:v>
                </c:pt>
                <c:pt idx="253">
                  <c:v>1547</c:v>
                </c:pt>
                <c:pt idx="254">
                  <c:v>1546</c:v>
                </c:pt>
                <c:pt idx="255">
                  <c:v>1545</c:v>
                </c:pt>
                <c:pt idx="256">
                  <c:v>1544</c:v>
                </c:pt>
                <c:pt idx="257">
                  <c:v>1543</c:v>
                </c:pt>
                <c:pt idx="258">
                  <c:v>1542</c:v>
                </c:pt>
                <c:pt idx="259">
                  <c:v>1541</c:v>
                </c:pt>
                <c:pt idx="260">
                  <c:v>1540</c:v>
                </c:pt>
                <c:pt idx="261">
                  <c:v>1539</c:v>
                </c:pt>
                <c:pt idx="262">
                  <c:v>1538</c:v>
                </c:pt>
                <c:pt idx="263">
                  <c:v>1537</c:v>
                </c:pt>
                <c:pt idx="264">
                  <c:v>1536</c:v>
                </c:pt>
                <c:pt idx="265">
                  <c:v>1535</c:v>
                </c:pt>
                <c:pt idx="266">
                  <c:v>1534</c:v>
                </c:pt>
                <c:pt idx="267">
                  <c:v>1533</c:v>
                </c:pt>
                <c:pt idx="268">
                  <c:v>1532</c:v>
                </c:pt>
                <c:pt idx="269">
                  <c:v>1531</c:v>
                </c:pt>
                <c:pt idx="270">
                  <c:v>1530</c:v>
                </c:pt>
                <c:pt idx="271">
                  <c:v>1529</c:v>
                </c:pt>
                <c:pt idx="272">
                  <c:v>1528</c:v>
                </c:pt>
                <c:pt idx="273">
                  <c:v>1527</c:v>
                </c:pt>
                <c:pt idx="274">
                  <c:v>1526</c:v>
                </c:pt>
                <c:pt idx="275">
                  <c:v>1525</c:v>
                </c:pt>
                <c:pt idx="276">
                  <c:v>1524</c:v>
                </c:pt>
                <c:pt idx="277">
                  <c:v>1523</c:v>
                </c:pt>
                <c:pt idx="278">
                  <c:v>1522</c:v>
                </c:pt>
                <c:pt idx="279">
                  <c:v>1521</c:v>
                </c:pt>
                <c:pt idx="280">
                  <c:v>1520</c:v>
                </c:pt>
                <c:pt idx="281">
                  <c:v>1519</c:v>
                </c:pt>
                <c:pt idx="282">
                  <c:v>1518</c:v>
                </c:pt>
                <c:pt idx="283">
                  <c:v>1517</c:v>
                </c:pt>
                <c:pt idx="284">
                  <c:v>1516</c:v>
                </c:pt>
                <c:pt idx="285">
                  <c:v>1515</c:v>
                </c:pt>
                <c:pt idx="286">
                  <c:v>1514</c:v>
                </c:pt>
                <c:pt idx="287">
                  <c:v>1513</c:v>
                </c:pt>
                <c:pt idx="288">
                  <c:v>1512</c:v>
                </c:pt>
                <c:pt idx="289">
                  <c:v>1511</c:v>
                </c:pt>
                <c:pt idx="290">
                  <c:v>1510</c:v>
                </c:pt>
                <c:pt idx="291">
                  <c:v>1509</c:v>
                </c:pt>
                <c:pt idx="292">
                  <c:v>1508</c:v>
                </c:pt>
                <c:pt idx="293">
                  <c:v>1507</c:v>
                </c:pt>
                <c:pt idx="294">
                  <c:v>1506</c:v>
                </c:pt>
                <c:pt idx="295">
                  <c:v>1505</c:v>
                </c:pt>
                <c:pt idx="296">
                  <c:v>1504</c:v>
                </c:pt>
                <c:pt idx="297">
                  <c:v>1503</c:v>
                </c:pt>
                <c:pt idx="298">
                  <c:v>1502</c:v>
                </c:pt>
                <c:pt idx="299">
                  <c:v>1501</c:v>
                </c:pt>
                <c:pt idx="300">
                  <c:v>1500</c:v>
                </c:pt>
                <c:pt idx="301">
                  <c:v>1499</c:v>
                </c:pt>
                <c:pt idx="302">
                  <c:v>1498</c:v>
                </c:pt>
                <c:pt idx="303">
                  <c:v>1497</c:v>
                </c:pt>
                <c:pt idx="304">
                  <c:v>1496</c:v>
                </c:pt>
                <c:pt idx="305">
                  <c:v>1495</c:v>
                </c:pt>
                <c:pt idx="306">
                  <c:v>1494</c:v>
                </c:pt>
                <c:pt idx="307">
                  <c:v>1493</c:v>
                </c:pt>
                <c:pt idx="308">
                  <c:v>1492</c:v>
                </c:pt>
                <c:pt idx="309">
                  <c:v>1491</c:v>
                </c:pt>
                <c:pt idx="310">
                  <c:v>1490</c:v>
                </c:pt>
                <c:pt idx="311">
                  <c:v>1489</c:v>
                </c:pt>
                <c:pt idx="312">
                  <c:v>1488</c:v>
                </c:pt>
                <c:pt idx="313">
                  <c:v>1487</c:v>
                </c:pt>
                <c:pt idx="314">
                  <c:v>1486</c:v>
                </c:pt>
                <c:pt idx="315">
                  <c:v>1485</c:v>
                </c:pt>
                <c:pt idx="316">
                  <c:v>1484</c:v>
                </c:pt>
                <c:pt idx="317">
                  <c:v>1483</c:v>
                </c:pt>
                <c:pt idx="318">
                  <c:v>1482</c:v>
                </c:pt>
                <c:pt idx="319">
                  <c:v>1481</c:v>
                </c:pt>
                <c:pt idx="320">
                  <c:v>1480</c:v>
                </c:pt>
                <c:pt idx="321">
                  <c:v>1479</c:v>
                </c:pt>
                <c:pt idx="322">
                  <c:v>1478</c:v>
                </c:pt>
                <c:pt idx="323">
                  <c:v>1477</c:v>
                </c:pt>
                <c:pt idx="324">
                  <c:v>1476</c:v>
                </c:pt>
                <c:pt idx="325">
                  <c:v>1475</c:v>
                </c:pt>
                <c:pt idx="326">
                  <c:v>1474</c:v>
                </c:pt>
                <c:pt idx="327">
                  <c:v>1473</c:v>
                </c:pt>
                <c:pt idx="328">
                  <c:v>1472</c:v>
                </c:pt>
                <c:pt idx="329">
                  <c:v>1471</c:v>
                </c:pt>
                <c:pt idx="330">
                  <c:v>1470</c:v>
                </c:pt>
                <c:pt idx="331">
                  <c:v>1469</c:v>
                </c:pt>
                <c:pt idx="332">
                  <c:v>1468</c:v>
                </c:pt>
                <c:pt idx="333">
                  <c:v>1467</c:v>
                </c:pt>
                <c:pt idx="334">
                  <c:v>1466</c:v>
                </c:pt>
                <c:pt idx="335">
                  <c:v>1465</c:v>
                </c:pt>
                <c:pt idx="336">
                  <c:v>1464</c:v>
                </c:pt>
                <c:pt idx="337">
                  <c:v>1463</c:v>
                </c:pt>
                <c:pt idx="338">
                  <c:v>1462</c:v>
                </c:pt>
                <c:pt idx="339">
                  <c:v>1461</c:v>
                </c:pt>
                <c:pt idx="340">
                  <c:v>1460</c:v>
                </c:pt>
                <c:pt idx="341">
                  <c:v>1459</c:v>
                </c:pt>
                <c:pt idx="342">
                  <c:v>1458</c:v>
                </c:pt>
                <c:pt idx="343">
                  <c:v>1457</c:v>
                </c:pt>
                <c:pt idx="344">
                  <c:v>1456</c:v>
                </c:pt>
                <c:pt idx="345">
                  <c:v>1455</c:v>
                </c:pt>
                <c:pt idx="346">
                  <c:v>1454</c:v>
                </c:pt>
                <c:pt idx="347">
                  <c:v>1453</c:v>
                </c:pt>
                <c:pt idx="348">
                  <c:v>1452</c:v>
                </c:pt>
                <c:pt idx="349">
                  <c:v>1451</c:v>
                </c:pt>
                <c:pt idx="350">
                  <c:v>1450</c:v>
                </c:pt>
                <c:pt idx="351">
                  <c:v>1449</c:v>
                </c:pt>
                <c:pt idx="352">
                  <c:v>1448</c:v>
                </c:pt>
                <c:pt idx="353">
                  <c:v>1447</c:v>
                </c:pt>
                <c:pt idx="354">
                  <c:v>1446</c:v>
                </c:pt>
                <c:pt idx="355">
                  <c:v>1445</c:v>
                </c:pt>
                <c:pt idx="356">
                  <c:v>1444</c:v>
                </c:pt>
                <c:pt idx="357">
                  <c:v>1443</c:v>
                </c:pt>
                <c:pt idx="358">
                  <c:v>1442</c:v>
                </c:pt>
                <c:pt idx="359">
                  <c:v>1441</c:v>
                </c:pt>
                <c:pt idx="360">
                  <c:v>1440</c:v>
                </c:pt>
                <c:pt idx="361">
                  <c:v>1439</c:v>
                </c:pt>
                <c:pt idx="362">
                  <c:v>1438</c:v>
                </c:pt>
                <c:pt idx="363">
                  <c:v>1437</c:v>
                </c:pt>
                <c:pt idx="364">
                  <c:v>1436</c:v>
                </c:pt>
                <c:pt idx="365">
                  <c:v>1435</c:v>
                </c:pt>
                <c:pt idx="366">
                  <c:v>1434</c:v>
                </c:pt>
                <c:pt idx="367">
                  <c:v>1433</c:v>
                </c:pt>
                <c:pt idx="368">
                  <c:v>1432</c:v>
                </c:pt>
                <c:pt idx="369">
                  <c:v>1431</c:v>
                </c:pt>
                <c:pt idx="370">
                  <c:v>1430</c:v>
                </c:pt>
                <c:pt idx="371">
                  <c:v>1429</c:v>
                </c:pt>
                <c:pt idx="372">
                  <c:v>1428</c:v>
                </c:pt>
                <c:pt idx="373">
                  <c:v>1427</c:v>
                </c:pt>
                <c:pt idx="374">
                  <c:v>1426</c:v>
                </c:pt>
                <c:pt idx="375">
                  <c:v>1425</c:v>
                </c:pt>
                <c:pt idx="376">
                  <c:v>1424</c:v>
                </c:pt>
                <c:pt idx="377">
                  <c:v>1423</c:v>
                </c:pt>
                <c:pt idx="378">
                  <c:v>1422</c:v>
                </c:pt>
                <c:pt idx="379">
                  <c:v>1421</c:v>
                </c:pt>
                <c:pt idx="380">
                  <c:v>1420</c:v>
                </c:pt>
                <c:pt idx="381">
                  <c:v>1419</c:v>
                </c:pt>
                <c:pt idx="382">
                  <c:v>1418</c:v>
                </c:pt>
                <c:pt idx="383">
                  <c:v>1417</c:v>
                </c:pt>
                <c:pt idx="384">
                  <c:v>1416</c:v>
                </c:pt>
                <c:pt idx="385">
                  <c:v>1415</c:v>
                </c:pt>
                <c:pt idx="386">
                  <c:v>1414</c:v>
                </c:pt>
                <c:pt idx="387">
                  <c:v>1413</c:v>
                </c:pt>
                <c:pt idx="388">
                  <c:v>1412</c:v>
                </c:pt>
                <c:pt idx="389">
                  <c:v>1411</c:v>
                </c:pt>
                <c:pt idx="390">
                  <c:v>1410</c:v>
                </c:pt>
                <c:pt idx="391">
                  <c:v>1409</c:v>
                </c:pt>
                <c:pt idx="392">
                  <c:v>1408</c:v>
                </c:pt>
                <c:pt idx="393">
                  <c:v>1407</c:v>
                </c:pt>
                <c:pt idx="394">
                  <c:v>1406</c:v>
                </c:pt>
                <c:pt idx="395">
                  <c:v>1405</c:v>
                </c:pt>
                <c:pt idx="396">
                  <c:v>1404</c:v>
                </c:pt>
                <c:pt idx="397">
                  <c:v>1403</c:v>
                </c:pt>
                <c:pt idx="398">
                  <c:v>1402</c:v>
                </c:pt>
                <c:pt idx="399">
                  <c:v>1401</c:v>
                </c:pt>
                <c:pt idx="400">
                  <c:v>1400</c:v>
                </c:pt>
                <c:pt idx="401">
                  <c:v>1399</c:v>
                </c:pt>
                <c:pt idx="402">
                  <c:v>1398</c:v>
                </c:pt>
                <c:pt idx="403">
                  <c:v>1397</c:v>
                </c:pt>
                <c:pt idx="404">
                  <c:v>1396</c:v>
                </c:pt>
                <c:pt idx="405">
                  <c:v>1395</c:v>
                </c:pt>
                <c:pt idx="406">
                  <c:v>1394</c:v>
                </c:pt>
                <c:pt idx="407">
                  <c:v>1393</c:v>
                </c:pt>
                <c:pt idx="408">
                  <c:v>1392</c:v>
                </c:pt>
                <c:pt idx="409">
                  <c:v>1391</c:v>
                </c:pt>
                <c:pt idx="410">
                  <c:v>1390</c:v>
                </c:pt>
                <c:pt idx="411">
                  <c:v>1389</c:v>
                </c:pt>
                <c:pt idx="412">
                  <c:v>1388</c:v>
                </c:pt>
                <c:pt idx="413">
                  <c:v>1387</c:v>
                </c:pt>
                <c:pt idx="414">
                  <c:v>1386</c:v>
                </c:pt>
                <c:pt idx="415">
                  <c:v>1385</c:v>
                </c:pt>
                <c:pt idx="416">
                  <c:v>1384</c:v>
                </c:pt>
                <c:pt idx="417">
                  <c:v>1383</c:v>
                </c:pt>
                <c:pt idx="418">
                  <c:v>1382</c:v>
                </c:pt>
                <c:pt idx="419">
                  <c:v>1381</c:v>
                </c:pt>
                <c:pt idx="420">
                  <c:v>1380</c:v>
                </c:pt>
                <c:pt idx="421">
                  <c:v>1379</c:v>
                </c:pt>
                <c:pt idx="422">
                  <c:v>1378</c:v>
                </c:pt>
                <c:pt idx="423">
                  <c:v>1377</c:v>
                </c:pt>
                <c:pt idx="424">
                  <c:v>1376</c:v>
                </c:pt>
                <c:pt idx="425">
                  <c:v>1375</c:v>
                </c:pt>
                <c:pt idx="426">
                  <c:v>1374</c:v>
                </c:pt>
                <c:pt idx="427">
                  <c:v>1373</c:v>
                </c:pt>
                <c:pt idx="428">
                  <c:v>1372</c:v>
                </c:pt>
                <c:pt idx="429">
                  <c:v>1371</c:v>
                </c:pt>
                <c:pt idx="430">
                  <c:v>1370</c:v>
                </c:pt>
                <c:pt idx="431">
                  <c:v>1369</c:v>
                </c:pt>
                <c:pt idx="432">
                  <c:v>1368</c:v>
                </c:pt>
                <c:pt idx="433">
                  <c:v>1367</c:v>
                </c:pt>
                <c:pt idx="434">
                  <c:v>1366</c:v>
                </c:pt>
                <c:pt idx="435">
                  <c:v>1365</c:v>
                </c:pt>
                <c:pt idx="436">
                  <c:v>1364</c:v>
                </c:pt>
                <c:pt idx="437">
                  <c:v>1363</c:v>
                </c:pt>
                <c:pt idx="438">
                  <c:v>1362</c:v>
                </c:pt>
                <c:pt idx="439">
                  <c:v>1361</c:v>
                </c:pt>
                <c:pt idx="440">
                  <c:v>1360</c:v>
                </c:pt>
                <c:pt idx="441">
                  <c:v>1359</c:v>
                </c:pt>
                <c:pt idx="442">
                  <c:v>1358</c:v>
                </c:pt>
                <c:pt idx="443">
                  <c:v>1357</c:v>
                </c:pt>
                <c:pt idx="444">
                  <c:v>1356</c:v>
                </c:pt>
                <c:pt idx="445">
                  <c:v>1355</c:v>
                </c:pt>
                <c:pt idx="446">
                  <c:v>1354</c:v>
                </c:pt>
                <c:pt idx="447">
                  <c:v>1353</c:v>
                </c:pt>
                <c:pt idx="448">
                  <c:v>1352</c:v>
                </c:pt>
                <c:pt idx="449">
                  <c:v>1351</c:v>
                </c:pt>
                <c:pt idx="450">
                  <c:v>1350</c:v>
                </c:pt>
                <c:pt idx="451">
                  <c:v>1349</c:v>
                </c:pt>
                <c:pt idx="452">
                  <c:v>1348</c:v>
                </c:pt>
                <c:pt idx="453">
                  <c:v>1347</c:v>
                </c:pt>
                <c:pt idx="454">
                  <c:v>1346</c:v>
                </c:pt>
                <c:pt idx="455">
                  <c:v>1345</c:v>
                </c:pt>
                <c:pt idx="456">
                  <c:v>1344</c:v>
                </c:pt>
                <c:pt idx="457">
                  <c:v>1343</c:v>
                </c:pt>
                <c:pt idx="458">
                  <c:v>1342</c:v>
                </c:pt>
                <c:pt idx="459">
                  <c:v>1341</c:v>
                </c:pt>
                <c:pt idx="460">
                  <c:v>1340</c:v>
                </c:pt>
                <c:pt idx="461">
                  <c:v>1339</c:v>
                </c:pt>
                <c:pt idx="462">
                  <c:v>1338</c:v>
                </c:pt>
                <c:pt idx="463">
                  <c:v>1337</c:v>
                </c:pt>
                <c:pt idx="464">
                  <c:v>1336</c:v>
                </c:pt>
                <c:pt idx="465">
                  <c:v>1335</c:v>
                </c:pt>
                <c:pt idx="466">
                  <c:v>1334</c:v>
                </c:pt>
                <c:pt idx="467">
                  <c:v>1333</c:v>
                </c:pt>
                <c:pt idx="468">
                  <c:v>1332</c:v>
                </c:pt>
                <c:pt idx="469">
                  <c:v>1331</c:v>
                </c:pt>
                <c:pt idx="470">
                  <c:v>1330</c:v>
                </c:pt>
                <c:pt idx="471">
                  <c:v>1329</c:v>
                </c:pt>
                <c:pt idx="472">
                  <c:v>1328</c:v>
                </c:pt>
                <c:pt idx="473">
                  <c:v>1327</c:v>
                </c:pt>
                <c:pt idx="474">
                  <c:v>1326</c:v>
                </c:pt>
                <c:pt idx="475">
                  <c:v>1325</c:v>
                </c:pt>
                <c:pt idx="476">
                  <c:v>1324</c:v>
                </c:pt>
                <c:pt idx="477">
                  <c:v>1323</c:v>
                </c:pt>
                <c:pt idx="478">
                  <c:v>1322</c:v>
                </c:pt>
                <c:pt idx="479">
                  <c:v>1321</c:v>
                </c:pt>
                <c:pt idx="480">
                  <c:v>1320</c:v>
                </c:pt>
                <c:pt idx="481">
                  <c:v>1319</c:v>
                </c:pt>
                <c:pt idx="482">
                  <c:v>1318</c:v>
                </c:pt>
                <c:pt idx="483">
                  <c:v>1317</c:v>
                </c:pt>
                <c:pt idx="484">
                  <c:v>1316</c:v>
                </c:pt>
                <c:pt idx="485">
                  <c:v>1315</c:v>
                </c:pt>
                <c:pt idx="486">
                  <c:v>1314</c:v>
                </c:pt>
                <c:pt idx="487">
                  <c:v>1313</c:v>
                </c:pt>
                <c:pt idx="488">
                  <c:v>1312</c:v>
                </c:pt>
                <c:pt idx="489">
                  <c:v>1311</c:v>
                </c:pt>
                <c:pt idx="490">
                  <c:v>1310</c:v>
                </c:pt>
                <c:pt idx="491">
                  <c:v>1309</c:v>
                </c:pt>
                <c:pt idx="492">
                  <c:v>1308</c:v>
                </c:pt>
                <c:pt idx="493">
                  <c:v>1307</c:v>
                </c:pt>
                <c:pt idx="494">
                  <c:v>1306</c:v>
                </c:pt>
                <c:pt idx="495">
                  <c:v>1305</c:v>
                </c:pt>
                <c:pt idx="496">
                  <c:v>1304</c:v>
                </c:pt>
                <c:pt idx="497">
                  <c:v>1303</c:v>
                </c:pt>
                <c:pt idx="498">
                  <c:v>1302</c:v>
                </c:pt>
                <c:pt idx="499">
                  <c:v>1301</c:v>
                </c:pt>
                <c:pt idx="500">
                  <c:v>1300</c:v>
                </c:pt>
                <c:pt idx="501">
                  <c:v>1299</c:v>
                </c:pt>
                <c:pt idx="502">
                  <c:v>1298</c:v>
                </c:pt>
                <c:pt idx="503">
                  <c:v>1297</c:v>
                </c:pt>
                <c:pt idx="504">
                  <c:v>1296</c:v>
                </c:pt>
                <c:pt idx="505">
                  <c:v>1295</c:v>
                </c:pt>
                <c:pt idx="506">
                  <c:v>1294</c:v>
                </c:pt>
                <c:pt idx="507">
                  <c:v>1293</c:v>
                </c:pt>
                <c:pt idx="508">
                  <c:v>1292</c:v>
                </c:pt>
                <c:pt idx="509">
                  <c:v>1291</c:v>
                </c:pt>
                <c:pt idx="510">
                  <c:v>1290</c:v>
                </c:pt>
                <c:pt idx="511">
                  <c:v>1289</c:v>
                </c:pt>
                <c:pt idx="512">
                  <c:v>1288</c:v>
                </c:pt>
                <c:pt idx="513">
                  <c:v>1287</c:v>
                </c:pt>
                <c:pt idx="514">
                  <c:v>1286</c:v>
                </c:pt>
                <c:pt idx="515">
                  <c:v>1285</c:v>
                </c:pt>
                <c:pt idx="516">
                  <c:v>1284</c:v>
                </c:pt>
                <c:pt idx="517">
                  <c:v>1283</c:v>
                </c:pt>
                <c:pt idx="518">
                  <c:v>1282</c:v>
                </c:pt>
                <c:pt idx="519">
                  <c:v>1281</c:v>
                </c:pt>
                <c:pt idx="520">
                  <c:v>1280</c:v>
                </c:pt>
                <c:pt idx="521">
                  <c:v>1279</c:v>
                </c:pt>
                <c:pt idx="522">
                  <c:v>1278</c:v>
                </c:pt>
                <c:pt idx="523">
                  <c:v>1277</c:v>
                </c:pt>
                <c:pt idx="524">
                  <c:v>1276</c:v>
                </c:pt>
                <c:pt idx="525">
                  <c:v>1275</c:v>
                </c:pt>
                <c:pt idx="526">
                  <c:v>1274</c:v>
                </c:pt>
                <c:pt idx="527">
                  <c:v>1273</c:v>
                </c:pt>
                <c:pt idx="528">
                  <c:v>1272</c:v>
                </c:pt>
                <c:pt idx="529">
                  <c:v>1271</c:v>
                </c:pt>
                <c:pt idx="530">
                  <c:v>1270</c:v>
                </c:pt>
                <c:pt idx="531">
                  <c:v>1269</c:v>
                </c:pt>
                <c:pt idx="532">
                  <c:v>1268</c:v>
                </c:pt>
                <c:pt idx="533">
                  <c:v>1267</c:v>
                </c:pt>
                <c:pt idx="534">
                  <c:v>1266</c:v>
                </c:pt>
                <c:pt idx="535">
                  <c:v>1265</c:v>
                </c:pt>
                <c:pt idx="536">
                  <c:v>1264</c:v>
                </c:pt>
                <c:pt idx="537">
                  <c:v>1263</c:v>
                </c:pt>
                <c:pt idx="538">
                  <c:v>1262</c:v>
                </c:pt>
                <c:pt idx="539">
                  <c:v>1261</c:v>
                </c:pt>
                <c:pt idx="540">
                  <c:v>1260</c:v>
                </c:pt>
                <c:pt idx="541">
                  <c:v>1259</c:v>
                </c:pt>
                <c:pt idx="542">
                  <c:v>1258</c:v>
                </c:pt>
                <c:pt idx="543">
                  <c:v>1257</c:v>
                </c:pt>
                <c:pt idx="544">
                  <c:v>1256</c:v>
                </c:pt>
                <c:pt idx="545">
                  <c:v>1255</c:v>
                </c:pt>
                <c:pt idx="546">
                  <c:v>1254</c:v>
                </c:pt>
                <c:pt idx="547">
                  <c:v>1253</c:v>
                </c:pt>
                <c:pt idx="548">
                  <c:v>1252</c:v>
                </c:pt>
                <c:pt idx="549">
                  <c:v>1251</c:v>
                </c:pt>
                <c:pt idx="550">
                  <c:v>1250</c:v>
                </c:pt>
                <c:pt idx="551">
                  <c:v>1249</c:v>
                </c:pt>
                <c:pt idx="552">
                  <c:v>1248</c:v>
                </c:pt>
                <c:pt idx="553">
                  <c:v>1247</c:v>
                </c:pt>
                <c:pt idx="554">
                  <c:v>1246</c:v>
                </c:pt>
                <c:pt idx="555">
                  <c:v>1245</c:v>
                </c:pt>
                <c:pt idx="556">
                  <c:v>1244</c:v>
                </c:pt>
                <c:pt idx="557">
                  <c:v>1243</c:v>
                </c:pt>
                <c:pt idx="558">
                  <c:v>1242</c:v>
                </c:pt>
                <c:pt idx="559">
                  <c:v>1241</c:v>
                </c:pt>
                <c:pt idx="560">
                  <c:v>1240</c:v>
                </c:pt>
                <c:pt idx="561">
                  <c:v>1239</c:v>
                </c:pt>
                <c:pt idx="562">
                  <c:v>1238</c:v>
                </c:pt>
                <c:pt idx="563">
                  <c:v>1237</c:v>
                </c:pt>
                <c:pt idx="564">
                  <c:v>1236</c:v>
                </c:pt>
                <c:pt idx="565">
                  <c:v>1235</c:v>
                </c:pt>
                <c:pt idx="566">
                  <c:v>1234</c:v>
                </c:pt>
                <c:pt idx="567">
                  <c:v>1233</c:v>
                </c:pt>
                <c:pt idx="568">
                  <c:v>1232</c:v>
                </c:pt>
                <c:pt idx="569">
                  <c:v>1231</c:v>
                </c:pt>
                <c:pt idx="570">
                  <c:v>1230</c:v>
                </c:pt>
                <c:pt idx="571">
                  <c:v>1229</c:v>
                </c:pt>
                <c:pt idx="572">
                  <c:v>1228</c:v>
                </c:pt>
                <c:pt idx="573">
                  <c:v>1227</c:v>
                </c:pt>
                <c:pt idx="574">
                  <c:v>1226</c:v>
                </c:pt>
                <c:pt idx="575">
                  <c:v>1225</c:v>
                </c:pt>
                <c:pt idx="576">
                  <c:v>1224</c:v>
                </c:pt>
                <c:pt idx="577">
                  <c:v>1223</c:v>
                </c:pt>
                <c:pt idx="578">
                  <c:v>1222</c:v>
                </c:pt>
                <c:pt idx="579">
                  <c:v>1221</c:v>
                </c:pt>
                <c:pt idx="580">
                  <c:v>1220</c:v>
                </c:pt>
                <c:pt idx="581">
                  <c:v>1219</c:v>
                </c:pt>
                <c:pt idx="582">
                  <c:v>1218</c:v>
                </c:pt>
                <c:pt idx="583">
                  <c:v>1217</c:v>
                </c:pt>
                <c:pt idx="584">
                  <c:v>1216</c:v>
                </c:pt>
                <c:pt idx="585">
                  <c:v>1215</c:v>
                </c:pt>
                <c:pt idx="586">
                  <c:v>1214</c:v>
                </c:pt>
                <c:pt idx="587">
                  <c:v>1213</c:v>
                </c:pt>
                <c:pt idx="588">
                  <c:v>1212</c:v>
                </c:pt>
                <c:pt idx="589">
                  <c:v>1211</c:v>
                </c:pt>
                <c:pt idx="590">
                  <c:v>1210</c:v>
                </c:pt>
                <c:pt idx="591">
                  <c:v>1209</c:v>
                </c:pt>
                <c:pt idx="592">
                  <c:v>1208</c:v>
                </c:pt>
                <c:pt idx="593">
                  <c:v>1207</c:v>
                </c:pt>
                <c:pt idx="594">
                  <c:v>1206</c:v>
                </c:pt>
                <c:pt idx="595">
                  <c:v>1205</c:v>
                </c:pt>
                <c:pt idx="596">
                  <c:v>1204</c:v>
                </c:pt>
                <c:pt idx="597">
                  <c:v>1203</c:v>
                </c:pt>
                <c:pt idx="598">
                  <c:v>1202</c:v>
                </c:pt>
                <c:pt idx="599">
                  <c:v>1201</c:v>
                </c:pt>
                <c:pt idx="600">
                  <c:v>1200</c:v>
                </c:pt>
                <c:pt idx="601">
                  <c:v>1199</c:v>
                </c:pt>
                <c:pt idx="602">
                  <c:v>1198</c:v>
                </c:pt>
                <c:pt idx="603">
                  <c:v>1197</c:v>
                </c:pt>
                <c:pt idx="604">
                  <c:v>1196</c:v>
                </c:pt>
                <c:pt idx="605">
                  <c:v>1195</c:v>
                </c:pt>
                <c:pt idx="606">
                  <c:v>1194</c:v>
                </c:pt>
                <c:pt idx="607">
                  <c:v>1193</c:v>
                </c:pt>
                <c:pt idx="608">
                  <c:v>1192</c:v>
                </c:pt>
                <c:pt idx="609">
                  <c:v>1191</c:v>
                </c:pt>
                <c:pt idx="610">
                  <c:v>1190</c:v>
                </c:pt>
                <c:pt idx="611">
                  <c:v>1189</c:v>
                </c:pt>
                <c:pt idx="612">
                  <c:v>1188</c:v>
                </c:pt>
                <c:pt idx="613">
                  <c:v>1187</c:v>
                </c:pt>
                <c:pt idx="614">
                  <c:v>1186</c:v>
                </c:pt>
                <c:pt idx="615">
                  <c:v>1185</c:v>
                </c:pt>
                <c:pt idx="616">
                  <c:v>1184</c:v>
                </c:pt>
                <c:pt idx="617">
                  <c:v>1183</c:v>
                </c:pt>
                <c:pt idx="618">
                  <c:v>1182</c:v>
                </c:pt>
                <c:pt idx="619">
                  <c:v>1181</c:v>
                </c:pt>
                <c:pt idx="620">
                  <c:v>1180</c:v>
                </c:pt>
                <c:pt idx="621">
                  <c:v>1179</c:v>
                </c:pt>
                <c:pt idx="622">
                  <c:v>1178</c:v>
                </c:pt>
                <c:pt idx="623">
                  <c:v>1177</c:v>
                </c:pt>
                <c:pt idx="624">
                  <c:v>1176</c:v>
                </c:pt>
                <c:pt idx="625">
                  <c:v>1175</c:v>
                </c:pt>
                <c:pt idx="626">
                  <c:v>1174</c:v>
                </c:pt>
                <c:pt idx="627">
                  <c:v>1173</c:v>
                </c:pt>
                <c:pt idx="628">
                  <c:v>1172</c:v>
                </c:pt>
                <c:pt idx="629">
                  <c:v>1171</c:v>
                </c:pt>
                <c:pt idx="630">
                  <c:v>1170</c:v>
                </c:pt>
                <c:pt idx="631">
                  <c:v>1169</c:v>
                </c:pt>
                <c:pt idx="632">
                  <c:v>1168</c:v>
                </c:pt>
                <c:pt idx="633">
                  <c:v>1167</c:v>
                </c:pt>
                <c:pt idx="634">
                  <c:v>1166</c:v>
                </c:pt>
                <c:pt idx="635">
                  <c:v>1165</c:v>
                </c:pt>
                <c:pt idx="636">
                  <c:v>1164</c:v>
                </c:pt>
                <c:pt idx="637">
                  <c:v>1163</c:v>
                </c:pt>
                <c:pt idx="638">
                  <c:v>1162</c:v>
                </c:pt>
                <c:pt idx="639">
                  <c:v>1161</c:v>
                </c:pt>
                <c:pt idx="640">
                  <c:v>1160</c:v>
                </c:pt>
                <c:pt idx="641">
                  <c:v>1159</c:v>
                </c:pt>
                <c:pt idx="642">
                  <c:v>1158</c:v>
                </c:pt>
                <c:pt idx="643">
                  <c:v>1157</c:v>
                </c:pt>
                <c:pt idx="644">
                  <c:v>1156</c:v>
                </c:pt>
                <c:pt idx="645">
                  <c:v>1155</c:v>
                </c:pt>
                <c:pt idx="646">
                  <c:v>1154</c:v>
                </c:pt>
                <c:pt idx="647">
                  <c:v>1153</c:v>
                </c:pt>
                <c:pt idx="648">
                  <c:v>1152</c:v>
                </c:pt>
                <c:pt idx="649">
                  <c:v>1151</c:v>
                </c:pt>
                <c:pt idx="650">
                  <c:v>1150</c:v>
                </c:pt>
                <c:pt idx="651">
                  <c:v>1149</c:v>
                </c:pt>
                <c:pt idx="652">
                  <c:v>1148</c:v>
                </c:pt>
                <c:pt idx="653">
                  <c:v>1147</c:v>
                </c:pt>
                <c:pt idx="654">
                  <c:v>1146</c:v>
                </c:pt>
                <c:pt idx="655">
                  <c:v>1145</c:v>
                </c:pt>
                <c:pt idx="656">
                  <c:v>1144</c:v>
                </c:pt>
                <c:pt idx="657">
                  <c:v>1143</c:v>
                </c:pt>
                <c:pt idx="658">
                  <c:v>1142</c:v>
                </c:pt>
                <c:pt idx="659">
                  <c:v>1141</c:v>
                </c:pt>
                <c:pt idx="660">
                  <c:v>1140</c:v>
                </c:pt>
                <c:pt idx="661">
                  <c:v>1139</c:v>
                </c:pt>
                <c:pt idx="662">
                  <c:v>1138</c:v>
                </c:pt>
                <c:pt idx="663">
                  <c:v>1137</c:v>
                </c:pt>
                <c:pt idx="664">
                  <c:v>1136</c:v>
                </c:pt>
                <c:pt idx="665">
                  <c:v>1135</c:v>
                </c:pt>
                <c:pt idx="666">
                  <c:v>1134</c:v>
                </c:pt>
                <c:pt idx="667">
                  <c:v>1133</c:v>
                </c:pt>
                <c:pt idx="668">
                  <c:v>1132</c:v>
                </c:pt>
                <c:pt idx="669">
                  <c:v>1131</c:v>
                </c:pt>
                <c:pt idx="670">
                  <c:v>1130</c:v>
                </c:pt>
                <c:pt idx="671">
                  <c:v>1129</c:v>
                </c:pt>
                <c:pt idx="672">
                  <c:v>1128</c:v>
                </c:pt>
                <c:pt idx="673">
                  <c:v>1127</c:v>
                </c:pt>
                <c:pt idx="674">
                  <c:v>1126</c:v>
                </c:pt>
                <c:pt idx="675">
                  <c:v>1125</c:v>
                </c:pt>
                <c:pt idx="676">
                  <c:v>1124</c:v>
                </c:pt>
                <c:pt idx="677">
                  <c:v>1123</c:v>
                </c:pt>
                <c:pt idx="678">
                  <c:v>1122</c:v>
                </c:pt>
                <c:pt idx="679">
                  <c:v>1121</c:v>
                </c:pt>
                <c:pt idx="680">
                  <c:v>1120</c:v>
                </c:pt>
                <c:pt idx="681">
                  <c:v>1119</c:v>
                </c:pt>
                <c:pt idx="682">
                  <c:v>1118</c:v>
                </c:pt>
                <c:pt idx="683">
                  <c:v>1117</c:v>
                </c:pt>
                <c:pt idx="684">
                  <c:v>1116</c:v>
                </c:pt>
                <c:pt idx="685">
                  <c:v>1115</c:v>
                </c:pt>
                <c:pt idx="686">
                  <c:v>1114</c:v>
                </c:pt>
                <c:pt idx="687">
                  <c:v>1113</c:v>
                </c:pt>
                <c:pt idx="688">
                  <c:v>1112</c:v>
                </c:pt>
                <c:pt idx="689">
                  <c:v>1111</c:v>
                </c:pt>
                <c:pt idx="690">
                  <c:v>1110</c:v>
                </c:pt>
                <c:pt idx="691">
                  <c:v>1109</c:v>
                </c:pt>
                <c:pt idx="692">
                  <c:v>1108</c:v>
                </c:pt>
                <c:pt idx="693">
                  <c:v>1107</c:v>
                </c:pt>
                <c:pt idx="694">
                  <c:v>1106</c:v>
                </c:pt>
                <c:pt idx="695">
                  <c:v>1105</c:v>
                </c:pt>
                <c:pt idx="696">
                  <c:v>1104</c:v>
                </c:pt>
                <c:pt idx="697">
                  <c:v>1103</c:v>
                </c:pt>
                <c:pt idx="698">
                  <c:v>1102</c:v>
                </c:pt>
                <c:pt idx="699">
                  <c:v>1101</c:v>
                </c:pt>
                <c:pt idx="700">
                  <c:v>1100</c:v>
                </c:pt>
                <c:pt idx="701">
                  <c:v>1099</c:v>
                </c:pt>
                <c:pt idx="702">
                  <c:v>1098</c:v>
                </c:pt>
                <c:pt idx="703">
                  <c:v>1097</c:v>
                </c:pt>
                <c:pt idx="704">
                  <c:v>1096</c:v>
                </c:pt>
                <c:pt idx="705">
                  <c:v>1095</c:v>
                </c:pt>
                <c:pt idx="706">
                  <c:v>1094</c:v>
                </c:pt>
                <c:pt idx="707">
                  <c:v>1093</c:v>
                </c:pt>
                <c:pt idx="708">
                  <c:v>1092</c:v>
                </c:pt>
                <c:pt idx="709">
                  <c:v>1091</c:v>
                </c:pt>
                <c:pt idx="710">
                  <c:v>1090</c:v>
                </c:pt>
                <c:pt idx="711">
                  <c:v>1089</c:v>
                </c:pt>
                <c:pt idx="712">
                  <c:v>1088</c:v>
                </c:pt>
                <c:pt idx="713">
                  <c:v>1087</c:v>
                </c:pt>
                <c:pt idx="714">
                  <c:v>1086</c:v>
                </c:pt>
                <c:pt idx="715">
                  <c:v>1085</c:v>
                </c:pt>
                <c:pt idx="716">
                  <c:v>1084</c:v>
                </c:pt>
                <c:pt idx="717">
                  <c:v>1083</c:v>
                </c:pt>
                <c:pt idx="718">
                  <c:v>1082</c:v>
                </c:pt>
                <c:pt idx="719">
                  <c:v>1081</c:v>
                </c:pt>
                <c:pt idx="720">
                  <c:v>1080</c:v>
                </c:pt>
                <c:pt idx="721">
                  <c:v>1079</c:v>
                </c:pt>
                <c:pt idx="722">
                  <c:v>1078</c:v>
                </c:pt>
                <c:pt idx="723">
                  <c:v>1077</c:v>
                </c:pt>
                <c:pt idx="724">
                  <c:v>1076</c:v>
                </c:pt>
                <c:pt idx="725">
                  <c:v>1075</c:v>
                </c:pt>
                <c:pt idx="726">
                  <c:v>1074</c:v>
                </c:pt>
                <c:pt idx="727">
                  <c:v>1073</c:v>
                </c:pt>
                <c:pt idx="728">
                  <c:v>1072</c:v>
                </c:pt>
                <c:pt idx="729">
                  <c:v>1071</c:v>
                </c:pt>
                <c:pt idx="730">
                  <c:v>1070</c:v>
                </c:pt>
                <c:pt idx="731">
                  <c:v>1069</c:v>
                </c:pt>
                <c:pt idx="732">
                  <c:v>1068</c:v>
                </c:pt>
                <c:pt idx="733">
                  <c:v>1067</c:v>
                </c:pt>
                <c:pt idx="734">
                  <c:v>1066</c:v>
                </c:pt>
                <c:pt idx="735">
                  <c:v>1065</c:v>
                </c:pt>
                <c:pt idx="736">
                  <c:v>1064</c:v>
                </c:pt>
                <c:pt idx="737">
                  <c:v>1063</c:v>
                </c:pt>
                <c:pt idx="738">
                  <c:v>1062</c:v>
                </c:pt>
                <c:pt idx="739">
                  <c:v>1061</c:v>
                </c:pt>
                <c:pt idx="740">
                  <c:v>1060</c:v>
                </c:pt>
                <c:pt idx="741">
                  <c:v>1059</c:v>
                </c:pt>
                <c:pt idx="742">
                  <c:v>1058</c:v>
                </c:pt>
                <c:pt idx="743">
                  <c:v>1057</c:v>
                </c:pt>
                <c:pt idx="744">
                  <c:v>1056</c:v>
                </c:pt>
                <c:pt idx="745">
                  <c:v>1055</c:v>
                </c:pt>
                <c:pt idx="746">
                  <c:v>1054</c:v>
                </c:pt>
                <c:pt idx="747">
                  <c:v>1053</c:v>
                </c:pt>
                <c:pt idx="748">
                  <c:v>1052</c:v>
                </c:pt>
                <c:pt idx="749">
                  <c:v>1051</c:v>
                </c:pt>
                <c:pt idx="750">
                  <c:v>1050</c:v>
                </c:pt>
                <c:pt idx="751">
                  <c:v>1049</c:v>
                </c:pt>
                <c:pt idx="752">
                  <c:v>1048</c:v>
                </c:pt>
                <c:pt idx="753">
                  <c:v>1047</c:v>
                </c:pt>
                <c:pt idx="754">
                  <c:v>1046</c:v>
                </c:pt>
                <c:pt idx="755">
                  <c:v>1045</c:v>
                </c:pt>
                <c:pt idx="756">
                  <c:v>1044</c:v>
                </c:pt>
                <c:pt idx="757">
                  <c:v>1043</c:v>
                </c:pt>
                <c:pt idx="758">
                  <c:v>1042</c:v>
                </c:pt>
                <c:pt idx="759">
                  <c:v>1041</c:v>
                </c:pt>
                <c:pt idx="760">
                  <c:v>1040</c:v>
                </c:pt>
                <c:pt idx="761">
                  <c:v>1039</c:v>
                </c:pt>
                <c:pt idx="762">
                  <c:v>1038</c:v>
                </c:pt>
                <c:pt idx="763">
                  <c:v>1037</c:v>
                </c:pt>
                <c:pt idx="764">
                  <c:v>1036</c:v>
                </c:pt>
                <c:pt idx="765">
                  <c:v>1035</c:v>
                </c:pt>
                <c:pt idx="766">
                  <c:v>1034</c:v>
                </c:pt>
                <c:pt idx="767">
                  <c:v>1033</c:v>
                </c:pt>
                <c:pt idx="768">
                  <c:v>1032</c:v>
                </c:pt>
                <c:pt idx="769">
                  <c:v>1031</c:v>
                </c:pt>
                <c:pt idx="770">
                  <c:v>1030</c:v>
                </c:pt>
                <c:pt idx="771">
                  <c:v>1029</c:v>
                </c:pt>
                <c:pt idx="772">
                  <c:v>1028</c:v>
                </c:pt>
                <c:pt idx="773">
                  <c:v>1027</c:v>
                </c:pt>
                <c:pt idx="774">
                  <c:v>1026</c:v>
                </c:pt>
                <c:pt idx="775">
                  <c:v>1025</c:v>
                </c:pt>
                <c:pt idx="776">
                  <c:v>1024</c:v>
                </c:pt>
                <c:pt idx="777">
                  <c:v>1023</c:v>
                </c:pt>
                <c:pt idx="778">
                  <c:v>1022</c:v>
                </c:pt>
                <c:pt idx="779">
                  <c:v>1021</c:v>
                </c:pt>
                <c:pt idx="780">
                  <c:v>1020</c:v>
                </c:pt>
                <c:pt idx="781">
                  <c:v>1019</c:v>
                </c:pt>
                <c:pt idx="782">
                  <c:v>1018</c:v>
                </c:pt>
                <c:pt idx="783">
                  <c:v>1017</c:v>
                </c:pt>
                <c:pt idx="784">
                  <c:v>1016</c:v>
                </c:pt>
                <c:pt idx="785">
                  <c:v>1015</c:v>
                </c:pt>
                <c:pt idx="786">
                  <c:v>1014</c:v>
                </c:pt>
                <c:pt idx="787">
                  <c:v>1013</c:v>
                </c:pt>
                <c:pt idx="788">
                  <c:v>1012</c:v>
                </c:pt>
                <c:pt idx="789">
                  <c:v>1011</c:v>
                </c:pt>
                <c:pt idx="790">
                  <c:v>1010</c:v>
                </c:pt>
                <c:pt idx="791">
                  <c:v>1009</c:v>
                </c:pt>
                <c:pt idx="792">
                  <c:v>1008</c:v>
                </c:pt>
                <c:pt idx="793">
                  <c:v>1007</c:v>
                </c:pt>
                <c:pt idx="794">
                  <c:v>1006</c:v>
                </c:pt>
                <c:pt idx="795">
                  <c:v>1005</c:v>
                </c:pt>
                <c:pt idx="796">
                  <c:v>1004</c:v>
                </c:pt>
                <c:pt idx="797">
                  <c:v>1003</c:v>
                </c:pt>
                <c:pt idx="798">
                  <c:v>1002</c:v>
                </c:pt>
                <c:pt idx="799">
                  <c:v>1001</c:v>
                </c:pt>
                <c:pt idx="800">
                  <c:v>1000</c:v>
                </c:pt>
                <c:pt idx="801">
                  <c:v>999</c:v>
                </c:pt>
                <c:pt idx="802">
                  <c:v>998</c:v>
                </c:pt>
                <c:pt idx="803">
                  <c:v>997</c:v>
                </c:pt>
                <c:pt idx="804">
                  <c:v>996</c:v>
                </c:pt>
                <c:pt idx="805">
                  <c:v>995</c:v>
                </c:pt>
                <c:pt idx="806">
                  <c:v>994</c:v>
                </c:pt>
                <c:pt idx="807">
                  <c:v>993</c:v>
                </c:pt>
                <c:pt idx="808">
                  <c:v>992</c:v>
                </c:pt>
                <c:pt idx="809">
                  <c:v>991</c:v>
                </c:pt>
                <c:pt idx="810">
                  <c:v>990</c:v>
                </c:pt>
                <c:pt idx="811">
                  <c:v>989</c:v>
                </c:pt>
                <c:pt idx="812">
                  <c:v>988</c:v>
                </c:pt>
                <c:pt idx="813">
                  <c:v>987</c:v>
                </c:pt>
                <c:pt idx="814">
                  <c:v>986</c:v>
                </c:pt>
                <c:pt idx="815">
                  <c:v>985</c:v>
                </c:pt>
                <c:pt idx="816">
                  <c:v>984</c:v>
                </c:pt>
                <c:pt idx="817">
                  <c:v>983</c:v>
                </c:pt>
                <c:pt idx="818">
                  <c:v>982</c:v>
                </c:pt>
                <c:pt idx="819">
                  <c:v>981</c:v>
                </c:pt>
                <c:pt idx="820">
                  <c:v>980</c:v>
                </c:pt>
                <c:pt idx="821">
                  <c:v>979</c:v>
                </c:pt>
                <c:pt idx="822">
                  <c:v>978</c:v>
                </c:pt>
                <c:pt idx="823">
                  <c:v>977</c:v>
                </c:pt>
                <c:pt idx="824">
                  <c:v>976</c:v>
                </c:pt>
                <c:pt idx="825">
                  <c:v>975</c:v>
                </c:pt>
                <c:pt idx="826">
                  <c:v>974</c:v>
                </c:pt>
                <c:pt idx="827">
                  <c:v>973</c:v>
                </c:pt>
                <c:pt idx="828">
                  <c:v>972</c:v>
                </c:pt>
                <c:pt idx="829">
                  <c:v>971</c:v>
                </c:pt>
                <c:pt idx="830">
                  <c:v>970</c:v>
                </c:pt>
                <c:pt idx="831">
                  <c:v>969</c:v>
                </c:pt>
                <c:pt idx="832">
                  <c:v>968</c:v>
                </c:pt>
                <c:pt idx="833">
                  <c:v>967</c:v>
                </c:pt>
                <c:pt idx="834">
                  <c:v>966</c:v>
                </c:pt>
                <c:pt idx="835">
                  <c:v>965</c:v>
                </c:pt>
                <c:pt idx="836">
                  <c:v>964</c:v>
                </c:pt>
                <c:pt idx="837">
                  <c:v>963</c:v>
                </c:pt>
                <c:pt idx="838">
                  <c:v>962</c:v>
                </c:pt>
                <c:pt idx="839">
                  <c:v>961</c:v>
                </c:pt>
                <c:pt idx="840">
                  <c:v>960</c:v>
                </c:pt>
                <c:pt idx="841">
                  <c:v>959</c:v>
                </c:pt>
                <c:pt idx="842">
                  <c:v>958</c:v>
                </c:pt>
                <c:pt idx="843">
                  <c:v>957</c:v>
                </c:pt>
                <c:pt idx="844">
                  <c:v>956</c:v>
                </c:pt>
                <c:pt idx="845">
                  <c:v>955</c:v>
                </c:pt>
                <c:pt idx="846">
                  <c:v>954</c:v>
                </c:pt>
                <c:pt idx="847">
                  <c:v>953</c:v>
                </c:pt>
                <c:pt idx="848">
                  <c:v>952</c:v>
                </c:pt>
                <c:pt idx="849">
                  <c:v>951</c:v>
                </c:pt>
                <c:pt idx="850">
                  <c:v>950</c:v>
                </c:pt>
                <c:pt idx="851">
                  <c:v>949</c:v>
                </c:pt>
                <c:pt idx="852">
                  <c:v>948</c:v>
                </c:pt>
                <c:pt idx="853">
                  <c:v>947</c:v>
                </c:pt>
                <c:pt idx="854">
                  <c:v>946</c:v>
                </c:pt>
                <c:pt idx="855">
                  <c:v>945</c:v>
                </c:pt>
                <c:pt idx="856">
                  <c:v>944</c:v>
                </c:pt>
                <c:pt idx="857">
                  <c:v>943</c:v>
                </c:pt>
                <c:pt idx="858">
                  <c:v>942</c:v>
                </c:pt>
                <c:pt idx="859">
                  <c:v>941</c:v>
                </c:pt>
                <c:pt idx="860">
                  <c:v>940</c:v>
                </c:pt>
                <c:pt idx="861">
                  <c:v>939</c:v>
                </c:pt>
                <c:pt idx="862">
                  <c:v>938</c:v>
                </c:pt>
                <c:pt idx="863">
                  <c:v>937</c:v>
                </c:pt>
                <c:pt idx="864">
                  <c:v>936</c:v>
                </c:pt>
                <c:pt idx="865">
                  <c:v>935</c:v>
                </c:pt>
                <c:pt idx="866">
                  <c:v>934</c:v>
                </c:pt>
                <c:pt idx="867">
                  <c:v>933</c:v>
                </c:pt>
                <c:pt idx="868">
                  <c:v>932</c:v>
                </c:pt>
                <c:pt idx="869">
                  <c:v>931</c:v>
                </c:pt>
                <c:pt idx="870">
                  <c:v>930</c:v>
                </c:pt>
                <c:pt idx="871">
                  <c:v>929</c:v>
                </c:pt>
                <c:pt idx="872">
                  <c:v>928</c:v>
                </c:pt>
                <c:pt idx="873">
                  <c:v>927</c:v>
                </c:pt>
                <c:pt idx="874">
                  <c:v>926</c:v>
                </c:pt>
                <c:pt idx="875">
                  <c:v>925</c:v>
                </c:pt>
                <c:pt idx="876">
                  <c:v>924</c:v>
                </c:pt>
                <c:pt idx="877">
                  <c:v>923</c:v>
                </c:pt>
                <c:pt idx="878">
                  <c:v>922</c:v>
                </c:pt>
                <c:pt idx="879">
                  <c:v>921</c:v>
                </c:pt>
                <c:pt idx="880">
                  <c:v>920</c:v>
                </c:pt>
                <c:pt idx="881">
                  <c:v>919</c:v>
                </c:pt>
                <c:pt idx="882">
                  <c:v>918</c:v>
                </c:pt>
                <c:pt idx="883">
                  <c:v>917</c:v>
                </c:pt>
                <c:pt idx="884">
                  <c:v>916</c:v>
                </c:pt>
                <c:pt idx="885">
                  <c:v>915</c:v>
                </c:pt>
                <c:pt idx="886">
                  <c:v>914</c:v>
                </c:pt>
                <c:pt idx="887">
                  <c:v>913</c:v>
                </c:pt>
                <c:pt idx="888">
                  <c:v>912</c:v>
                </c:pt>
                <c:pt idx="889">
                  <c:v>911</c:v>
                </c:pt>
                <c:pt idx="890">
                  <c:v>910</c:v>
                </c:pt>
                <c:pt idx="891">
                  <c:v>909</c:v>
                </c:pt>
                <c:pt idx="892">
                  <c:v>908</c:v>
                </c:pt>
                <c:pt idx="893">
                  <c:v>907</c:v>
                </c:pt>
                <c:pt idx="894">
                  <c:v>906</c:v>
                </c:pt>
                <c:pt idx="895">
                  <c:v>905</c:v>
                </c:pt>
                <c:pt idx="896">
                  <c:v>904</c:v>
                </c:pt>
                <c:pt idx="897">
                  <c:v>903</c:v>
                </c:pt>
                <c:pt idx="898">
                  <c:v>902</c:v>
                </c:pt>
                <c:pt idx="899">
                  <c:v>901</c:v>
                </c:pt>
                <c:pt idx="900">
                  <c:v>900</c:v>
                </c:pt>
                <c:pt idx="901">
                  <c:v>899</c:v>
                </c:pt>
                <c:pt idx="902">
                  <c:v>898</c:v>
                </c:pt>
                <c:pt idx="903">
                  <c:v>897</c:v>
                </c:pt>
                <c:pt idx="904">
                  <c:v>896</c:v>
                </c:pt>
                <c:pt idx="905">
                  <c:v>895</c:v>
                </c:pt>
                <c:pt idx="906">
                  <c:v>894</c:v>
                </c:pt>
                <c:pt idx="907">
                  <c:v>893</c:v>
                </c:pt>
                <c:pt idx="908">
                  <c:v>892</c:v>
                </c:pt>
                <c:pt idx="909">
                  <c:v>891</c:v>
                </c:pt>
                <c:pt idx="910">
                  <c:v>890</c:v>
                </c:pt>
                <c:pt idx="911">
                  <c:v>889</c:v>
                </c:pt>
                <c:pt idx="912">
                  <c:v>888</c:v>
                </c:pt>
                <c:pt idx="913">
                  <c:v>887</c:v>
                </c:pt>
                <c:pt idx="914">
                  <c:v>886</c:v>
                </c:pt>
                <c:pt idx="915">
                  <c:v>885</c:v>
                </c:pt>
                <c:pt idx="916">
                  <c:v>884</c:v>
                </c:pt>
                <c:pt idx="917">
                  <c:v>883</c:v>
                </c:pt>
                <c:pt idx="918">
                  <c:v>882</c:v>
                </c:pt>
                <c:pt idx="919">
                  <c:v>881</c:v>
                </c:pt>
                <c:pt idx="920">
                  <c:v>880</c:v>
                </c:pt>
                <c:pt idx="921">
                  <c:v>879</c:v>
                </c:pt>
                <c:pt idx="922">
                  <c:v>878</c:v>
                </c:pt>
                <c:pt idx="923">
                  <c:v>877</c:v>
                </c:pt>
                <c:pt idx="924">
                  <c:v>876</c:v>
                </c:pt>
                <c:pt idx="925">
                  <c:v>875</c:v>
                </c:pt>
                <c:pt idx="926">
                  <c:v>874</c:v>
                </c:pt>
                <c:pt idx="927">
                  <c:v>873</c:v>
                </c:pt>
                <c:pt idx="928">
                  <c:v>872</c:v>
                </c:pt>
                <c:pt idx="929">
                  <c:v>871</c:v>
                </c:pt>
                <c:pt idx="930">
                  <c:v>870</c:v>
                </c:pt>
                <c:pt idx="931">
                  <c:v>869</c:v>
                </c:pt>
                <c:pt idx="932">
                  <c:v>868</c:v>
                </c:pt>
                <c:pt idx="933">
                  <c:v>867</c:v>
                </c:pt>
                <c:pt idx="934">
                  <c:v>866</c:v>
                </c:pt>
                <c:pt idx="935">
                  <c:v>865</c:v>
                </c:pt>
                <c:pt idx="936">
                  <c:v>864</c:v>
                </c:pt>
                <c:pt idx="937">
                  <c:v>863</c:v>
                </c:pt>
                <c:pt idx="938">
                  <c:v>862</c:v>
                </c:pt>
                <c:pt idx="939">
                  <c:v>861</c:v>
                </c:pt>
                <c:pt idx="940">
                  <c:v>860</c:v>
                </c:pt>
                <c:pt idx="941">
                  <c:v>859</c:v>
                </c:pt>
                <c:pt idx="942">
                  <c:v>858</c:v>
                </c:pt>
                <c:pt idx="943">
                  <c:v>857</c:v>
                </c:pt>
                <c:pt idx="944">
                  <c:v>856</c:v>
                </c:pt>
                <c:pt idx="945">
                  <c:v>855</c:v>
                </c:pt>
                <c:pt idx="946">
                  <c:v>854</c:v>
                </c:pt>
                <c:pt idx="947">
                  <c:v>853</c:v>
                </c:pt>
                <c:pt idx="948">
                  <c:v>852</c:v>
                </c:pt>
                <c:pt idx="949">
                  <c:v>851</c:v>
                </c:pt>
                <c:pt idx="950">
                  <c:v>850</c:v>
                </c:pt>
                <c:pt idx="951">
                  <c:v>849</c:v>
                </c:pt>
                <c:pt idx="952">
                  <c:v>848</c:v>
                </c:pt>
                <c:pt idx="953">
                  <c:v>847</c:v>
                </c:pt>
                <c:pt idx="954">
                  <c:v>846</c:v>
                </c:pt>
                <c:pt idx="955">
                  <c:v>845</c:v>
                </c:pt>
                <c:pt idx="956">
                  <c:v>844</c:v>
                </c:pt>
                <c:pt idx="957">
                  <c:v>843</c:v>
                </c:pt>
                <c:pt idx="958">
                  <c:v>842</c:v>
                </c:pt>
                <c:pt idx="959">
                  <c:v>841</c:v>
                </c:pt>
                <c:pt idx="960">
                  <c:v>840</c:v>
                </c:pt>
                <c:pt idx="961">
                  <c:v>839</c:v>
                </c:pt>
                <c:pt idx="962">
                  <c:v>838</c:v>
                </c:pt>
                <c:pt idx="963">
                  <c:v>837</c:v>
                </c:pt>
                <c:pt idx="964">
                  <c:v>836</c:v>
                </c:pt>
                <c:pt idx="965">
                  <c:v>835</c:v>
                </c:pt>
                <c:pt idx="966">
                  <c:v>834</c:v>
                </c:pt>
                <c:pt idx="967">
                  <c:v>833</c:v>
                </c:pt>
                <c:pt idx="968">
                  <c:v>832</c:v>
                </c:pt>
                <c:pt idx="969">
                  <c:v>831</c:v>
                </c:pt>
                <c:pt idx="970">
                  <c:v>830</c:v>
                </c:pt>
                <c:pt idx="971">
                  <c:v>829</c:v>
                </c:pt>
                <c:pt idx="972">
                  <c:v>828</c:v>
                </c:pt>
                <c:pt idx="973">
                  <c:v>827</c:v>
                </c:pt>
                <c:pt idx="974">
                  <c:v>826</c:v>
                </c:pt>
                <c:pt idx="975">
                  <c:v>825</c:v>
                </c:pt>
                <c:pt idx="976">
                  <c:v>824</c:v>
                </c:pt>
                <c:pt idx="977">
                  <c:v>823</c:v>
                </c:pt>
                <c:pt idx="978">
                  <c:v>822</c:v>
                </c:pt>
                <c:pt idx="979">
                  <c:v>821</c:v>
                </c:pt>
                <c:pt idx="980">
                  <c:v>820</c:v>
                </c:pt>
                <c:pt idx="981">
                  <c:v>819</c:v>
                </c:pt>
                <c:pt idx="982">
                  <c:v>818</c:v>
                </c:pt>
                <c:pt idx="983">
                  <c:v>817</c:v>
                </c:pt>
                <c:pt idx="984">
                  <c:v>816</c:v>
                </c:pt>
                <c:pt idx="985">
                  <c:v>815</c:v>
                </c:pt>
                <c:pt idx="986">
                  <c:v>814</c:v>
                </c:pt>
                <c:pt idx="987">
                  <c:v>813</c:v>
                </c:pt>
                <c:pt idx="988">
                  <c:v>812</c:v>
                </c:pt>
                <c:pt idx="989">
                  <c:v>811</c:v>
                </c:pt>
                <c:pt idx="990">
                  <c:v>810</c:v>
                </c:pt>
                <c:pt idx="991">
                  <c:v>809</c:v>
                </c:pt>
                <c:pt idx="992">
                  <c:v>808</c:v>
                </c:pt>
                <c:pt idx="993">
                  <c:v>807</c:v>
                </c:pt>
                <c:pt idx="994">
                  <c:v>806</c:v>
                </c:pt>
                <c:pt idx="995">
                  <c:v>805</c:v>
                </c:pt>
                <c:pt idx="996">
                  <c:v>804</c:v>
                </c:pt>
                <c:pt idx="997">
                  <c:v>803</c:v>
                </c:pt>
                <c:pt idx="998">
                  <c:v>802</c:v>
                </c:pt>
                <c:pt idx="999">
                  <c:v>801</c:v>
                </c:pt>
                <c:pt idx="1000">
                  <c:v>800</c:v>
                </c:pt>
                <c:pt idx="1001">
                  <c:v>799</c:v>
                </c:pt>
                <c:pt idx="1002">
                  <c:v>798</c:v>
                </c:pt>
                <c:pt idx="1003">
                  <c:v>797</c:v>
                </c:pt>
                <c:pt idx="1004">
                  <c:v>796</c:v>
                </c:pt>
                <c:pt idx="1005">
                  <c:v>795</c:v>
                </c:pt>
                <c:pt idx="1006">
                  <c:v>794</c:v>
                </c:pt>
                <c:pt idx="1007">
                  <c:v>793</c:v>
                </c:pt>
                <c:pt idx="1008">
                  <c:v>792</c:v>
                </c:pt>
                <c:pt idx="1009">
                  <c:v>791</c:v>
                </c:pt>
                <c:pt idx="1010">
                  <c:v>790</c:v>
                </c:pt>
                <c:pt idx="1011">
                  <c:v>789</c:v>
                </c:pt>
                <c:pt idx="1012">
                  <c:v>788</c:v>
                </c:pt>
                <c:pt idx="1013">
                  <c:v>787</c:v>
                </c:pt>
                <c:pt idx="1014">
                  <c:v>786</c:v>
                </c:pt>
                <c:pt idx="1015">
                  <c:v>785</c:v>
                </c:pt>
                <c:pt idx="1016">
                  <c:v>784</c:v>
                </c:pt>
                <c:pt idx="1017">
                  <c:v>783</c:v>
                </c:pt>
                <c:pt idx="1018">
                  <c:v>782</c:v>
                </c:pt>
                <c:pt idx="1019">
                  <c:v>781</c:v>
                </c:pt>
                <c:pt idx="1020">
                  <c:v>780</c:v>
                </c:pt>
                <c:pt idx="1021">
                  <c:v>779</c:v>
                </c:pt>
                <c:pt idx="1022">
                  <c:v>778</c:v>
                </c:pt>
                <c:pt idx="1023">
                  <c:v>777</c:v>
                </c:pt>
                <c:pt idx="1024">
                  <c:v>776</c:v>
                </c:pt>
                <c:pt idx="1025">
                  <c:v>775</c:v>
                </c:pt>
                <c:pt idx="1026">
                  <c:v>774</c:v>
                </c:pt>
                <c:pt idx="1027">
                  <c:v>773</c:v>
                </c:pt>
                <c:pt idx="1028">
                  <c:v>772</c:v>
                </c:pt>
                <c:pt idx="1029">
                  <c:v>771</c:v>
                </c:pt>
                <c:pt idx="1030">
                  <c:v>770</c:v>
                </c:pt>
                <c:pt idx="1031">
                  <c:v>769</c:v>
                </c:pt>
                <c:pt idx="1032">
                  <c:v>768</c:v>
                </c:pt>
                <c:pt idx="1033">
                  <c:v>767</c:v>
                </c:pt>
                <c:pt idx="1034">
                  <c:v>766</c:v>
                </c:pt>
                <c:pt idx="1035">
                  <c:v>765</c:v>
                </c:pt>
                <c:pt idx="1036">
                  <c:v>764</c:v>
                </c:pt>
                <c:pt idx="1037">
                  <c:v>763</c:v>
                </c:pt>
                <c:pt idx="1038">
                  <c:v>762</c:v>
                </c:pt>
                <c:pt idx="1039">
                  <c:v>761</c:v>
                </c:pt>
                <c:pt idx="1040">
                  <c:v>760</c:v>
                </c:pt>
                <c:pt idx="1041">
                  <c:v>759</c:v>
                </c:pt>
                <c:pt idx="1042">
                  <c:v>758</c:v>
                </c:pt>
                <c:pt idx="1043">
                  <c:v>757</c:v>
                </c:pt>
                <c:pt idx="1044">
                  <c:v>756</c:v>
                </c:pt>
                <c:pt idx="1045">
                  <c:v>755</c:v>
                </c:pt>
                <c:pt idx="1046">
                  <c:v>754</c:v>
                </c:pt>
                <c:pt idx="1047">
                  <c:v>753</c:v>
                </c:pt>
                <c:pt idx="1048">
                  <c:v>752</c:v>
                </c:pt>
                <c:pt idx="1049">
                  <c:v>751</c:v>
                </c:pt>
                <c:pt idx="1050">
                  <c:v>750</c:v>
                </c:pt>
                <c:pt idx="1051">
                  <c:v>749</c:v>
                </c:pt>
                <c:pt idx="1052">
                  <c:v>748</c:v>
                </c:pt>
                <c:pt idx="1053">
                  <c:v>747</c:v>
                </c:pt>
                <c:pt idx="1054">
                  <c:v>746</c:v>
                </c:pt>
                <c:pt idx="1055">
                  <c:v>745</c:v>
                </c:pt>
                <c:pt idx="1056">
                  <c:v>744</c:v>
                </c:pt>
                <c:pt idx="1057">
                  <c:v>743</c:v>
                </c:pt>
                <c:pt idx="1058">
                  <c:v>742</c:v>
                </c:pt>
                <c:pt idx="1059">
                  <c:v>741</c:v>
                </c:pt>
                <c:pt idx="1060">
                  <c:v>740</c:v>
                </c:pt>
                <c:pt idx="1061">
                  <c:v>739</c:v>
                </c:pt>
                <c:pt idx="1062">
                  <c:v>738</c:v>
                </c:pt>
                <c:pt idx="1063">
                  <c:v>737</c:v>
                </c:pt>
                <c:pt idx="1064">
                  <c:v>736</c:v>
                </c:pt>
                <c:pt idx="1065">
                  <c:v>735</c:v>
                </c:pt>
                <c:pt idx="1066">
                  <c:v>734</c:v>
                </c:pt>
                <c:pt idx="1067">
                  <c:v>733</c:v>
                </c:pt>
                <c:pt idx="1068">
                  <c:v>732</c:v>
                </c:pt>
                <c:pt idx="1069">
                  <c:v>731</c:v>
                </c:pt>
                <c:pt idx="1070">
                  <c:v>730</c:v>
                </c:pt>
                <c:pt idx="1071">
                  <c:v>729</c:v>
                </c:pt>
                <c:pt idx="1072">
                  <c:v>728</c:v>
                </c:pt>
                <c:pt idx="1073">
                  <c:v>727</c:v>
                </c:pt>
                <c:pt idx="1074">
                  <c:v>726</c:v>
                </c:pt>
                <c:pt idx="1075">
                  <c:v>725</c:v>
                </c:pt>
                <c:pt idx="1076">
                  <c:v>724</c:v>
                </c:pt>
                <c:pt idx="1077">
                  <c:v>723</c:v>
                </c:pt>
                <c:pt idx="1078">
                  <c:v>722</c:v>
                </c:pt>
                <c:pt idx="1079">
                  <c:v>721</c:v>
                </c:pt>
                <c:pt idx="1080">
                  <c:v>720</c:v>
                </c:pt>
                <c:pt idx="1081">
                  <c:v>719</c:v>
                </c:pt>
                <c:pt idx="1082">
                  <c:v>718</c:v>
                </c:pt>
                <c:pt idx="1083">
                  <c:v>717</c:v>
                </c:pt>
                <c:pt idx="1084">
                  <c:v>716</c:v>
                </c:pt>
                <c:pt idx="1085">
                  <c:v>715</c:v>
                </c:pt>
                <c:pt idx="1086">
                  <c:v>714</c:v>
                </c:pt>
                <c:pt idx="1087">
                  <c:v>713</c:v>
                </c:pt>
                <c:pt idx="1088">
                  <c:v>712</c:v>
                </c:pt>
                <c:pt idx="1089">
                  <c:v>711</c:v>
                </c:pt>
                <c:pt idx="1090">
                  <c:v>710</c:v>
                </c:pt>
                <c:pt idx="1091">
                  <c:v>709</c:v>
                </c:pt>
                <c:pt idx="1092">
                  <c:v>708</c:v>
                </c:pt>
                <c:pt idx="1093">
                  <c:v>707</c:v>
                </c:pt>
                <c:pt idx="1094">
                  <c:v>706</c:v>
                </c:pt>
                <c:pt idx="1095">
                  <c:v>705</c:v>
                </c:pt>
                <c:pt idx="1096">
                  <c:v>704</c:v>
                </c:pt>
                <c:pt idx="1097">
                  <c:v>703</c:v>
                </c:pt>
                <c:pt idx="1098">
                  <c:v>702</c:v>
                </c:pt>
                <c:pt idx="1099">
                  <c:v>701</c:v>
                </c:pt>
                <c:pt idx="1100">
                  <c:v>700</c:v>
                </c:pt>
                <c:pt idx="1101">
                  <c:v>699</c:v>
                </c:pt>
                <c:pt idx="1102">
                  <c:v>698</c:v>
                </c:pt>
                <c:pt idx="1103">
                  <c:v>697</c:v>
                </c:pt>
                <c:pt idx="1104">
                  <c:v>696</c:v>
                </c:pt>
                <c:pt idx="1105">
                  <c:v>695</c:v>
                </c:pt>
                <c:pt idx="1106">
                  <c:v>694</c:v>
                </c:pt>
                <c:pt idx="1107">
                  <c:v>693</c:v>
                </c:pt>
                <c:pt idx="1108">
                  <c:v>692</c:v>
                </c:pt>
                <c:pt idx="1109">
                  <c:v>691</c:v>
                </c:pt>
                <c:pt idx="1110">
                  <c:v>690</c:v>
                </c:pt>
                <c:pt idx="1111">
                  <c:v>689</c:v>
                </c:pt>
                <c:pt idx="1112">
                  <c:v>688</c:v>
                </c:pt>
                <c:pt idx="1113">
                  <c:v>687</c:v>
                </c:pt>
                <c:pt idx="1114">
                  <c:v>686</c:v>
                </c:pt>
                <c:pt idx="1115">
                  <c:v>685</c:v>
                </c:pt>
                <c:pt idx="1116">
                  <c:v>684</c:v>
                </c:pt>
                <c:pt idx="1117">
                  <c:v>683</c:v>
                </c:pt>
                <c:pt idx="1118">
                  <c:v>682</c:v>
                </c:pt>
                <c:pt idx="1119">
                  <c:v>681</c:v>
                </c:pt>
                <c:pt idx="1120">
                  <c:v>680</c:v>
                </c:pt>
                <c:pt idx="1121">
                  <c:v>679</c:v>
                </c:pt>
                <c:pt idx="1122">
                  <c:v>678</c:v>
                </c:pt>
                <c:pt idx="1123">
                  <c:v>677</c:v>
                </c:pt>
                <c:pt idx="1124">
                  <c:v>676</c:v>
                </c:pt>
                <c:pt idx="1125">
                  <c:v>675</c:v>
                </c:pt>
                <c:pt idx="1126">
                  <c:v>674</c:v>
                </c:pt>
                <c:pt idx="1127">
                  <c:v>673</c:v>
                </c:pt>
                <c:pt idx="1128">
                  <c:v>672</c:v>
                </c:pt>
                <c:pt idx="1129">
                  <c:v>671</c:v>
                </c:pt>
                <c:pt idx="1130">
                  <c:v>670</c:v>
                </c:pt>
                <c:pt idx="1131">
                  <c:v>669</c:v>
                </c:pt>
                <c:pt idx="1132">
                  <c:v>668</c:v>
                </c:pt>
                <c:pt idx="1133">
                  <c:v>667</c:v>
                </c:pt>
                <c:pt idx="1134">
                  <c:v>666</c:v>
                </c:pt>
                <c:pt idx="1135">
                  <c:v>665</c:v>
                </c:pt>
                <c:pt idx="1136">
                  <c:v>664</c:v>
                </c:pt>
                <c:pt idx="1137">
                  <c:v>663</c:v>
                </c:pt>
                <c:pt idx="1138">
                  <c:v>662</c:v>
                </c:pt>
                <c:pt idx="1139">
                  <c:v>661</c:v>
                </c:pt>
                <c:pt idx="1140">
                  <c:v>660</c:v>
                </c:pt>
                <c:pt idx="1141">
                  <c:v>659</c:v>
                </c:pt>
                <c:pt idx="1142">
                  <c:v>658</c:v>
                </c:pt>
                <c:pt idx="1143">
                  <c:v>657</c:v>
                </c:pt>
                <c:pt idx="1144">
                  <c:v>656</c:v>
                </c:pt>
                <c:pt idx="1145">
                  <c:v>655</c:v>
                </c:pt>
                <c:pt idx="1146">
                  <c:v>654</c:v>
                </c:pt>
                <c:pt idx="1147">
                  <c:v>653</c:v>
                </c:pt>
                <c:pt idx="1148">
                  <c:v>652</c:v>
                </c:pt>
                <c:pt idx="1149">
                  <c:v>651</c:v>
                </c:pt>
                <c:pt idx="1150">
                  <c:v>650</c:v>
                </c:pt>
                <c:pt idx="1151">
                  <c:v>649</c:v>
                </c:pt>
                <c:pt idx="1152">
                  <c:v>648</c:v>
                </c:pt>
                <c:pt idx="1153">
                  <c:v>647</c:v>
                </c:pt>
                <c:pt idx="1154">
                  <c:v>646</c:v>
                </c:pt>
                <c:pt idx="1155">
                  <c:v>645</c:v>
                </c:pt>
                <c:pt idx="1156">
                  <c:v>644</c:v>
                </c:pt>
                <c:pt idx="1157">
                  <c:v>643</c:v>
                </c:pt>
                <c:pt idx="1158">
                  <c:v>642</c:v>
                </c:pt>
                <c:pt idx="1159">
                  <c:v>641</c:v>
                </c:pt>
                <c:pt idx="1160">
                  <c:v>640</c:v>
                </c:pt>
                <c:pt idx="1161">
                  <c:v>639</c:v>
                </c:pt>
                <c:pt idx="1162">
                  <c:v>638</c:v>
                </c:pt>
                <c:pt idx="1163">
                  <c:v>637</c:v>
                </c:pt>
                <c:pt idx="1164">
                  <c:v>636</c:v>
                </c:pt>
                <c:pt idx="1165">
                  <c:v>635</c:v>
                </c:pt>
                <c:pt idx="1166">
                  <c:v>634</c:v>
                </c:pt>
                <c:pt idx="1167">
                  <c:v>633</c:v>
                </c:pt>
                <c:pt idx="1168">
                  <c:v>632</c:v>
                </c:pt>
                <c:pt idx="1169">
                  <c:v>631</c:v>
                </c:pt>
                <c:pt idx="1170">
                  <c:v>630</c:v>
                </c:pt>
                <c:pt idx="1171">
                  <c:v>629</c:v>
                </c:pt>
                <c:pt idx="1172">
                  <c:v>628</c:v>
                </c:pt>
                <c:pt idx="1173">
                  <c:v>627</c:v>
                </c:pt>
                <c:pt idx="1174">
                  <c:v>626</c:v>
                </c:pt>
                <c:pt idx="1175">
                  <c:v>625</c:v>
                </c:pt>
                <c:pt idx="1176">
                  <c:v>624</c:v>
                </c:pt>
                <c:pt idx="1177">
                  <c:v>623</c:v>
                </c:pt>
                <c:pt idx="1178">
                  <c:v>622</c:v>
                </c:pt>
                <c:pt idx="1179">
                  <c:v>621</c:v>
                </c:pt>
                <c:pt idx="1180">
                  <c:v>620</c:v>
                </c:pt>
                <c:pt idx="1181">
                  <c:v>619</c:v>
                </c:pt>
                <c:pt idx="1182">
                  <c:v>618</c:v>
                </c:pt>
                <c:pt idx="1183">
                  <c:v>617</c:v>
                </c:pt>
                <c:pt idx="1184">
                  <c:v>616</c:v>
                </c:pt>
                <c:pt idx="1185">
                  <c:v>615</c:v>
                </c:pt>
                <c:pt idx="1186">
                  <c:v>614</c:v>
                </c:pt>
                <c:pt idx="1187">
                  <c:v>613</c:v>
                </c:pt>
                <c:pt idx="1188">
                  <c:v>612</c:v>
                </c:pt>
                <c:pt idx="1189">
                  <c:v>611</c:v>
                </c:pt>
                <c:pt idx="1190">
                  <c:v>610</c:v>
                </c:pt>
                <c:pt idx="1191">
                  <c:v>609</c:v>
                </c:pt>
                <c:pt idx="1192">
                  <c:v>608</c:v>
                </c:pt>
                <c:pt idx="1193">
                  <c:v>607</c:v>
                </c:pt>
                <c:pt idx="1194">
                  <c:v>606</c:v>
                </c:pt>
                <c:pt idx="1195">
                  <c:v>605</c:v>
                </c:pt>
                <c:pt idx="1196">
                  <c:v>604</c:v>
                </c:pt>
                <c:pt idx="1197">
                  <c:v>603</c:v>
                </c:pt>
                <c:pt idx="1198">
                  <c:v>602</c:v>
                </c:pt>
                <c:pt idx="1199">
                  <c:v>601</c:v>
                </c:pt>
                <c:pt idx="1200">
                  <c:v>600</c:v>
                </c:pt>
                <c:pt idx="1201">
                  <c:v>599</c:v>
                </c:pt>
                <c:pt idx="1202">
                  <c:v>598</c:v>
                </c:pt>
                <c:pt idx="1203">
                  <c:v>597</c:v>
                </c:pt>
                <c:pt idx="1204">
                  <c:v>596</c:v>
                </c:pt>
                <c:pt idx="1205">
                  <c:v>595</c:v>
                </c:pt>
                <c:pt idx="1206">
                  <c:v>594</c:v>
                </c:pt>
                <c:pt idx="1207">
                  <c:v>593</c:v>
                </c:pt>
                <c:pt idx="1208">
                  <c:v>592</c:v>
                </c:pt>
                <c:pt idx="1209">
                  <c:v>591</c:v>
                </c:pt>
                <c:pt idx="1210">
                  <c:v>590</c:v>
                </c:pt>
                <c:pt idx="1211">
                  <c:v>589</c:v>
                </c:pt>
                <c:pt idx="1212">
                  <c:v>588</c:v>
                </c:pt>
                <c:pt idx="1213">
                  <c:v>587</c:v>
                </c:pt>
                <c:pt idx="1214">
                  <c:v>586</c:v>
                </c:pt>
                <c:pt idx="1215">
                  <c:v>585</c:v>
                </c:pt>
                <c:pt idx="1216">
                  <c:v>584</c:v>
                </c:pt>
                <c:pt idx="1217">
                  <c:v>583</c:v>
                </c:pt>
                <c:pt idx="1218">
                  <c:v>582</c:v>
                </c:pt>
                <c:pt idx="1219">
                  <c:v>581</c:v>
                </c:pt>
                <c:pt idx="1220">
                  <c:v>580</c:v>
                </c:pt>
                <c:pt idx="1221">
                  <c:v>579</c:v>
                </c:pt>
                <c:pt idx="1222">
                  <c:v>578</c:v>
                </c:pt>
                <c:pt idx="1223">
                  <c:v>577</c:v>
                </c:pt>
                <c:pt idx="1224">
                  <c:v>576</c:v>
                </c:pt>
                <c:pt idx="1225">
                  <c:v>575</c:v>
                </c:pt>
                <c:pt idx="1226">
                  <c:v>574</c:v>
                </c:pt>
                <c:pt idx="1227">
                  <c:v>573</c:v>
                </c:pt>
                <c:pt idx="1228">
                  <c:v>572</c:v>
                </c:pt>
                <c:pt idx="1229">
                  <c:v>571</c:v>
                </c:pt>
                <c:pt idx="1230">
                  <c:v>570</c:v>
                </c:pt>
                <c:pt idx="1231">
                  <c:v>569</c:v>
                </c:pt>
                <c:pt idx="1232">
                  <c:v>568</c:v>
                </c:pt>
                <c:pt idx="1233">
                  <c:v>567</c:v>
                </c:pt>
                <c:pt idx="1234">
                  <c:v>566</c:v>
                </c:pt>
                <c:pt idx="1235">
                  <c:v>565</c:v>
                </c:pt>
                <c:pt idx="1236">
                  <c:v>564</c:v>
                </c:pt>
                <c:pt idx="1237">
                  <c:v>563</c:v>
                </c:pt>
                <c:pt idx="1238">
                  <c:v>562</c:v>
                </c:pt>
                <c:pt idx="1239">
                  <c:v>561</c:v>
                </c:pt>
                <c:pt idx="1240">
                  <c:v>560</c:v>
                </c:pt>
                <c:pt idx="1241">
                  <c:v>559</c:v>
                </c:pt>
                <c:pt idx="1242">
                  <c:v>558</c:v>
                </c:pt>
                <c:pt idx="1243">
                  <c:v>557</c:v>
                </c:pt>
                <c:pt idx="1244">
                  <c:v>556</c:v>
                </c:pt>
                <c:pt idx="1245">
                  <c:v>555</c:v>
                </c:pt>
                <c:pt idx="1246">
                  <c:v>554</c:v>
                </c:pt>
                <c:pt idx="1247">
                  <c:v>553</c:v>
                </c:pt>
                <c:pt idx="1248">
                  <c:v>552</c:v>
                </c:pt>
                <c:pt idx="1249">
                  <c:v>551</c:v>
                </c:pt>
                <c:pt idx="1250">
                  <c:v>550</c:v>
                </c:pt>
                <c:pt idx="1251">
                  <c:v>549</c:v>
                </c:pt>
                <c:pt idx="1252">
                  <c:v>548</c:v>
                </c:pt>
                <c:pt idx="1253">
                  <c:v>547</c:v>
                </c:pt>
                <c:pt idx="1254">
                  <c:v>546</c:v>
                </c:pt>
                <c:pt idx="1255">
                  <c:v>545</c:v>
                </c:pt>
                <c:pt idx="1256">
                  <c:v>544</c:v>
                </c:pt>
                <c:pt idx="1257">
                  <c:v>543</c:v>
                </c:pt>
                <c:pt idx="1258">
                  <c:v>542</c:v>
                </c:pt>
                <c:pt idx="1259">
                  <c:v>541</c:v>
                </c:pt>
                <c:pt idx="1260">
                  <c:v>540</c:v>
                </c:pt>
                <c:pt idx="1261">
                  <c:v>539</c:v>
                </c:pt>
                <c:pt idx="1262">
                  <c:v>538</c:v>
                </c:pt>
                <c:pt idx="1263">
                  <c:v>537</c:v>
                </c:pt>
                <c:pt idx="1264">
                  <c:v>536</c:v>
                </c:pt>
                <c:pt idx="1265">
                  <c:v>535</c:v>
                </c:pt>
                <c:pt idx="1266">
                  <c:v>534</c:v>
                </c:pt>
                <c:pt idx="1267">
                  <c:v>533</c:v>
                </c:pt>
                <c:pt idx="1268">
                  <c:v>532</c:v>
                </c:pt>
                <c:pt idx="1269">
                  <c:v>531</c:v>
                </c:pt>
                <c:pt idx="1270">
                  <c:v>530</c:v>
                </c:pt>
                <c:pt idx="1271">
                  <c:v>529</c:v>
                </c:pt>
                <c:pt idx="1272">
                  <c:v>528</c:v>
                </c:pt>
                <c:pt idx="1273">
                  <c:v>527</c:v>
                </c:pt>
                <c:pt idx="1274">
                  <c:v>526</c:v>
                </c:pt>
                <c:pt idx="1275">
                  <c:v>525</c:v>
                </c:pt>
                <c:pt idx="1276">
                  <c:v>524</c:v>
                </c:pt>
                <c:pt idx="1277">
                  <c:v>523</c:v>
                </c:pt>
                <c:pt idx="1278">
                  <c:v>522</c:v>
                </c:pt>
                <c:pt idx="1279">
                  <c:v>521</c:v>
                </c:pt>
                <c:pt idx="1280">
                  <c:v>520</c:v>
                </c:pt>
                <c:pt idx="1281">
                  <c:v>519</c:v>
                </c:pt>
                <c:pt idx="1282">
                  <c:v>518</c:v>
                </c:pt>
                <c:pt idx="1283">
                  <c:v>517</c:v>
                </c:pt>
                <c:pt idx="1284">
                  <c:v>516</c:v>
                </c:pt>
                <c:pt idx="1285">
                  <c:v>515</c:v>
                </c:pt>
                <c:pt idx="1286">
                  <c:v>514</c:v>
                </c:pt>
                <c:pt idx="1287">
                  <c:v>513</c:v>
                </c:pt>
                <c:pt idx="1288">
                  <c:v>512</c:v>
                </c:pt>
                <c:pt idx="1289">
                  <c:v>511</c:v>
                </c:pt>
                <c:pt idx="1290">
                  <c:v>510</c:v>
                </c:pt>
                <c:pt idx="1291">
                  <c:v>509</c:v>
                </c:pt>
                <c:pt idx="1292">
                  <c:v>508</c:v>
                </c:pt>
                <c:pt idx="1293">
                  <c:v>507</c:v>
                </c:pt>
                <c:pt idx="1294">
                  <c:v>506</c:v>
                </c:pt>
                <c:pt idx="1295">
                  <c:v>505</c:v>
                </c:pt>
                <c:pt idx="1296">
                  <c:v>504</c:v>
                </c:pt>
                <c:pt idx="1297">
                  <c:v>503</c:v>
                </c:pt>
                <c:pt idx="1298">
                  <c:v>502</c:v>
                </c:pt>
                <c:pt idx="1299">
                  <c:v>501</c:v>
                </c:pt>
                <c:pt idx="1300">
                  <c:v>500</c:v>
                </c:pt>
                <c:pt idx="1301">
                  <c:v>499</c:v>
                </c:pt>
                <c:pt idx="1302">
                  <c:v>498</c:v>
                </c:pt>
                <c:pt idx="1303">
                  <c:v>497</c:v>
                </c:pt>
                <c:pt idx="1304">
                  <c:v>496</c:v>
                </c:pt>
                <c:pt idx="1305">
                  <c:v>495</c:v>
                </c:pt>
                <c:pt idx="1306">
                  <c:v>494</c:v>
                </c:pt>
                <c:pt idx="1307">
                  <c:v>493</c:v>
                </c:pt>
                <c:pt idx="1308">
                  <c:v>492</c:v>
                </c:pt>
                <c:pt idx="1309">
                  <c:v>491</c:v>
                </c:pt>
                <c:pt idx="1310">
                  <c:v>490</c:v>
                </c:pt>
                <c:pt idx="1311">
                  <c:v>489</c:v>
                </c:pt>
                <c:pt idx="1312">
                  <c:v>488</c:v>
                </c:pt>
                <c:pt idx="1313">
                  <c:v>487</c:v>
                </c:pt>
                <c:pt idx="1314">
                  <c:v>486</c:v>
                </c:pt>
                <c:pt idx="1315">
                  <c:v>485</c:v>
                </c:pt>
                <c:pt idx="1316">
                  <c:v>484</c:v>
                </c:pt>
                <c:pt idx="1317">
                  <c:v>483</c:v>
                </c:pt>
                <c:pt idx="1318">
                  <c:v>482</c:v>
                </c:pt>
                <c:pt idx="1319">
                  <c:v>481</c:v>
                </c:pt>
                <c:pt idx="1320">
                  <c:v>480</c:v>
                </c:pt>
                <c:pt idx="1321">
                  <c:v>479</c:v>
                </c:pt>
                <c:pt idx="1322">
                  <c:v>478</c:v>
                </c:pt>
                <c:pt idx="1323">
                  <c:v>477</c:v>
                </c:pt>
                <c:pt idx="1324">
                  <c:v>476</c:v>
                </c:pt>
                <c:pt idx="1325">
                  <c:v>475</c:v>
                </c:pt>
                <c:pt idx="1326">
                  <c:v>474</c:v>
                </c:pt>
                <c:pt idx="1327">
                  <c:v>473</c:v>
                </c:pt>
                <c:pt idx="1328">
                  <c:v>472</c:v>
                </c:pt>
                <c:pt idx="1329">
                  <c:v>471</c:v>
                </c:pt>
                <c:pt idx="1330">
                  <c:v>470</c:v>
                </c:pt>
                <c:pt idx="1331">
                  <c:v>469</c:v>
                </c:pt>
                <c:pt idx="1332">
                  <c:v>468</c:v>
                </c:pt>
                <c:pt idx="1333">
                  <c:v>467</c:v>
                </c:pt>
                <c:pt idx="1334">
                  <c:v>466</c:v>
                </c:pt>
                <c:pt idx="1335">
                  <c:v>465</c:v>
                </c:pt>
                <c:pt idx="1336">
                  <c:v>464</c:v>
                </c:pt>
                <c:pt idx="1337">
                  <c:v>463</c:v>
                </c:pt>
                <c:pt idx="1338">
                  <c:v>462</c:v>
                </c:pt>
                <c:pt idx="1339">
                  <c:v>461</c:v>
                </c:pt>
                <c:pt idx="1340">
                  <c:v>460</c:v>
                </c:pt>
                <c:pt idx="1341">
                  <c:v>459</c:v>
                </c:pt>
                <c:pt idx="1342">
                  <c:v>458</c:v>
                </c:pt>
                <c:pt idx="1343">
                  <c:v>457</c:v>
                </c:pt>
                <c:pt idx="1344">
                  <c:v>456</c:v>
                </c:pt>
                <c:pt idx="1345">
                  <c:v>455</c:v>
                </c:pt>
                <c:pt idx="1346">
                  <c:v>454</c:v>
                </c:pt>
                <c:pt idx="1347">
                  <c:v>453</c:v>
                </c:pt>
                <c:pt idx="1348">
                  <c:v>452</c:v>
                </c:pt>
                <c:pt idx="1349">
                  <c:v>451</c:v>
                </c:pt>
                <c:pt idx="1350">
                  <c:v>450</c:v>
                </c:pt>
                <c:pt idx="1351">
                  <c:v>449</c:v>
                </c:pt>
                <c:pt idx="1352">
                  <c:v>448</c:v>
                </c:pt>
                <c:pt idx="1353">
                  <c:v>447</c:v>
                </c:pt>
                <c:pt idx="1354">
                  <c:v>446</c:v>
                </c:pt>
                <c:pt idx="1355">
                  <c:v>445</c:v>
                </c:pt>
                <c:pt idx="1356">
                  <c:v>444</c:v>
                </c:pt>
                <c:pt idx="1357">
                  <c:v>443</c:v>
                </c:pt>
                <c:pt idx="1358">
                  <c:v>442</c:v>
                </c:pt>
                <c:pt idx="1359">
                  <c:v>441</c:v>
                </c:pt>
                <c:pt idx="1360">
                  <c:v>440</c:v>
                </c:pt>
                <c:pt idx="1361">
                  <c:v>439</c:v>
                </c:pt>
                <c:pt idx="1362">
                  <c:v>438</c:v>
                </c:pt>
                <c:pt idx="1363">
                  <c:v>437</c:v>
                </c:pt>
                <c:pt idx="1364">
                  <c:v>436</c:v>
                </c:pt>
                <c:pt idx="1365">
                  <c:v>435</c:v>
                </c:pt>
                <c:pt idx="1366">
                  <c:v>434</c:v>
                </c:pt>
                <c:pt idx="1367">
                  <c:v>433</c:v>
                </c:pt>
                <c:pt idx="1368">
                  <c:v>432</c:v>
                </c:pt>
                <c:pt idx="1369">
                  <c:v>431</c:v>
                </c:pt>
                <c:pt idx="1370">
                  <c:v>430</c:v>
                </c:pt>
                <c:pt idx="1371">
                  <c:v>429</c:v>
                </c:pt>
                <c:pt idx="1372">
                  <c:v>428</c:v>
                </c:pt>
                <c:pt idx="1373">
                  <c:v>427</c:v>
                </c:pt>
                <c:pt idx="1374">
                  <c:v>426</c:v>
                </c:pt>
                <c:pt idx="1375">
                  <c:v>425</c:v>
                </c:pt>
                <c:pt idx="1376">
                  <c:v>424</c:v>
                </c:pt>
                <c:pt idx="1377">
                  <c:v>423</c:v>
                </c:pt>
                <c:pt idx="1378">
                  <c:v>422</c:v>
                </c:pt>
                <c:pt idx="1379">
                  <c:v>421</c:v>
                </c:pt>
                <c:pt idx="1380">
                  <c:v>420</c:v>
                </c:pt>
                <c:pt idx="1381">
                  <c:v>419</c:v>
                </c:pt>
                <c:pt idx="1382">
                  <c:v>418</c:v>
                </c:pt>
                <c:pt idx="1383">
                  <c:v>417</c:v>
                </c:pt>
                <c:pt idx="1384">
                  <c:v>416</c:v>
                </c:pt>
                <c:pt idx="1385">
                  <c:v>415</c:v>
                </c:pt>
                <c:pt idx="1386">
                  <c:v>414</c:v>
                </c:pt>
                <c:pt idx="1387">
                  <c:v>413</c:v>
                </c:pt>
                <c:pt idx="1388">
                  <c:v>412</c:v>
                </c:pt>
                <c:pt idx="1389">
                  <c:v>411</c:v>
                </c:pt>
                <c:pt idx="1390">
                  <c:v>410</c:v>
                </c:pt>
                <c:pt idx="1391">
                  <c:v>409</c:v>
                </c:pt>
                <c:pt idx="1392">
                  <c:v>408</c:v>
                </c:pt>
                <c:pt idx="1393">
                  <c:v>407</c:v>
                </c:pt>
                <c:pt idx="1394">
                  <c:v>406</c:v>
                </c:pt>
                <c:pt idx="1395">
                  <c:v>405</c:v>
                </c:pt>
                <c:pt idx="1396">
                  <c:v>404</c:v>
                </c:pt>
                <c:pt idx="1397">
                  <c:v>403</c:v>
                </c:pt>
                <c:pt idx="1398">
                  <c:v>402</c:v>
                </c:pt>
                <c:pt idx="1399">
                  <c:v>401</c:v>
                </c:pt>
                <c:pt idx="1400">
                  <c:v>400</c:v>
                </c:pt>
                <c:pt idx="1401">
                  <c:v>399</c:v>
                </c:pt>
                <c:pt idx="1402">
                  <c:v>398</c:v>
                </c:pt>
                <c:pt idx="1403">
                  <c:v>397</c:v>
                </c:pt>
                <c:pt idx="1404">
                  <c:v>396</c:v>
                </c:pt>
                <c:pt idx="1405">
                  <c:v>395</c:v>
                </c:pt>
                <c:pt idx="1406">
                  <c:v>394</c:v>
                </c:pt>
                <c:pt idx="1407">
                  <c:v>393</c:v>
                </c:pt>
                <c:pt idx="1408">
                  <c:v>392</c:v>
                </c:pt>
                <c:pt idx="1409">
                  <c:v>391</c:v>
                </c:pt>
                <c:pt idx="1410">
                  <c:v>390</c:v>
                </c:pt>
                <c:pt idx="1411">
                  <c:v>389</c:v>
                </c:pt>
                <c:pt idx="1412">
                  <c:v>388</c:v>
                </c:pt>
                <c:pt idx="1413">
                  <c:v>387</c:v>
                </c:pt>
                <c:pt idx="1414">
                  <c:v>386</c:v>
                </c:pt>
                <c:pt idx="1415">
                  <c:v>385</c:v>
                </c:pt>
                <c:pt idx="1416">
                  <c:v>384</c:v>
                </c:pt>
                <c:pt idx="1417">
                  <c:v>383</c:v>
                </c:pt>
                <c:pt idx="1418">
                  <c:v>382</c:v>
                </c:pt>
                <c:pt idx="1419">
                  <c:v>381</c:v>
                </c:pt>
                <c:pt idx="1420">
                  <c:v>380</c:v>
                </c:pt>
                <c:pt idx="1421">
                  <c:v>379</c:v>
                </c:pt>
                <c:pt idx="1422">
                  <c:v>378</c:v>
                </c:pt>
                <c:pt idx="1423">
                  <c:v>377</c:v>
                </c:pt>
                <c:pt idx="1424">
                  <c:v>376</c:v>
                </c:pt>
                <c:pt idx="1425">
                  <c:v>375</c:v>
                </c:pt>
                <c:pt idx="1426">
                  <c:v>374</c:v>
                </c:pt>
                <c:pt idx="1427">
                  <c:v>373</c:v>
                </c:pt>
                <c:pt idx="1428">
                  <c:v>372</c:v>
                </c:pt>
                <c:pt idx="1429">
                  <c:v>371</c:v>
                </c:pt>
                <c:pt idx="1430">
                  <c:v>370</c:v>
                </c:pt>
                <c:pt idx="1431">
                  <c:v>369</c:v>
                </c:pt>
                <c:pt idx="1432">
                  <c:v>368</c:v>
                </c:pt>
                <c:pt idx="1433">
                  <c:v>367</c:v>
                </c:pt>
                <c:pt idx="1434">
                  <c:v>366</c:v>
                </c:pt>
                <c:pt idx="1435">
                  <c:v>365</c:v>
                </c:pt>
                <c:pt idx="1436">
                  <c:v>364</c:v>
                </c:pt>
                <c:pt idx="1437">
                  <c:v>363</c:v>
                </c:pt>
                <c:pt idx="1438">
                  <c:v>362</c:v>
                </c:pt>
                <c:pt idx="1439">
                  <c:v>361</c:v>
                </c:pt>
                <c:pt idx="1440">
                  <c:v>360</c:v>
                </c:pt>
                <c:pt idx="1441">
                  <c:v>359</c:v>
                </c:pt>
                <c:pt idx="1442">
                  <c:v>358</c:v>
                </c:pt>
                <c:pt idx="1443">
                  <c:v>357</c:v>
                </c:pt>
                <c:pt idx="1444">
                  <c:v>356</c:v>
                </c:pt>
                <c:pt idx="1445">
                  <c:v>355</c:v>
                </c:pt>
                <c:pt idx="1446">
                  <c:v>354</c:v>
                </c:pt>
                <c:pt idx="1447">
                  <c:v>353</c:v>
                </c:pt>
                <c:pt idx="1448">
                  <c:v>352</c:v>
                </c:pt>
                <c:pt idx="1449">
                  <c:v>351</c:v>
                </c:pt>
                <c:pt idx="1450">
                  <c:v>350</c:v>
                </c:pt>
                <c:pt idx="1451">
                  <c:v>349</c:v>
                </c:pt>
                <c:pt idx="1452">
                  <c:v>348</c:v>
                </c:pt>
                <c:pt idx="1453">
                  <c:v>347</c:v>
                </c:pt>
                <c:pt idx="1454">
                  <c:v>346</c:v>
                </c:pt>
                <c:pt idx="1455">
                  <c:v>345</c:v>
                </c:pt>
                <c:pt idx="1456">
                  <c:v>344</c:v>
                </c:pt>
                <c:pt idx="1457">
                  <c:v>343</c:v>
                </c:pt>
                <c:pt idx="1458">
                  <c:v>342</c:v>
                </c:pt>
                <c:pt idx="1459">
                  <c:v>341</c:v>
                </c:pt>
                <c:pt idx="1460">
                  <c:v>340</c:v>
                </c:pt>
                <c:pt idx="1461">
                  <c:v>339</c:v>
                </c:pt>
                <c:pt idx="1462">
                  <c:v>338</c:v>
                </c:pt>
                <c:pt idx="1463">
                  <c:v>337</c:v>
                </c:pt>
                <c:pt idx="1464">
                  <c:v>336</c:v>
                </c:pt>
                <c:pt idx="1465">
                  <c:v>335</c:v>
                </c:pt>
                <c:pt idx="1466">
                  <c:v>334</c:v>
                </c:pt>
                <c:pt idx="1467">
                  <c:v>333</c:v>
                </c:pt>
                <c:pt idx="1468">
                  <c:v>332</c:v>
                </c:pt>
                <c:pt idx="1469">
                  <c:v>331</c:v>
                </c:pt>
                <c:pt idx="1470">
                  <c:v>330</c:v>
                </c:pt>
                <c:pt idx="1471">
                  <c:v>329</c:v>
                </c:pt>
                <c:pt idx="1472">
                  <c:v>328</c:v>
                </c:pt>
                <c:pt idx="1473">
                  <c:v>327</c:v>
                </c:pt>
                <c:pt idx="1474">
                  <c:v>326</c:v>
                </c:pt>
                <c:pt idx="1475">
                  <c:v>325</c:v>
                </c:pt>
                <c:pt idx="1476">
                  <c:v>324</c:v>
                </c:pt>
                <c:pt idx="1477">
                  <c:v>323</c:v>
                </c:pt>
                <c:pt idx="1478">
                  <c:v>322</c:v>
                </c:pt>
                <c:pt idx="1479">
                  <c:v>321</c:v>
                </c:pt>
                <c:pt idx="1480">
                  <c:v>320</c:v>
                </c:pt>
              </c:numCache>
            </c:numRef>
          </c:xVal>
          <c:yVal>
            <c:numRef>
              <c:f>'Milk_A-D.Sample'!$J$2:$J$1482</c:f>
              <c:numCache>
                <c:formatCode>General</c:formatCode>
                <c:ptCount val="1481"/>
                <c:pt idx="0">
                  <c:v>19.890589000000006</c:v>
                </c:pt>
                <c:pt idx="1">
                  <c:v>19.927336999999994</c:v>
                </c:pt>
                <c:pt idx="2">
                  <c:v>19.922691999999998</c:v>
                </c:pt>
                <c:pt idx="3">
                  <c:v>19.945965000000001</c:v>
                </c:pt>
                <c:pt idx="4">
                  <c:v>19.908733000000012</c:v>
                </c:pt>
                <c:pt idx="5">
                  <c:v>19.918119000000004</c:v>
                </c:pt>
                <c:pt idx="6">
                  <c:v>19.909245999999996</c:v>
                </c:pt>
                <c:pt idx="7">
                  <c:v>19.923816000000002</c:v>
                </c:pt>
                <c:pt idx="8">
                  <c:v>19.911110999999991</c:v>
                </c:pt>
                <c:pt idx="9">
                  <c:v>19.976492000000007</c:v>
                </c:pt>
                <c:pt idx="10">
                  <c:v>19.990035000000006</c:v>
                </c:pt>
                <c:pt idx="11">
                  <c:v>20.033299</c:v>
                </c:pt>
                <c:pt idx="12">
                  <c:v>20.063777999999999</c:v>
                </c:pt>
                <c:pt idx="13">
                  <c:v>20.082383000000007</c:v>
                </c:pt>
                <c:pt idx="14">
                  <c:v>20.102550999999991</c:v>
                </c:pt>
                <c:pt idx="15">
                  <c:v>20.122863999999993</c:v>
                </c:pt>
                <c:pt idx="16">
                  <c:v>20.106864000000002</c:v>
                </c:pt>
                <c:pt idx="17">
                  <c:v>20.11546700000001</c:v>
                </c:pt>
                <c:pt idx="18">
                  <c:v>20.105939000000006</c:v>
                </c:pt>
                <c:pt idx="19">
                  <c:v>20.091767000000004</c:v>
                </c:pt>
                <c:pt idx="20">
                  <c:v>20.071599000000006</c:v>
                </c:pt>
                <c:pt idx="21">
                  <c:v>20.035751999999988</c:v>
                </c:pt>
                <c:pt idx="22">
                  <c:v>20.009826000000004</c:v>
                </c:pt>
                <c:pt idx="23">
                  <c:v>19.986832000000007</c:v>
                </c:pt>
                <c:pt idx="24">
                  <c:v>19.967528000000001</c:v>
                </c:pt>
                <c:pt idx="25">
                  <c:v>19.94654700000001</c:v>
                </c:pt>
                <c:pt idx="26">
                  <c:v>19.933806000000004</c:v>
                </c:pt>
                <c:pt idx="27">
                  <c:v>19.922214000000011</c:v>
                </c:pt>
                <c:pt idx="28">
                  <c:v>19.907988000000003</c:v>
                </c:pt>
                <c:pt idx="29">
                  <c:v>19.912489000000008</c:v>
                </c:pt>
                <c:pt idx="30">
                  <c:v>19.914271999999997</c:v>
                </c:pt>
                <c:pt idx="31">
                  <c:v>19.91647900000001</c:v>
                </c:pt>
                <c:pt idx="32">
                  <c:v>19.935057</c:v>
                </c:pt>
                <c:pt idx="33">
                  <c:v>19.966307</c:v>
                </c:pt>
                <c:pt idx="34">
                  <c:v>19.953217000000009</c:v>
                </c:pt>
                <c:pt idx="35">
                  <c:v>19.950010000000006</c:v>
                </c:pt>
                <c:pt idx="36">
                  <c:v>19.947503999999995</c:v>
                </c:pt>
                <c:pt idx="37">
                  <c:v>19.925404</c:v>
                </c:pt>
                <c:pt idx="38">
                  <c:v>19.878956000000002</c:v>
                </c:pt>
                <c:pt idx="39">
                  <c:v>19.840232</c:v>
                </c:pt>
                <c:pt idx="40">
                  <c:v>19.793998000000002</c:v>
                </c:pt>
                <c:pt idx="41">
                  <c:v>19.745209000000003</c:v>
                </c:pt>
                <c:pt idx="42">
                  <c:v>19.707399999999993</c:v>
                </c:pt>
                <c:pt idx="43">
                  <c:v>19.684373000000008</c:v>
                </c:pt>
                <c:pt idx="44">
                  <c:v>19.675246000000001</c:v>
                </c:pt>
                <c:pt idx="45">
                  <c:v>19.651758999999998</c:v>
                </c:pt>
                <c:pt idx="46">
                  <c:v>19.635013999999998</c:v>
                </c:pt>
                <c:pt idx="47">
                  <c:v>19.613996999999998</c:v>
                </c:pt>
                <c:pt idx="48">
                  <c:v>19.607843000000003</c:v>
                </c:pt>
                <c:pt idx="49">
                  <c:v>19.604524999999995</c:v>
                </c:pt>
                <c:pt idx="50">
                  <c:v>19.608384000000001</c:v>
                </c:pt>
                <c:pt idx="51">
                  <c:v>19.616182999999992</c:v>
                </c:pt>
                <c:pt idx="52">
                  <c:v>19.638576999999998</c:v>
                </c:pt>
                <c:pt idx="53">
                  <c:v>19.637368999999993</c:v>
                </c:pt>
                <c:pt idx="54">
                  <c:v>19.641036</c:v>
                </c:pt>
                <c:pt idx="55">
                  <c:v>19.628001999999995</c:v>
                </c:pt>
                <c:pt idx="56">
                  <c:v>19.60757199999999</c:v>
                </c:pt>
                <c:pt idx="57">
                  <c:v>19.586639000000005</c:v>
                </c:pt>
                <c:pt idx="58">
                  <c:v>19.560035999999997</c:v>
                </c:pt>
                <c:pt idx="59">
                  <c:v>19.524781000000004</c:v>
                </c:pt>
                <c:pt idx="60">
                  <c:v>19.470999000000006</c:v>
                </c:pt>
                <c:pt idx="61">
                  <c:v>19.459175000000002</c:v>
                </c:pt>
                <c:pt idx="62">
                  <c:v>19.427213000000009</c:v>
                </c:pt>
                <c:pt idx="63">
                  <c:v>19.415606000000011</c:v>
                </c:pt>
                <c:pt idx="64">
                  <c:v>19.411996000000002</c:v>
                </c:pt>
                <c:pt idx="65">
                  <c:v>19.393332999999998</c:v>
                </c:pt>
                <c:pt idx="66">
                  <c:v>19.398435000000006</c:v>
                </c:pt>
                <c:pt idx="67">
                  <c:v>19.410015000000001</c:v>
                </c:pt>
                <c:pt idx="68">
                  <c:v>19.419163999999995</c:v>
                </c:pt>
                <c:pt idx="69">
                  <c:v>19.432009000000008</c:v>
                </c:pt>
                <c:pt idx="70">
                  <c:v>19.434683000000007</c:v>
                </c:pt>
                <c:pt idx="71">
                  <c:v>19.454730999999995</c:v>
                </c:pt>
                <c:pt idx="72">
                  <c:v>19.479468000000011</c:v>
                </c:pt>
                <c:pt idx="73">
                  <c:v>19.481799999999993</c:v>
                </c:pt>
                <c:pt idx="74">
                  <c:v>19.483796999999996</c:v>
                </c:pt>
                <c:pt idx="75">
                  <c:v>19.461666999999991</c:v>
                </c:pt>
                <c:pt idx="76">
                  <c:v>19.443804999999998</c:v>
                </c:pt>
                <c:pt idx="77">
                  <c:v>19.421032000000011</c:v>
                </c:pt>
                <c:pt idx="78">
                  <c:v>19.399760999999998</c:v>
                </c:pt>
                <c:pt idx="79">
                  <c:v>19.364250999999996</c:v>
                </c:pt>
                <c:pt idx="80">
                  <c:v>19.336404999999999</c:v>
                </c:pt>
                <c:pt idx="81">
                  <c:v>19.321304999999995</c:v>
                </c:pt>
                <c:pt idx="82">
                  <c:v>19.329765000000009</c:v>
                </c:pt>
                <c:pt idx="83">
                  <c:v>19.326048</c:v>
                </c:pt>
                <c:pt idx="84">
                  <c:v>19.31698999999999</c:v>
                </c:pt>
                <c:pt idx="85">
                  <c:v>19.327826999999999</c:v>
                </c:pt>
                <c:pt idx="86">
                  <c:v>19.350307000000001</c:v>
                </c:pt>
                <c:pt idx="87">
                  <c:v>19.374043</c:v>
                </c:pt>
                <c:pt idx="88">
                  <c:v>19.398747</c:v>
                </c:pt>
                <c:pt idx="89">
                  <c:v>19.419201000000001</c:v>
                </c:pt>
                <c:pt idx="90">
                  <c:v>19.442875000000001</c:v>
                </c:pt>
                <c:pt idx="91">
                  <c:v>19.468919</c:v>
                </c:pt>
                <c:pt idx="92">
                  <c:v>19.471810000000005</c:v>
                </c:pt>
                <c:pt idx="93">
                  <c:v>19.471109999999996</c:v>
                </c:pt>
                <c:pt idx="94">
                  <c:v>19.480978000000007</c:v>
                </c:pt>
                <c:pt idx="95">
                  <c:v>19.471339</c:v>
                </c:pt>
                <c:pt idx="96">
                  <c:v>19.456511000000006</c:v>
                </c:pt>
                <c:pt idx="97">
                  <c:v>19.437591999999995</c:v>
                </c:pt>
                <c:pt idx="98">
                  <c:v>19.416094999999999</c:v>
                </c:pt>
                <c:pt idx="99">
                  <c:v>19.397790000000001</c:v>
                </c:pt>
                <c:pt idx="100">
                  <c:v>19.389584999999997</c:v>
                </c:pt>
                <c:pt idx="101">
                  <c:v>19.395015999999998</c:v>
                </c:pt>
                <c:pt idx="102">
                  <c:v>19.404112000000012</c:v>
                </c:pt>
                <c:pt idx="103">
                  <c:v>19.431479999999993</c:v>
                </c:pt>
                <c:pt idx="104">
                  <c:v>19.459122000000008</c:v>
                </c:pt>
                <c:pt idx="105">
                  <c:v>19.482884000000013</c:v>
                </c:pt>
                <c:pt idx="106">
                  <c:v>19.512681000000001</c:v>
                </c:pt>
                <c:pt idx="107">
                  <c:v>19.537952000000004</c:v>
                </c:pt>
                <c:pt idx="108">
                  <c:v>19.565553999999992</c:v>
                </c:pt>
                <c:pt idx="109">
                  <c:v>19.596732000000003</c:v>
                </c:pt>
                <c:pt idx="110">
                  <c:v>19.616866000000002</c:v>
                </c:pt>
                <c:pt idx="111">
                  <c:v>19.622169</c:v>
                </c:pt>
                <c:pt idx="112">
                  <c:v>19.614678000000012</c:v>
                </c:pt>
                <c:pt idx="113">
                  <c:v>19.611174000000005</c:v>
                </c:pt>
                <c:pt idx="114">
                  <c:v>19.596716999999998</c:v>
                </c:pt>
                <c:pt idx="115">
                  <c:v>19.576570000000004</c:v>
                </c:pt>
                <c:pt idx="116">
                  <c:v>19.574882000000002</c:v>
                </c:pt>
                <c:pt idx="117">
                  <c:v>19.54571</c:v>
                </c:pt>
                <c:pt idx="118">
                  <c:v>19.544035000000008</c:v>
                </c:pt>
                <c:pt idx="119">
                  <c:v>19.551383999999999</c:v>
                </c:pt>
                <c:pt idx="120">
                  <c:v>19.578360999999987</c:v>
                </c:pt>
                <c:pt idx="121">
                  <c:v>19.602432999999991</c:v>
                </c:pt>
                <c:pt idx="122">
                  <c:v>19.633515000000003</c:v>
                </c:pt>
                <c:pt idx="123">
                  <c:v>19.665789999999987</c:v>
                </c:pt>
                <c:pt idx="124">
                  <c:v>19.701827999999992</c:v>
                </c:pt>
                <c:pt idx="125">
                  <c:v>19.740369999999999</c:v>
                </c:pt>
                <c:pt idx="126">
                  <c:v>19.784875999999997</c:v>
                </c:pt>
                <c:pt idx="127">
                  <c:v>19.820023000000006</c:v>
                </c:pt>
                <c:pt idx="128">
                  <c:v>19.834631000000002</c:v>
                </c:pt>
                <c:pt idx="129">
                  <c:v>19.833274000000003</c:v>
                </c:pt>
                <c:pt idx="130">
                  <c:v>19.830579</c:v>
                </c:pt>
                <c:pt idx="131">
                  <c:v>19.953245999999993</c:v>
                </c:pt>
                <c:pt idx="132">
                  <c:v>20.018402999999992</c:v>
                </c:pt>
                <c:pt idx="133">
                  <c:v>19.998839000000004</c:v>
                </c:pt>
                <c:pt idx="134">
                  <c:v>19.974051000000003</c:v>
                </c:pt>
                <c:pt idx="135">
                  <c:v>19.978171999999986</c:v>
                </c:pt>
                <c:pt idx="136">
                  <c:v>19.990132000000003</c:v>
                </c:pt>
                <c:pt idx="137">
                  <c:v>20.001587000000001</c:v>
                </c:pt>
                <c:pt idx="138">
                  <c:v>20.012425000000007</c:v>
                </c:pt>
                <c:pt idx="139">
                  <c:v>20.045006999999998</c:v>
                </c:pt>
                <c:pt idx="140">
                  <c:v>20.095022999999998</c:v>
                </c:pt>
                <c:pt idx="141">
                  <c:v>20.166289000000006</c:v>
                </c:pt>
                <c:pt idx="142">
                  <c:v>20.211821999999998</c:v>
                </c:pt>
                <c:pt idx="143">
                  <c:v>20.238556000000003</c:v>
                </c:pt>
                <c:pt idx="144">
                  <c:v>20.270407999999989</c:v>
                </c:pt>
                <c:pt idx="145">
                  <c:v>20.293474000000003</c:v>
                </c:pt>
                <c:pt idx="146">
                  <c:v>20.325559999999996</c:v>
                </c:pt>
                <c:pt idx="147">
                  <c:v>20.324569000000011</c:v>
                </c:pt>
                <c:pt idx="148">
                  <c:v>20.323594999999997</c:v>
                </c:pt>
                <c:pt idx="149">
                  <c:v>20.322789</c:v>
                </c:pt>
                <c:pt idx="150">
                  <c:v>20.335096000000007</c:v>
                </c:pt>
                <c:pt idx="151">
                  <c:v>20.322913999999997</c:v>
                </c:pt>
                <c:pt idx="152">
                  <c:v>20.332670000000007</c:v>
                </c:pt>
                <c:pt idx="153">
                  <c:v>20.329007999999988</c:v>
                </c:pt>
                <c:pt idx="154">
                  <c:v>20.362254000000007</c:v>
                </c:pt>
                <c:pt idx="155">
                  <c:v>20.389443</c:v>
                </c:pt>
                <c:pt idx="156">
                  <c:v>20.407394999999994</c:v>
                </c:pt>
                <c:pt idx="157">
                  <c:v>20.464539000000002</c:v>
                </c:pt>
                <c:pt idx="158">
                  <c:v>20.524934999999999</c:v>
                </c:pt>
                <c:pt idx="159">
                  <c:v>20.581983000000008</c:v>
                </c:pt>
                <c:pt idx="160">
                  <c:v>20.600549999999998</c:v>
                </c:pt>
                <c:pt idx="161">
                  <c:v>20.655881999999991</c:v>
                </c:pt>
                <c:pt idx="162">
                  <c:v>20.685267999999994</c:v>
                </c:pt>
                <c:pt idx="163">
                  <c:v>20.707554999999999</c:v>
                </c:pt>
                <c:pt idx="164">
                  <c:v>20.740499</c:v>
                </c:pt>
                <c:pt idx="165">
                  <c:v>20.758276999999993</c:v>
                </c:pt>
                <c:pt idx="166">
                  <c:v>20.755381</c:v>
                </c:pt>
                <c:pt idx="167">
                  <c:v>20.753697000000003</c:v>
                </c:pt>
                <c:pt idx="168">
                  <c:v>20.763448999999994</c:v>
                </c:pt>
                <c:pt idx="169">
                  <c:v>20.773113000000009</c:v>
                </c:pt>
                <c:pt idx="170">
                  <c:v>20.784178000000011</c:v>
                </c:pt>
                <c:pt idx="171">
                  <c:v>20.802984999999993</c:v>
                </c:pt>
                <c:pt idx="172">
                  <c:v>20.808433000000008</c:v>
                </c:pt>
                <c:pt idx="173">
                  <c:v>20.873930999999999</c:v>
                </c:pt>
                <c:pt idx="174">
                  <c:v>20.906903999999997</c:v>
                </c:pt>
                <c:pt idx="175">
                  <c:v>20.961666000000008</c:v>
                </c:pt>
                <c:pt idx="176">
                  <c:v>21.025496000000004</c:v>
                </c:pt>
                <c:pt idx="177">
                  <c:v>21.110992999999993</c:v>
                </c:pt>
                <c:pt idx="178">
                  <c:v>21.114896999999999</c:v>
                </c:pt>
                <c:pt idx="179">
                  <c:v>21.171409999999995</c:v>
                </c:pt>
                <c:pt idx="180">
                  <c:v>21.222307000000001</c:v>
                </c:pt>
                <c:pt idx="181">
                  <c:v>21.215795</c:v>
                </c:pt>
                <c:pt idx="182">
                  <c:v>21.22770899999999</c:v>
                </c:pt>
                <c:pt idx="183">
                  <c:v>21.246786999999998</c:v>
                </c:pt>
                <c:pt idx="184">
                  <c:v>21.254114999999999</c:v>
                </c:pt>
                <c:pt idx="185">
                  <c:v>21.248676000000003</c:v>
                </c:pt>
                <c:pt idx="186">
                  <c:v>21.274073000000001</c:v>
                </c:pt>
                <c:pt idx="187">
                  <c:v>21.302622</c:v>
                </c:pt>
                <c:pt idx="188">
                  <c:v>21.302756000000002</c:v>
                </c:pt>
                <c:pt idx="189">
                  <c:v>21.349095000000005</c:v>
                </c:pt>
                <c:pt idx="190">
                  <c:v>21.407555000000002</c:v>
                </c:pt>
                <c:pt idx="191">
                  <c:v>21.456539000000006</c:v>
                </c:pt>
                <c:pt idx="192">
                  <c:v>21.525848999999994</c:v>
                </c:pt>
                <c:pt idx="193">
                  <c:v>21.602570999999998</c:v>
                </c:pt>
                <c:pt idx="194">
                  <c:v>21.653860000000009</c:v>
                </c:pt>
                <c:pt idx="195">
                  <c:v>21.707937999999999</c:v>
                </c:pt>
                <c:pt idx="196">
                  <c:v>21.725862000000006</c:v>
                </c:pt>
                <c:pt idx="197">
                  <c:v>21.743642000000008</c:v>
                </c:pt>
                <c:pt idx="198">
                  <c:v>21.774459000000007</c:v>
                </c:pt>
                <c:pt idx="199">
                  <c:v>21.794071000000002</c:v>
                </c:pt>
                <c:pt idx="200">
                  <c:v>21.796538999999996</c:v>
                </c:pt>
                <c:pt idx="201">
                  <c:v>21.840513000000001</c:v>
                </c:pt>
                <c:pt idx="202">
                  <c:v>21.815951000000013</c:v>
                </c:pt>
                <c:pt idx="203">
                  <c:v>21.854452000000009</c:v>
                </c:pt>
                <c:pt idx="204">
                  <c:v>21.871645000000001</c:v>
                </c:pt>
                <c:pt idx="205">
                  <c:v>21.940323000000006</c:v>
                </c:pt>
                <c:pt idx="206">
                  <c:v>21.993577000000002</c:v>
                </c:pt>
                <c:pt idx="207">
                  <c:v>22.050656000000004</c:v>
                </c:pt>
                <c:pt idx="208">
                  <c:v>22.10841099999999</c:v>
                </c:pt>
                <c:pt idx="209">
                  <c:v>22.170854000000006</c:v>
                </c:pt>
                <c:pt idx="210">
                  <c:v>22.252934999999994</c:v>
                </c:pt>
                <c:pt idx="211">
                  <c:v>22.292666999999994</c:v>
                </c:pt>
                <c:pt idx="212">
                  <c:v>22.348971000000006</c:v>
                </c:pt>
                <c:pt idx="213">
                  <c:v>22.378225999999998</c:v>
                </c:pt>
                <c:pt idx="214">
                  <c:v>22.425803000000002</c:v>
                </c:pt>
                <c:pt idx="215">
                  <c:v>22.438183000000009</c:v>
                </c:pt>
                <c:pt idx="216">
                  <c:v>22.464834999999994</c:v>
                </c:pt>
                <c:pt idx="217">
                  <c:v>22.460038999999995</c:v>
                </c:pt>
                <c:pt idx="218">
                  <c:v>22.486857999999998</c:v>
                </c:pt>
                <c:pt idx="219">
                  <c:v>22.520591999999994</c:v>
                </c:pt>
                <c:pt idx="220">
                  <c:v>22.569197000000003</c:v>
                </c:pt>
                <c:pt idx="221">
                  <c:v>22.641384000000002</c:v>
                </c:pt>
                <c:pt idx="222">
                  <c:v>22.689265000000006</c:v>
                </c:pt>
                <c:pt idx="223">
                  <c:v>22.759370000000004</c:v>
                </c:pt>
                <c:pt idx="224">
                  <c:v>22.851093999999989</c:v>
                </c:pt>
                <c:pt idx="225">
                  <c:v>22.926310000000001</c:v>
                </c:pt>
                <c:pt idx="226">
                  <c:v>23.007326000000006</c:v>
                </c:pt>
                <c:pt idx="227">
                  <c:v>23.073218999999995</c:v>
                </c:pt>
                <c:pt idx="228">
                  <c:v>23.125799000000001</c:v>
                </c:pt>
                <c:pt idx="229">
                  <c:v>23.168117000000009</c:v>
                </c:pt>
                <c:pt idx="230">
                  <c:v>23.213153000000005</c:v>
                </c:pt>
                <c:pt idx="231">
                  <c:v>23.22</c:v>
                </c:pt>
                <c:pt idx="232">
                  <c:v>23.23360000000001</c:v>
                </c:pt>
                <c:pt idx="233">
                  <c:v>23.263069000000002</c:v>
                </c:pt>
                <c:pt idx="234">
                  <c:v>23.29804</c:v>
                </c:pt>
                <c:pt idx="235">
                  <c:v>23.337098999999995</c:v>
                </c:pt>
                <c:pt idx="236">
                  <c:v>23.419729000000004</c:v>
                </c:pt>
                <c:pt idx="237">
                  <c:v>23.464376999999999</c:v>
                </c:pt>
                <c:pt idx="238">
                  <c:v>23.550126000000006</c:v>
                </c:pt>
                <c:pt idx="239">
                  <c:v>23.639277000000007</c:v>
                </c:pt>
                <c:pt idx="240">
                  <c:v>23.728257999999997</c:v>
                </c:pt>
                <c:pt idx="241">
                  <c:v>23.815945999999997</c:v>
                </c:pt>
                <c:pt idx="242">
                  <c:v>23.888477999999992</c:v>
                </c:pt>
                <c:pt idx="243">
                  <c:v>23.968330000000009</c:v>
                </c:pt>
                <c:pt idx="244">
                  <c:v>24.022818999999998</c:v>
                </c:pt>
                <c:pt idx="245">
                  <c:v>24.089007999999993</c:v>
                </c:pt>
                <c:pt idx="246">
                  <c:v>24.118805000000009</c:v>
                </c:pt>
                <c:pt idx="247">
                  <c:v>24.163916999999998</c:v>
                </c:pt>
                <c:pt idx="248">
                  <c:v>24.195579999999993</c:v>
                </c:pt>
                <c:pt idx="249">
                  <c:v>24.210065</c:v>
                </c:pt>
                <c:pt idx="250">
                  <c:v>24.263869</c:v>
                </c:pt>
                <c:pt idx="251">
                  <c:v>24.341633999999992</c:v>
                </c:pt>
                <c:pt idx="252">
                  <c:v>24.416035000000008</c:v>
                </c:pt>
                <c:pt idx="253">
                  <c:v>24.537406999999995</c:v>
                </c:pt>
                <c:pt idx="254">
                  <c:v>24.633134000000005</c:v>
                </c:pt>
                <c:pt idx="255">
                  <c:v>24.713676000000007</c:v>
                </c:pt>
                <c:pt idx="256">
                  <c:v>24.808541000000005</c:v>
                </c:pt>
                <c:pt idx="257">
                  <c:v>24.911865999999996</c:v>
                </c:pt>
                <c:pt idx="258">
                  <c:v>24.990327000000008</c:v>
                </c:pt>
                <c:pt idx="259">
                  <c:v>25.063166000000002</c:v>
                </c:pt>
                <c:pt idx="260">
                  <c:v>25.127493000000001</c:v>
                </c:pt>
                <c:pt idx="261">
                  <c:v>25.182406</c:v>
                </c:pt>
                <c:pt idx="262">
                  <c:v>25.238872999999998</c:v>
                </c:pt>
                <c:pt idx="263">
                  <c:v>25.278401999999993</c:v>
                </c:pt>
                <c:pt idx="264">
                  <c:v>25.327454999999993</c:v>
                </c:pt>
                <c:pt idx="265">
                  <c:v>25.398696999999991</c:v>
                </c:pt>
                <c:pt idx="266">
                  <c:v>25.481420999999997</c:v>
                </c:pt>
                <c:pt idx="267">
                  <c:v>25.573910999999995</c:v>
                </c:pt>
                <c:pt idx="268">
                  <c:v>25.691548000000004</c:v>
                </c:pt>
                <c:pt idx="269">
                  <c:v>25.793241999999992</c:v>
                </c:pt>
                <c:pt idx="270">
                  <c:v>25.910255999999997</c:v>
                </c:pt>
                <c:pt idx="271">
                  <c:v>26.016427999999998</c:v>
                </c:pt>
                <c:pt idx="272">
                  <c:v>26.119042</c:v>
                </c:pt>
                <c:pt idx="273">
                  <c:v>26.227884000000003</c:v>
                </c:pt>
                <c:pt idx="274">
                  <c:v>26.316166000000003</c:v>
                </c:pt>
                <c:pt idx="275">
                  <c:v>26.368912000000009</c:v>
                </c:pt>
                <c:pt idx="276">
                  <c:v>26.440683</c:v>
                </c:pt>
                <c:pt idx="277">
                  <c:v>26.517173999999997</c:v>
                </c:pt>
                <c:pt idx="278">
                  <c:v>26.578848000000001</c:v>
                </c:pt>
                <c:pt idx="279">
                  <c:v>26.650207000000002</c:v>
                </c:pt>
                <c:pt idx="280">
                  <c:v>26.731706999999993</c:v>
                </c:pt>
                <c:pt idx="281">
                  <c:v>26.832969000000006</c:v>
                </c:pt>
                <c:pt idx="282">
                  <c:v>26.934945000000006</c:v>
                </c:pt>
                <c:pt idx="283">
                  <c:v>27.056387000000008</c:v>
                </c:pt>
                <c:pt idx="284">
                  <c:v>27.196710999999993</c:v>
                </c:pt>
                <c:pt idx="285">
                  <c:v>27.322528999999996</c:v>
                </c:pt>
                <c:pt idx="286">
                  <c:v>27.440587000000008</c:v>
                </c:pt>
                <c:pt idx="287">
                  <c:v>27.552188000000001</c:v>
                </c:pt>
                <c:pt idx="288">
                  <c:v>27.665290999999996</c:v>
                </c:pt>
                <c:pt idx="289">
                  <c:v>27.764977999999999</c:v>
                </c:pt>
                <c:pt idx="290">
                  <c:v>27.846067000000005</c:v>
                </c:pt>
                <c:pt idx="291">
                  <c:v>27.923955999999997</c:v>
                </c:pt>
                <c:pt idx="292">
                  <c:v>28.009499000000005</c:v>
                </c:pt>
                <c:pt idx="293">
                  <c:v>28.103120000000004</c:v>
                </c:pt>
                <c:pt idx="294">
                  <c:v>28.199168999999998</c:v>
                </c:pt>
                <c:pt idx="295">
                  <c:v>28.296593000000001</c:v>
                </c:pt>
                <c:pt idx="296">
                  <c:v>28.423291000000006</c:v>
                </c:pt>
                <c:pt idx="297">
                  <c:v>28.568528000000001</c:v>
                </c:pt>
                <c:pt idx="298">
                  <c:v>28.707607000000003</c:v>
                </c:pt>
                <c:pt idx="299">
                  <c:v>28.849854000000001</c:v>
                </c:pt>
                <c:pt idx="300">
                  <c:v>28.986826999999998</c:v>
                </c:pt>
                <c:pt idx="301">
                  <c:v>29.120315000000005</c:v>
                </c:pt>
                <c:pt idx="302">
                  <c:v>29.239675000000005</c:v>
                </c:pt>
                <c:pt idx="303">
                  <c:v>29.329113</c:v>
                </c:pt>
                <c:pt idx="304">
                  <c:v>29.418322000000003</c:v>
                </c:pt>
                <c:pt idx="305">
                  <c:v>29.522507000000004</c:v>
                </c:pt>
                <c:pt idx="306">
                  <c:v>29.626638999999997</c:v>
                </c:pt>
                <c:pt idx="307">
                  <c:v>29.719083000000005</c:v>
                </c:pt>
                <c:pt idx="308">
                  <c:v>29.820712</c:v>
                </c:pt>
                <c:pt idx="309">
                  <c:v>29.922416000000005</c:v>
                </c:pt>
                <c:pt idx="310">
                  <c:v>30.046852000000008</c:v>
                </c:pt>
                <c:pt idx="311">
                  <c:v>30.197393000000005</c:v>
                </c:pt>
                <c:pt idx="312">
                  <c:v>30.337895000000003</c:v>
                </c:pt>
                <c:pt idx="313">
                  <c:v>30.489809999999999</c:v>
                </c:pt>
                <c:pt idx="314">
                  <c:v>30.632280000000009</c:v>
                </c:pt>
                <c:pt idx="315">
                  <c:v>30.769120000000008</c:v>
                </c:pt>
                <c:pt idx="316">
                  <c:v>30.895963000000002</c:v>
                </c:pt>
                <c:pt idx="317">
                  <c:v>30.997604999999993</c:v>
                </c:pt>
                <c:pt idx="318">
                  <c:v>31.093985000000004</c:v>
                </c:pt>
                <c:pt idx="319">
                  <c:v>31.185535999999992</c:v>
                </c:pt>
                <c:pt idx="320">
                  <c:v>31.269492</c:v>
                </c:pt>
                <c:pt idx="321">
                  <c:v>31.361082999999994</c:v>
                </c:pt>
                <c:pt idx="322">
                  <c:v>31.456516999999998</c:v>
                </c:pt>
                <c:pt idx="323">
                  <c:v>31.554489999999994</c:v>
                </c:pt>
                <c:pt idx="324">
                  <c:v>31.672845000000009</c:v>
                </c:pt>
                <c:pt idx="325">
                  <c:v>31.810159999999996</c:v>
                </c:pt>
                <c:pt idx="326">
                  <c:v>31.951040000000006</c:v>
                </c:pt>
                <c:pt idx="327">
                  <c:v>32.071548000000007</c:v>
                </c:pt>
                <c:pt idx="328">
                  <c:v>32.194308999999997</c:v>
                </c:pt>
                <c:pt idx="329">
                  <c:v>32.29590799999999</c:v>
                </c:pt>
                <c:pt idx="330">
                  <c:v>32.391856999999995</c:v>
                </c:pt>
                <c:pt idx="331">
                  <c:v>32.469689000000002</c:v>
                </c:pt>
                <c:pt idx="332">
                  <c:v>32.522630999999997</c:v>
                </c:pt>
                <c:pt idx="333">
                  <c:v>32.571368999999997</c:v>
                </c:pt>
                <c:pt idx="334">
                  <c:v>32.618150999999997</c:v>
                </c:pt>
                <c:pt idx="335">
                  <c:v>32.683164000000005</c:v>
                </c:pt>
                <c:pt idx="336">
                  <c:v>32.731138999999999</c:v>
                </c:pt>
                <c:pt idx="337">
                  <c:v>32.776652000000006</c:v>
                </c:pt>
                <c:pt idx="338">
                  <c:v>32.857188999999998</c:v>
                </c:pt>
                <c:pt idx="339">
                  <c:v>32.914820999999996</c:v>
                </c:pt>
                <c:pt idx="340">
                  <c:v>32.980784000000007</c:v>
                </c:pt>
                <c:pt idx="341">
                  <c:v>33.040900000000001</c:v>
                </c:pt>
                <c:pt idx="342">
                  <c:v>33.097329000000002</c:v>
                </c:pt>
                <c:pt idx="343">
                  <c:v>33.118353999999997</c:v>
                </c:pt>
                <c:pt idx="344">
                  <c:v>33.130903999999994</c:v>
                </c:pt>
                <c:pt idx="345">
                  <c:v>33.126968000000005</c:v>
                </c:pt>
                <c:pt idx="346">
                  <c:v>33.112663999999995</c:v>
                </c:pt>
                <c:pt idx="347">
                  <c:v>33.088779000000002</c:v>
                </c:pt>
                <c:pt idx="348">
                  <c:v>33.067600999999996</c:v>
                </c:pt>
                <c:pt idx="349">
                  <c:v>33.033260999999996</c:v>
                </c:pt>
                <c:pt idx="350">
                  <c:v>33.025922000000001</c:v>
                </c:pt>
                <c:pt idx="351">
                  <c:v>33.062435999999998</c:v>
                </c:pt>
                <c:pt idx="352">
                  <c:v>33.104740999999997</c:v>
                </c:pt>
                <c:pt idx="353">
                  <c:v>33.121889000000003</c:v>
                </c:pt>
                <c:pt idx="354">
                  <c:v>33.123725999999998</c:v>
                </c:pt>
                <c:pt idx="355">
                  <c:v>33.138271000000003</c:v>
                </c:pt>
                <c:pt idx="356">
                  <c:v>33.140520000000002</c:v>
                </c:pt>
                <c:pt idx="357">
                  <c:v>33.112797000000008</c:v>
                </c:pt>
                <c:pt idx="358">
                  <c:v>33.070240999999996</c:v>
                </c:pt>
                <c:pt idx="359">
                  <c:v>33.018174000000002</c:v>
                </c:pt>
                <c:pt idx="360">
                  <c:v>32.960478999999999</c:v>
                </c:pt>
                <c:pt idx="361">
                  <c:v>32.898056999999994</c:v>
                </c:pt>
                <c:pt idx="362">
                  <c:v>32.83867</c:v>
                </c:pt>
                <c:pt idx="363">
                  <c:v>32.788763999999993</c:v>
                </c:pt>
                <c:pt idx="364">
                  <c:v>32.768710000000006</c:v>
                </c:pt>
                <c:pt idx="365">
                  <c:v>32.743072999999995</c:v>
                </c:pt>
                <c:pt idx="366">
                  <c:v>32.714353999999993</c:v>
                </c:pt>
                <c:pt idx="367">
                  <c:v>32.705679000000003</c:v>
                </c:pt>
                <c:pt idx="368">
                  <c:v>32.654953999999996</c:v>
                </c:pt>
                <c:pt idx="369">
                  <c:v>32.587139000000008</c:v>
                </c:pt>
                <c:pt idx="370">
                  <c:v>32.515633000000008</c:v>
                </c:pt>
                <c:pt idx="371">
                  <c:v>32.432439999999993</c:v>
                </c:pt>
                <c:pt idx="372">
                  <c:v>32.307898999999999</c:v>
                </c:pt>
                <c:pt idx="373">
                  <c:v>32.199051000000004</c:v>
                </c:pt>
                <c:pt idx="374">
                  <c:v>32.090328</c:v>
                </c:pt>
                <c:pt idx="375">
                  <c:v>31.970737999999997</c:v>
                </c:pt>
                <c:pt idx="376">
                  <c:v>31.864552999999994</c:v>
                </c:pt>
                <c:pt idx="377">
                  <c:v>31.746200000000002</c:v>
                </c:pt>
                <c:pt idx="378">
                  <c:v>31.681353000000009</c:v>
                </c:pt>
                <c:pt idx="379">
                  <c:v>31.610737000000007</c:v>
                </c:pt>
                <c:pt idx="380">
                  <c:v>31.511268000000008</c:v>
                </c:pt>
                <c:pt idx="381">
                  <c:v>31.404358000000009</c:v>
                </c:pt>
                <c:pt idx="382">
                  <c:v>31.251297999999998</c:v>
                </c:pt>
                <c:pt idx="383">
                  <c:v>31.112739999999995</c:v>
                </c:pt>
                <c:pt idx="384">
                  <c:v>30.978377999999999</c:v>
                </c:pt>
                <c:pt idx="385">
                  <c:v>30.772865000000003</c:v>
                </c:pt>
                <c:pt idx="386">
                  <c:v>30.541198000000009</c:v>
                </c:pt>
                <c:pt idx="387">
                  <c:v>30.359037999999998</c:v>
                </c:pt>
                <c:pt idx="388">
                  <c:v>30.172747000000008</c:v>
                </c:pt>
                <c:pt idx="389">
                  <c:v>30.012859999999996</c:v>
                </c:pt>
                <c:pt idx="390">
                  <c:v>29.820858000000001</c:v>
                </c:pt>
                <c:pt idx="391">
                  <c:v>29.617237000000003</c:v>
                </c:pt>
                <c:pt idx="392">
                  <c:v>29.448778999999995</c:v>
                </c:pt>
                <c:pt idx="393">
                  <c:v>29.248528999999991</c:v>
                </c:pt>
                <c:pt idx="394">
                  <c:v>29.055068999999996</c:v>
                </c:pt>
                <c:pt idx="395">
                  <c:v>28.763842000000004</c:v>
                </c:pt>
                <c:pt idx="396">
                  <c:v>28.438950999999996</c:v>
                </c:pt>
                <c:pt idx="397">
                  <c:v>28.241793999999999</c:v>
                </c:pt>
                <c:pt idx="398">
                  <c:v>28.010906999999996</c:v>
                </c:pt>
                <c:pt idx="399">
                  <c:v>27.664561999999997</c:v>
                </c:pt>
                <c:pt idx="400">
                  <c:v>27.248041999999998</c:v>
                </c:pt>
                <c:pt idx="401">
                  <c:v>27.017897999999995</c:v>
                </c:pt>
                <c:pt idx="402">
                  <c:v>26.817148999999993</c:v>
                </c:pt>
                <c:pt idx="403">
                  <c:v>26.609605999999999</c:v>
                </c:pt>
                <c:pt idx="404">
                  <c:v>26.255679999999998</c:v>
                </c:pt>
                <c:pt idx="405">
                  <c:v>25.941267999999994</c:v>
                </c:pt>
                <c:pt idx="406">
                  <c:v>25.810734000000004</c:v>
                </c:pt>
                <c:pt idx="407">
                  <c:v>25.583587999999999</c:v>
                </c:pt>
                <c:pt idx="408">
                  <c:v>25.169420000000002</c:v>
                </c:pt>
                <c:pt idx="409">
                  <c:v>24.937075000000007</c:v>
                </c:pt>
                <c:pt idx="410">
                  <c:v>24.736636000000004</c:v>
                </c:pt>
                <c:pt idx="411">
                  <c:v>24.491488000000004</c:v>
                </c:pt>
                <c:pt idx="412">
                  <c:v>24.213453000000001</c:v>
                </c:pt>
                <c:pt idx="413">
                  <c:v>24.025247</c:v>
                </c:pt>
                <c:pt idx="414">
                  <c:v>23.883516</c:v>
                </c:pt>
                <c:pt idx="415">
                  <c:v>23.749899999999997</c:v>
                </c:pt>
                <c:pt idx="416">
                  <c:v>23.687189999999994</c:v>
                </c:pt>
                <c:pt idx="417">
                  <c:v>23.543019000000001</c:v>
                </c:pt>
                <c:pt idx="418">
                  <c:v>23.394447000000007</c:v>
                </c:pt>
                <c:pt idx="419">
                  <c:v>23.356320000000004</c:v>
                </c:pt>
                <c:pt idx="420">
                  <c:v>23.254365</c:v>
                </c:pt>
                <c:pt idx="421">
                  <c:v>23.178607</c:v>
                </c:pt>
                <c:pt idx="422">
                  <c:v>23.095974999999996</c:v>
                </c:pt>
                <c:pt idx="423">
                  <c:v>23.022258999999998</c:v>
                </c:pt>
                <c:pt idx="424">
                  <c:v>22.971630000000005</c:v>
                </c:pt>
                <c:pt idx="425">
                  <c:v>22.968291999999998</c:v>
                </c:pt>
                <c:pt idx="426">
                  <c:v>22.985950000000003</c:v>
                </c:pt>
                <c:pt idx="427">
                  <c:v>23.006254999999996</c:v>
                </c:pt>
                <c:pt idx="428">
                  <c:v>23.013097999999999</c:v>
                </c:pt>
                <c:pt idx="429">
                  <c:v>23.017212000000001</c:v>
                </c:pt>
                <c:pt idx="430">
                  <c:v>23.069721999999999</c:v>
                </c:pt>
                <c:pt idx="431">
                  <c:v>23.098890999999995</c:v>
                </c:pt>
                <c:pt idx="432">
                  <c:v>23.028411000000006</c:v>
                </c:pt>
                <c:pt idx="433">
                  <c:v>22.972428999999991</c:v>
                </c:pt>
                <c:pt idx="434">
                  <c:v>22.980824999999996</c:v>
                </c:pt>
                <c:pt idx="435">
                  <c:v>22.897473000000005</c:v>
                </c:pt>
                <c:pt idx="436">
                  <c:v>22.847341999999998</c:v>
                </c:pt>
                <c:pt idx="437">
                  <c:v>22.898207000000014</c:v>
                </c:pt>
                <c:pt idx="438">
                  <c:v>22.872799000000001</c:v>
                </c:pt>
                <c:pt idx="439">
                  <c:v>22.86824</c:v>
                </c:pt>
                <c:pt idx="440">
                  <c:v>22.912836999999996</c:v>
                </c:pt>
                <c:pt idx="441">
                  <c:v>22.918293000000006</c:v>
                </c:pt>
                <c:pt idx="442">
                  <c:v>22.923149000000009</c:v>
                </c:pt>
                <c:pt idx="443">
                  <c:v>22.931894</c:v>
                </c:pt>
                <c:pt idx="444">
                  <c:v>22.935507000000001</c:v>
                </c:pt>
                <c:pt idx="445">
                  <c:v>22.869880999999992</c:v>
                </c:pt>
                <c:pt idx="446">
                  <c:v>22.802956000000009</c:v>
                </c:pt>
                <c:pt idx="447">
                  <c:v>22.786288999999996</c:v>
                </c:pt>
                <c:pt idx="448">
                  <c:v>22.767189000000002</c:v>
                </c:pt>
                <c:pt idx="449">
                  <c:v>22.782427999999996</c:v>
                </c:pt>
                <c:pt idx="450">
                  <c:v>22.789760000000001</c:v>
                </c:pt>
                <c:pt idx="451">
                  <c:v>22.822921000000008</c:v>
                </c:pt>
                <c:pt idx="452">
                  <c:v>22.843391999999994</c:v>
                </c:pt>
                <c:pt idx="453">
                  <c:v>22.853965000000002</c:v>
                </c:pt>
                <c:pt idx="454">
                  <c:v>22.860806999999994</c:v>
                </c:pt>
                <c:pt idx="455">
                  <c:v>22.845894000000001</c:v>
                </c:pt>
                <c:pt idx="456">
                  <c:v>22.819497999999996</c:v>
                </c:pt>
                <c:pt idx="457">
                  <c:v>22.789651000000006</c:v>
                </c:pt>
                <c:pt idx="458">
                  <c:v>22.761248999999992</c:v>
                </c:pt>
                <c:pt idx="459">
                  <c:v>22.725791000000001</c:v>
                </c:pt>
                <c:pt idx="460">
                  <c:v>22.698983999999996</c:v>
                </c:pt>
                <c:pt idx="461">
                  <c:v>22.710166000000001</c:v>
                </c:pt>
                <c:pt idx="462">
                  <c:v>22.745872000000006</c:v>
                </c:pt>
                <c:pt idx="463">
                  <c:v>22.769069999999999</c:v>
                </c:pt>
                <c:pt idx="464">
                  <c:v>22.784402</c:v>
                </c:pt>
                <c:pt idx="465">
                  <c:v>22.781666999999999</c:v>
                </c:pt>
                <c:pt idx="466">
                  <c:v>22.762660999999994</c:v>
                </c:pt>
                <c:pt idx="467">
                  <c:v>22.739670000000004</c:v>
                </c:pt>
                <c:pt idx="468">
                  <c:v>22.714835000000008</c:v>
                </c:pt>
                <c:pt idx="469">
                  <c:v>22.691106000000005</c:v>
                </c:pt>
                <c:pt idx="470">
                  <c:v>22.659542000000002</c:v>
                </c:pt>
                <c:pt idx="471">
                  <c:v>22.628753000000003</c:v>
                </c:pt>
                <c:pt idx="472">
                  <c:v>22.640597999999997</c:v>
                </c:pt>
                <c:pt idx="473">
                  <c:v>22.666635999999997</c:v>
                </c:pt>
                <c:pt idx="474">
                  <c:v>22.688744</c:v>
                </c:pt>
                <c:pt idx="475">
                  <c:v>22.720362000000009</c:v>
                </c:pt>
                <c:pt idx="476">
                  <c:v>22.734143000000003</c:v>
                </c:pt>
                <c:pt idx="477">
                  <c:v>22.728393000000011</c:v>
                </c:pt>
                <c:pt idx="478">
                  <c:v>22.706144999999992</c:v>
                </c:pt>
                <c:pt idx="479">
                  <c:v>22.673642000000001</c:v>
                </c:pt>
                <c:pt idx="480">
                  <c:v>22.642313999999999</c:v>
                </c:pt>
                <c:pt idx="481">
                  <c:v>22.617295999999996</c:v>
                </c:pt>
                <c:pt idx="482">
                  <c:v>22.610527000000005</c:v>
                </c:pt>
                <c:pt idx="483">
                  <c:v>22.632382000000007</c:v>
                </c:pt>
                <c:pt idx="484">
                  <c:v>22.641554999999997</c:v>
                </c:pt>
                <c:pt idx="485">
                  <c:v>22.666291000000001</c:v>
                </c:pt>
                <c:pt idx="486">
                  <c:v>22.703935000000001</c:v>
                </c:pt>
                <c:pt idx="487">
                  <c:v>22.732859999999988</c:v>
                </c:pt>
                <c:pt idx="488">
                  <c:v>22.726855</c:v>
                </c:pt>
                <c:pt idx="489">
                  <c:v>22.704054999999997</c:v>
                </c:pt>
                <c:pt idx="490">
                  <c:v>22.666285999999999</c:v>
                </c:pt>
                <c:pt idx="491">
                  <c:v>22.655032000000006</c:v>
                </c:pt>
                <c:pt idx="492">
                  <c:v>22.662158999999988</c:v>
                </c:pt>
                <c:pt idx="493">
                  <c:v>22.652620999999996</c:v>
                </c:pt>
                <c:pt idx="494">
                  <c:v>22.659785000000014</c:v>
                </c:pt>
                <c:pt idx="495">
                  <c:v>22.685741000000007</c:v>
                </c:pt>
                <c:pt idx="496">
                  <c:v>22.735626000000011</c:v>
                </c:pt>
                <c:pt idx="497">
                  <c:v>22.791899999999998</c:v>
                </c:pt>
                <c:pt idx="498">
                  <c:v>22.798496999999998</c:v>
                </c:pt>
                <c:pt idx="499">
                  <c:v>22.788214000000011</c:v>
                </c:pt>
                <c:pt idx="500">
                  <c:v>22.761313999999999</c:v>
                </c:pt>
                <c:pt idx="501">
                  <c:v>22.734867999999992</c:v>
                </c:pt>
                <c:pt idx="502">
                  <c:v>22.725642000000008</c:v>
                </c:pt>
                <c:pt idx="503">
                  <c:v>22.721052999999998</c:v>
                </c:pt>
                <c:pt idx="504">
                  <c:v>22.739736000000008</c:v>
                </c:pt>
                <c:pt idx="505">
                  <c:v>22.776078000000012</c:v>
                </c:pt>
                <c:pt idx="506">
                  <c:v>22.802446000000003</c:v>
                </c:pt>
                <c:pt idx="507">
                  <c:v>22.851447000000007</c:v>
                </c:pt>
                <c:pt idx="508">
                  <c:v>22.892797999999999</c:v>
                </c:pt>
                <c:pt idx="509">
                  <c:v>22.910772000000009</c:v>
                </c:pt>
                <c:pt idx="510">
                  <c:v>22.906832000000009</c:v>
                </c:pt>
                <c:pt idx="511">
                  <c:v>22.878710999999996</c:v>
                </c:pt>
                <c:pt idx="512">
                  <c:v>22.853588999999999</c:v>
                </c:pt>
                <c:pt idx="513">
                  <c:v>22.848526000000007</c:v>
                </c:pt>
                <c:pt idx="514">
                  <c:v>22.860372999999996</c:v>
                </c:pt>
                <c:pt idx="515">
                  <c:v>22.884799000000001</c:v>
                </c:pt>
                <c:pt idx="516">
                  <c:v>22.922961999999998</c:v>
                </c:pt>
                <c:pt idx="517">
                  <c:v>22.962389000000002</c:v>
                </c:pt>
                <c:pt idx="518">
                  <c:v>22.997975000000011</c:v>
                </c:pt>
                <c:pt idx="519">
                  <c:v>23.037185000000008</c:v>
                </c:pt>
                <c:pt idx="520">
                  <c:v>23.039243999999997</c:v>
                </c:pt>
                <c:pt idx="521">
                  <c:v>23.024369000000007</c:v>
                </c:pt>
                <c:pt idx="522">
                  <c:v>23.007355000000004</c:v>
                </c:pt>
                <c:pt idx="523">
                  <c:v>22.998199999999997</c:v>
                </c:pt>
                <c:pt idx="524">
                  <c:v>22.994346999999991</c:v>
                </c:pt>
                <c:pt idx="525">
                  <c:v>23.026306000000005</c:v>
                </c:pt>
                <c:pt idx="526">
                  <c:v>23.065068000000011</c:v>
                </c:pt>
                <c:pt idx="527">
                  <c:v>23.103487000000001</c:v>
                </c:pt>
                <c:pt idx="528">
                  <c:v>23.130919000000006</c:v>
                </c:pt>
                <c:pt idx="529">
                  <c:v>23.160815999999997</c:v>
                </c:pt>
                <c:pt idx="530">
                  <c:v>23.179513</c:v>
                </c:pt>
                <c:pt idx="531">
                  <c:v>23.160437000000002</c:v>
                </c:pt>
                <c:pt idx="532">
                  <c:v>23.156168000000008</c:v>
                </c:pt>
                <c:pt idx="533">
                  <c:v>23.139291</c:v>
                </c:pt>
                <c:pt idx="534">
                  <c:v>23.136931000000004</c:v>
                </c:pt>
                <c:pt idx="535">
                  <c:v>23.147241000000008</c:v>
                </c:pt>
                <c:pt idx="536">
                  <c:v>23.187117000000001</c:v>
                </c:pt>
                <c:pt idx="537">
                  <c:v>23.240296000000001</c:v>
                </c:pt>
                <c:pt idx="538">
                  <c:v>23.287389999999988</c:v>
                </c:pt>
                <c:pt idx="539">
                  <c:v>23.310349000000002</c:v>
                </c:pt>
                <c:pt idx="540">
                  <c:v>23.331336000000007</c:v>
                </c:pt>
                <c:pt idx="541">
                  <c:v>23.330194000000006</c:v>
                </c:pt>
                <c:pt idx="542">
                  <c:v>23.317340000000002</c:v>
                </c:pt>
                <c:pt idx="543">
                  <c:v>23.296243000000004</c:v>
                </c:pt>
                <c:pt idx="544">
                  <c:v>23.294137000000006</c:v>
                </c:pt>
                <c:pt idx="545">
                  <c:v>23.307293000000001</c:v>
                </c:pt>
                <c:pt idx="546">
                  <c:v>23.35559099999999</c:v>
                </c:pt>
                <c:pt idx="547">
                  <c:v>23.417261999999994</c:v>
                </c:pt>
                <c:pt idx="548">
                  <c:v>23.449507999999994</c:v>
                </c:pt>
                <c:pt idx="549">
                  <c:v>23.471311</c:v>
                </c:pt>
                <c:pt idx="550">
                  <c:v>23.475977</c:v>
                </c:pt>
                <c:pt idx="551">
                  <c:v>23.478523999999993</c:v>
                </c:pt>
                <c:pt idx="552">
                  <c:v>23.481561999999997</c:v>
                </c:pt>
                <c:pt idx="553">
                  <c:v>23.464425000000006</c:v>
                </c:pt>
                <c:pt idx="554">
                  <c:v>23.445436999999998</c:v>
                </c:pt>
                <c:pt idx="555">
                  <c:v>23.476562999999999</c:v>
                </c:pt>
                <c:pt idx="556">
                  <c:v>23.542899999999989</c:v>
                </c:pt>
                <c:pt idx="557">
                  <c:v>23.605727000000002</c:v>
                </c:pt>
                <c:pt idx="558">
                  <c:v>23.643596000000002</c:v>
                </c:pt>
                <c:pt idx="559">
                  <c:v>23.66397400000001</c:v>
                </c:pt>
                <c:pt idx="560">
                  <c:v>23.677574000000007</c:v>
                </c:pt>
                <c:pt idx="561">
                  <c:v>23.670507000000001</c:v>
                </c:pt>
                <c:pt idx="562">
                  <c:v>23.669206000000003</c:v>
                </c:pt>
                <c:pt idx="563">
                  <c:v>23.649073000000001</c:v>
                </c:pt>
                <c:pt idx="564">
                  <c:v>23.664682999999997</c:v>
                </c:pt>
                <c:pt idx="565">
                  <c:v>23.694168000000005</c:v>
                </c:pt>
                <c:pt idx="566">
                  <c:v>23.737888999999996</c:v>
                </c:pt>
                <c:pt idx="567">
                  <c:v>23.788405999999995</c:v>
                </c:pt>
                <c:pt idx="568">
                  <c:v>23.841082999999998</c:v>
                </c:pt>
                <c:pt idx="569">
                  <c:v>23.864211999999995</c:v>
                </c:pt>
                <c:pt idx="570">
                  <c:v>23.889558000000008</c:v>
                </c:pt>
                <c:pt idx="571">
                  <c:v>23.876412000000002</c:v>
                </c:pt>
                <c:pt idx="572">
                  <c:v>23.862431000000001</c:v>
                </c:pt>
                <c:pt idx="573">
                  <c:v>23.873470999999995</c:v>
                </c:pt>
                <c:pt idx="574">
                  <c:v>23.894576000000001</c:v>
                </c:pt>
                <c:pt idx="575">
                  <c:v>23.924197000000007</c:v>
                </c:pt>
                <c:pt idx="576">
                  <c:v>23.951420000000013</c:v>
                </c:pt>
                <c:pt idx="577">
                  <c:v>24.041643000000001</c:v>
                </c:pt>
                <c:pt idx="578">
                  <c:v>24.077784999999992</c:v>
                </c:pt>
                <c:pt idx="579">
                  <c:v>24.082411999999998</c:v>
                </c:pt>
                <c:pt idx="580">
                  <c:v>24.059629000000001</c:v>
                </c:pt>
                <c:pt idx="581">
                  <c:v>24.046445000000006</c:v>
                </c:pt>
                <c:pt idx="582">
                  <c:v>24.071761000000002</c:v>
                </c:pt>
                <c:pt idx="583">
                  <c:v>24.074209000000003</c:v>
                </c:pt>
                <c:pt idx="584">
                  <c:v>24.082272000000003</c:v>
                </c:pt>
                <c:pt idx="585">
                  <c:v>24.133234999999999</c:v>
                </c:pt>
                <c:pt idx="586">
                  <c:v>24.186806000000004</c:v>
                </c:pt>
                <c:pt idx="587">
                  <c:v>24.236665000000002</c:v>
                </c:pt>
                <c:pt idx="588">
                  <c:v>24.250174999999992</c:v>
                </c:pt>
                <c:pt idx="589">
                  <c:v>24.262457999999995</c:v>
                </c:pt>
                <c:pt idx="590">
                  <c:v>24.231856000000008</c:v>
                </c:pt>
                <c:pt idx="591">
                  <c:v>24.208247999999998</c:v>
                </c:pt>
                <c:pt idx="592">
                  <c:v>24.215613000000005</c:v>
                </c:pt>
                <c:pt idx="593">
                  <c:v>24.276937999999994</c:v>
                </c:pt>
                <c:pt idx="594">
                  <c:v>24.309332999999995</c:v>
                </c:pt>
                <c:pt idx="595">
                  <c:v>24.335402000000002</c:v>
                </c:pt>
                <c:pt idx="596">
                  <c:v>24.386213999999995</c:v>
                </c:pt>
                <c:pt idx="597">
                  <c:v>24.424321999999997</c:v>
                </c:pt>
                <c:pt idx="598">
                  <c:v>24.430582000000008</c:v>
                </c:pt>
                <c:pt idx="599">
                  <c:v>24.391081</c:v>
                </c:pt>
                <c:pt idx="600">
                  <c:v>24.383898000000002</c:v>
                </c:pt>
                <c:pt idx="601">
                  <c:v>24.392890000000008</c:v>
                </c:pt>
                <c:pt idx="602">
                  <c:v>24.429339999999996</c:v>
                </c:pt>
                <c:pt idx="603">
                  <c:v>24.459831999999999</c:v>
                </c:pt>
                <c:pt idx="604">
                  <c:v>24.493870000000001</c:v>
                </c:pt>
                <c:pt idx="605">
                  <c:v>24.547020000000003</c:v>
                </c:pt>
                <c:pt idx="606">
                  <c:v>24.546845999999995</c:v>
                </c:pt>
                <c:pt idx="607">
                  <c:v>24.585768999999999</c:v>
                </c:pt>
                <c:pt idx="608">
                  <c:v>24.563513</c:v>
                </c:pt>
                <c:pt idx="609">
                  <c:v>24.542537000000003</c:v>
                </c:pt>
                <c:pt idx="610">
                  <c:v>24.573722000000004</c:v>
                </c:pt>
                <c:pt idx="611">
                  <c:v>24.538680999999997</c:v>
                </c:pt>
                <c:pt idx="612">
                  <c:v>24.585545999999994</c:v>
                </c:pt>
                <c:pt idx="613">
                  <c:v>24.632408000000005</c:v>
                </c:pt>
                <c:pt idx="614">
                  <c:v>24.645719000000007</c:v>
                </c:pt>
                <c:pt idx="615">
                  <c:v>24.683793999999999</c:v>
                </c:pt>
                <c:pt idx="616">
                  <c:v>24.688583000000008</c:v>
                </c:pt>
                <c:pt idx="617">
                  <c:v>24.692319000000005</c:v>
                </c:pt>
                <c:pt idx="618">
                  <c:v>24.653575000000004</c:v>
                </c:pt>
                <c:pt idx="619">
                  <c:v>24.633096999999999</c:v>
                </c:pt>
                <c:pt idx="620">
                  <c:v>24.683019999999999</c:v>
                </c:pt>
                <c:pt idx="621">
                  <c:v>24.730746000000003</c:v>
                </c:pt>
                <c:pt idx="622">
                  <c:v>24.771847999999999</c:v>
                </c:pt>
                <c:pt idx="623">
                  <c:v>24.813186999999992</c:v>
                </c:pt>
                <c:pt idx="624">
                  <c:v>24.820884999999997</c:v>
                </c:pt>
                <c:pt idx="625">
                  <c:v>24.814656000000006</c:v>
                </c:pt>
                <c:pt idx="626">
                  <c:v>24.801426999999997</c:v>
                </c:pt>
                <c:pt idx="627">
                  <c:v>24.799130999999996</c:v>
                </c:pt>
                <c:pt idx="628">
                  <c:v>24.788506000000005</c:v>
                </c:pt>
                <c:pt idx="629">
                  <c:v>24.832459999999998</c:v>
                </c:pt>
                <c:pt idx="630">
                  <c:v>24.878866000000002</c:v>
                </c:pt>
                <c:pt idx="631">
                  <c:v>24.909724999999995</c:v>
                </c:pt>
                <c:pt idx="632">
                  <c:v>24.935853000000002</c:v>
                </c:pt>
                <c:pt idx="633">
                  <c:v>24.943582999999997</c:v>
                </c:pt>
                <c:pt idx="634">
                  <c:v>24.942781000000004</c:v>
                </c:pt>
                <c:pt idx="635">
                  <c:v>24.930630999999991</c:v>
                </c:pt>
                <c:pt idx="636">
                  <c:v>24.936663999999993</c:v>
                </c:pt>
                <c:pt idx="637">
                  <c:v>24.968768999999995</c:v>
                </c:pt>
                <c:pt idx="638">
                  <c:v>25.006826999999994</c:v>
                </c:pt>
                <c:pt idx="639">
                  <c:v>25.060106000000005</c:v>
                </c:pt>
                <c:pt idx="640">
                  <c:v>25.110849999999999</c:v>
                </c:pt>
                <c:pt idx="641">
                  <c:v>25.087395999999998</c:v>
                </c:pt>
                <c:pt idx="642">
                  <c:v>25.080723999999996</c:v>
                </c:pt>
                <c:pt idx="643">
                  <c:v>25.072979999999994</c:v>
                </c:pt>
                <c:pt idx="644">
                  <c:v>25.078039000000004</c:v>
                </c:pt>
                <c:pt idx="645">
                  <c:v>25.086249999999993</c:v>
                </c:pt>
                <c:pt idx="646">
                  <c:v>25.110782</c:v>
                </c:pt>
                <c:pt idx="647">
                  <c:v>25.141466000000008</c:v>
                </c:pt>
                <c:pt idx="648">
                  <c:v>25.181457000000002</c:v>
                </c:pt>
                <c:pt idx="649">
                  <c:v>25.217894000000001</c:v>
                </c:pt>
                <c:pt idx="650">
                  <c:v>25.204052999999995</c:v>
                </c:pt>
                <c:pt idx="651">
                  <c:v>25.167494999999995</c:v>
                </c:pt>
                <c:pt idx="652">
                  <c:v>25.137265999999997</c:v>
                </c:pt>
                <c:pt idx="653">
                  <c:v>25.125623000000004</c:v>
                </c:pt>
                <c:pt idx="654">
                  <c:v>25.144076000000005</c:v>
                </c:pt>
                <c:pt idx="655">
                  <c:v>25.170368000000003</c:v>
                </c:pt>
                <c:pt idx="656">
                  <c:v>25.211254999999994</c:v>
                </c:pt>
                <c:pt idx="657">
                  <c:v>25.230936999999997</c:v>
                </c:pt>
                <c:pt idx="658">
                  <c:v>25.226797999999995</c:v>
                </c:pt>
                <c:pt idx="659">
                  <c:v>25.188903000000003</c:v>
                </c:pt>
                <c:pt idx="660">
                  <c:v>25.151379999999996</c:v>
                </c:pt>
                <c:pt idx="661">
                  <c:v>25.153035999999993</c:v>
                </c:pt>
                <c:pt idx="662">
                  <c:v>25.181575000000002</c:v>
                </c:pt>
                <c:pt idx="663">
                  <c:v>25.225669000000003</c:v>
                </c:pt>
                <c:pt idx="664">
                  <c:v>25.252726000000003</c:v>
                </c:pt>
                <c:pt idx="665">
                  <c:v>25.263238999999999</c:v>
                </c:pt>
                <c:pt idx="666">
                  <c:v>25.270373000000006</c:v>
                </c:pt>
                <c:pt idx="667">
                  <c:v>25.250341999999996</c:v>
                </c:pt>
                <c:pt idx="668">
                  <c:v>25.226445999999996</c:v>
                </c:pt>
                <c:pt idx="669">
                  <c:v>25.235059</c:v>
                </c:pt>
                <c:pt idx="670">
                  <c:v>25.255323000000004</c:v>
                </c:pt>
                <c:pt idx="671">
                  <c:v>25.282212999999999</c:v>
                </c:pt>
                <c:pt idx="672">
                  <c:v>25.329860000000004</c:v>
                </c:pt>
                <c:pt idx="673">
                  <c:v>25.372945000000009</c:v>
                </c:pt>
                <c:pt idx="674">
                  <c:v>25.391001000000003</c:v>
                </c:pt>
                <c:pt idx="675">
                  <c:v>25.382872999999996</c:v>
                </c:pt>
                <c:pt idx="676">
                  <c:v>25.360783999999995</c:v>
                </c:pt>
                <c:pt idx="677">
                  <c:v>25.362767000000005</c:v>
                </c:pt>
                <c:pt idx="678">
                  <c:v>25.377651999999998</c:v>
                </c:pt>
                <c:pt idx="679">
                  <c:v>25.428139000000002</c:v>
                </c:pt>
                <c:pt idx="680">
                  <c:v>25.487031000000002</c:v>
                </c:pt>
                <c:pt idx="681">
                  <c:v>25.513382</c:v>
                </c:pt>
                <c:pt idx="682">
                  <c:v>25.52447699999999</c:v>
                </c:pt>
                <c:pt idx="683">
                  <c:v>25.512290999999998</c:v>
                </c:pt>
                <c:pt idx="684">
                  <c:v>25.482565000000001</c:v>
                </c:pt>
                <c:pt idx="685">
                  <c:v>25.475769999999997</c:v>
                </c:pt>
                <c:pt idx="686">
                  <c:v>25.499642999999999</c:v>
                </c:pt>
                <c:pt idx="687">
                  <c:v>25.549322000000004</c:v>
                </c:pt>
                <c:pt idx="688">
                  <c:v>25.603214000000001</c:v>
                </c:pt>
                <c:pt idx="689">
                  <c:v>25.639501000000003</c:v>
                </c:pt>
                <c:pt idx="690">
                  <c:v>25.637867</c:v>
                </c:pt>
                <c:pt idx="691">
                  <c:v>25.629288000000003</c:v>
                </c:pt>
                <c:pt idx="692">
                  <c:v>25.628882000000004</c:v>
                </c:pt>
                <c:pt idx="693">
                  <c:v>25.636893999999998</c:v>
                </c:pt>
                <c:pt idx="694">
                  <c:v>25.667922999999995</c:v>
                </c:pt>
                <c:pt idx="695">
                  <c:v>25.711107999999996</c:v>
                </c:pt>
                <c:pt idx="696">
                  <c:v>25.753173000000004</c:v>
                </c:pt>
                <c:pt idx="697">
                  <c:v>25.781482000000004</c:v>
                </c:pt>
                <c:pt idx="698">
                  <c:v>25.792425999999999</c:v>
                </c:pt>
                <c:pt idx="699">
                  <c:v>25.778965000000007</c:v>
                </c:pt>
                <c:pt idx="700">
                  <c:v>25.773297000000007</c:v>
                </c:pt>
                <c:pt idx="701">
                  <c:v>25.790009999999995</c:v>
                </c:pt>
                <c:pt idx="702">
                  <c:v>25.819623</c:v>
                </c:pt>
                <c:pt idx="703">
                  <c:v>25.874140000000004</c:v>
                </c:pt>
                <c:pt idx="704">
                  <c:v>25.923329000000003</c:v>
                </c:pt>
                <c:pt idx="705">
                  <c:v>25.920210999999995</c:v>
                </c:pt>
                <c:pt idx="706">
                  <c:v>25.905177999999999</c:v>
                </c:pt>
                <c:pt idx="707">
                  <c:v>25.907758000000008</c:v>
                </c:pt>
                <c:pt idx="708">
                  <c:v>25.913909000000004</c:v>
                </c:pt>
                <c:pt idx="709">
                  <c:v>25.932030000000005</c:v>
                </c:pt>
                <c:pt idx="710">
                  <c:v>25.977963000000003</c:v>
                </c:pt>
                <c:pt idx="711">
                  <c:v>26.039579000000003</c:v>
                </c:pt>
                <c:pt idx="712">
                  <c:v>26.079622999999998</c:v>
                </c:pt>
                <c:pt idx="713">
                  <c:v>26.078139999999998</c:v>
                </c:pt>
                <c:pt idx="714">
                  <c:v>26.064014999999998</c:v>
                </c:pt>
                <c:pt idx="715">
                  <c:v>26.057325999999996</c:v>
                </c:pt>
                <c:pt idx="716">
                  <c:v>26.086306</c:v>
                </c:pt>
                <c:pt idx="717">
                  <c:v>26.129051000000004</c:v>
                </c:pt>
                <c:pt idx="718">
                  <c:v>26.182635000000005</c:v>
                </c:pt>
                <c:pt idx="719">
                  <c:v>26.206515999999993</c:v>
                </c:pt>
                <c:pt idx="720">
                  <c:v>26.220714000000001</c:v>
                </c:pt>
                <c:pt idx="721">
                  <c:v>26.231214999999999</c:v>
                </c:pt>
                <c:pt idx="722">
                  <c:v>26.222396000000003</c:v>
                </c:pt>
                <c:pt idx="723">
                  <c:v>26.231649999999995</c:v>
                </c:pt>
                <c:pt idx="724">
                  <c:v>26.276992</c:v>
                </c:pt>
                <c:pt idx="725">
                  <c:v>26.312724999999993</c:v>
                </c:pt>
                <c:pt idx="726">
                  <c:v>26.358957000000004</c:v>
                </c:pt>
                <c:pt idx="727">
                  <c:v>26.385584000000001</c:v>
                </c:pt>
                <c:pt idx="728">
                  <c:v>26.387698</c:v>
                </c:pt>
                <c:pt idx="729">
                  <c:v>26.382034000000004</c:v>
                </c:pt>
                <c:pt idx="730">
                  <c:v>26.379826000000001</c:v>
                </c:pt>
                <c:pt idx="731">
                  <c:v>26.414902000000005</c:v>
                </c:pt>
                <c:pt idx="732">
                  <c:v>26.471083000000007</c:v>
                </c:pt>
                <c:pt idx="733">
                  <c:v>26.514608000000003</c:v>
                </c:pt>
                <c:pt idx="734">
                  <c:v>26.536175000000007</c:v>
                </c:pt>
                <c:pt idx="735">
                  <c:v>26.557520000000004</c:v>
                </c:pt>
                <c:pt idx="736">
                  <c:v>26.541988999999994</c:v>
                </c:pt>
                <c:pt idx="737">
                  <c:v>26.535764</c:v>
                </c:pt>
                <c:pt idx="738">
                  <c:v>26.576608999999998</c:v>
                </c:pt>
                <c:pt idx="739">
                  <c:v>26.619973000000002</c:v>
                </c:pt>
                <c:pt idx="740">
                  <c:v>26.682498999999993</c:v>
                </c:pt>
                <c:pt idx="741">
                  <c:v>26.708181999999994</c:v>
                </c:pt>
                <c:pt idx="742">
                  <c:v>26.701480000000004</c:v>
                </c:pt>
                <c:pt idx="743">
                  <c:v>26.700702999999997</c:v>
                </c:pt>
                <c:pt idx="744">
                  <c:v>26.700727999999998</c:v>
                </c:pt>
                <c:pt idx="745">
                  <c:v>26.719414</c:v>
                </c:pt>
                <c:pt idx="746">
                  <c:v>26.780755000000006</c:v>
                </c:pt>
                <c:pt idx="747">
                  <c:v>26.821492000000006</c:v>
                </c:pt>
                <c:pt idx="748">
                  <c:v>26.866563000000006</c:v>
                </c:pt>
                <c:pt idx="749">
                  <c:v>26.859673000000001</c:v>
                </c:pt>
                <c:pt idx="750">
                  <c:v>26.867037000000003</c:v>
                </c:pt>
                <c:pt idx="751">
                  <c:v>26.853444999999994</c:v>
                </c:pt>
                <c:pt idx="752">
                  <c:v>26.877215999999997</c:v>
                </c:pt>
                <c:pt idx="753">
                  <c:v>26.917581000000006</c:v>
                </c:pt>
                <c:pt idx="754">
                  <c:v>26.99652900000001</c:v>
                </c:pt>
                <c:pt idx="755">
                  <c:v>27.014116999999999</c:v>
                </c:pt>
                <c:pt idx="756">
                  <c:v>26.996630000000003</c:v>
                </c:pt>
                <c:pt idx="757">
                  <c:v>26.995972999999992</c:v>
                </c:pt>
                <c:pt idx="758">
                  <c:v>27.020587000000006</c:v>
                </c:pt>
                <c:pt idx="759">
                  <c:v>27.046094000000004</c:v>
                </c:pt>
                <c:pt idx="760">
                  <c:v>27.104016000000001</c:v>
                </c:pt>
                <c:pt idx="761">
                  <c:v>27.165013999999999</c:v>
                </c:pt>
                <c:pt idx="762">
                  <c:v>27.180659999999996</c:v>
                </c:pt>
                <c:pt idx="763">
                  <c:v>27.182085999999998</c:v>
                </c:pt>
                <c:pt idx="764">
                  <c:v>27.179018000000006</c:v>
                </c:pt>
                <c:pt idx="765">
                  <c:v>27.198095000000002</c:v>
                </c:pt>
                <c:pt idx="766">
                  <c:v>27.230228000000004</c:v>
                </c:pt>
                <c:pt idx="767">
                  <c:v>27.289481000000002</c:v>
                </c:pt>
                <c:pt idx="768">
                  <c:v>27.365079999999999</c:v>
                </c:pt>
                <c:pt idx="769">
                  <c:v>27.371192999999991</c:v>
                </c:pt>
                <c:pt idx="770">
                  <c:v>27.346398000000001</c:v>
                </c:pt>
                <c:pt idx="771">
                  <c:v>27.334199000000005</c:v>
                </c:pt>
                <c:pt idx="772">
                  <c:v>27.381832999999993</c:v>
                </c:pt>
                <c:pt idx="773">
                  <c:v>27.415020000000005</c:v>
                </c:pt>
                <c:pt idx="774">
                  <c:v>27.475456000000001</c:v>
                </c:pt>
                <c:pt idx="775">
                  <c:v>27.493178</c:v>
                </c:pt>
                <c:pt idx="776">
                  <c:v>27.535382999999996</c:v>
                </c:pt>
                <c:pt idx="777">
                  <c:v>27.503026999999996</c:v>
                </c:pt>
                <c:pt idx="778">
                  <c:v>27.517623000000007</c:v>
                </c:pt>
                <c:pt idx="779">
                  <c:v>27.569125</c:v>
                </c:pt>
                <c:pt idx="780">
                  <c:v>27.613898999999996</c:v>
                </c:pt>
                <c:pt idx="781">
                  <c:v>27.663536999999998</c:v>
                </c:pt>
                <c:pt idx="782">
                  <c:v>27.695873999999996</c:v>
                </c:pt>
                <c:pt idx="783">
                  <c:v>27.663852000000006</c:v>
                </c:pt>
                <c:pt idx="784">
                  <c:v>27.662587000000002</c:v>
                </c:pt>
                <c:pt idx="785">
                  <c:v>27.700324999999999</c:v>
                </c:pt>
                <c:pt idx="786">
                  <c:v>27.764958999999998</c:v>
                </c:pt>
                <c:pt idx="787">
                  <c:v>27.788319999999992</c:v>
                </c:pt>
                <c:pt idx="788">
                  <c:v>27.823560000000008</c:v>
                </c:pt>
                <c:pt idx="789">
                  <c:v>27.852511999999997</c:v>
                </c:pt>
                <c:pt idx="790">
                  <c:v>27.862193999999995</c:v>
                </c:pt>
                <c:pt idx="791">
                  <c:v>27.838207000000004</c:v>
                </c:pt>
                <c:pt idx="792">
                  <c:v>27.895163999999994</c:v>
                </c:pt>
                <c:pt idx="793">
                  <c:v>27.960533000000005</c:v>
                </c:pt>
                <c:pt idx="794">
                  <c:v>28.006625999999997</c:v>
                </c:pt>
                <c:pt idx="795">
                  <c:v>28.030200999999998</c:v>
                </c:pt>
                <c:pt idx="796">
                  <c:v>28.015734999999999</c:v>
                </c:pt>
                <c:pt idx="797">
                  <c:v>28.013135999999996</c:v>
                </c:pt>
                <c:pt idx="798">
                  <c:v>28.044721000000003</c:v>
                </c:pt>
                <c:pt idx="799">
                  <c:v>28.106656000000001</c:v>
                </c:pt>
                <c:pt idx="800">
                  <c:v>28.173538000000001</c:v>
                </c:pt>
                <c:pt idx="801">
                  <c:v>28.206569999999999</c:v>
                </c:pt>
                <c:pt idx="802">
                  <c:v>28.187230000000007</c:v>
                </c:pt>
                <c:pt idx="803">
                  <c:v>28.168975999999994</c:v>
                </c:pt>
                <c:pt idx="804">
                  <c:v>28.198302000000005</c:v>
                </c:pt>
                <c:pt idx="805">
                  <c:v>28.262646000000004</c:v>
                </c:pt>
                <c:pt idx="806">
                  <c:v>28.328927000000007</c:v>
                </c:pt>
                <c:pt idx="807">
                  <c:v>28.352849999999997</c:v>
                </c:pt>
                <c:pt idx="808">
                  <c:v>28.361606999999992</c:v>
                </c:pt>
                <c:pt idx="809">
                  <c:v>28.355868999999998</c:v>
                </c:pt>
                <c:pt idx="810">
                  <c:v>28.370286999999998</c:v>
                </c:pt>
                <c:pt idx="811">
                  <c:v>28.414473000000001</c:v>
                </c:pt>
                <c:pt idx="812">
                  <c:v>28.468564999999998</c:v>
                </c:pt>
                <c:pt idx="813">
                  <c:v>28.529805000000003</c:v>
                </c:pt>
                <c:pt idx="814">
                  <c:v>28.537348000000001</c:v>
                </c:pt>
                <c:pt idx="815">
                  <c:v>28.508151999999995</c:v>
                </c:pt>
                <c:pt idx="816">
                  <c:v>28.533718</c:v>
                </c:pt>
                <c:pt idx="817">
                  <c:v>28.561199000000002</c:v>
                </c:pt>
                <c:pt idx="818">
                  <c:v>28.629277999999992</c:v>
                </c:pt>
                <c:pt idx="819">
                  <c:v>28.686138</c:v>
                </c:pt>
                <c:pt idx="820">
                  <c:v>28.672613000000005</c:v>
                </c:pt>
                <c:pt idx="821">
                  <c:v>28.687984</c:v>
                </c:pt>
                <c:pt idx="822">
                  <c:v>28.716144999999997</c:v>
                </c:pt>
                <c:pt idx="823">
                  <c:v>28.732097000000003</c:v>
                </c:pt>
                <c:pt idx="824">
                  <c:v>28.793551000000001</c:v>
                </c:pt>
                <c:pt idx="825">
                  <c:v>28.833114000000002</c:v>
                </c:pt>
                <c:pt idx="826">
                  <c:v>28.863138999999997</c:v>
                </c:pt>
                <c:pt idx="827">
                  <c:v>28.845372999999995</c:v>
                </c:pt>
                <c:pt idx="828">
                  <c:v>28.841823000000005</c:v>
                </c:pt>
                <c:pt idx="829">
                  <c:v>28.898024999999997</c:v>
                </c:pt>
                <c:pt idx="830">
                  <c:v>28.969480000000004</c:v>
                </c:pt>
                <c:pt idx="831">
                  <c:v>29.002739000000005</c:v>
                </c:pt>
                <c:pt idx="832">
                  <c:v>29.007829999999991</c:v>
                </c:pt>
                <c:pt idx="833">
                  <c:v>29.006126000000009</c:v>
                </c:pt>
                <c:pt idx="834">
                  <c:v>28.994474000000004</c:v>
                </c:pt>
                <c:pt idx="835">
                  <c:v>29.059918999999994</c:v>
                </c:pt>
                <c:pt idx="836">
                  <c:v>29.136345000000006</c:v>
                </c:pt>
                <c:pt idx="837">
                  <c:v>29.140791</c:v>
                </c:pt>
                <c:pt idx="838">
                  <c:v>29.146112000000002</c:v>
                </c:pt>
                <c:pt idx="839">
                  <c:v>29.141089000000008</c:v>
                </c:pt>
                <c:pt idx="840">
                  <c:v>29.170300000000005</c:v>
                </c:pt>
                <c:pt idx="841">
                  <c:v>29.188438999999995</c:v>
                </c:pt>
                <c:pt idx="842">
                  <c:v>29.237785000000002</c:v>
                </c:pt>
                <c:pt idx="843">
                  <c:v>29.266274000000003</c:v>
                </c:pt>
                <c:pt idx="844">
                  <c:v>29.256932000000006</c:v>
                </c:pt>
                <c:pt idx="845">
                  <c:v>29.254659000000004</c:v>
                </c:pt>
                <c:pt idx="846">
                  <c:v>29.269174999999997</c:v>
                </c:pt>
                <c:pt idx="847">
                  <c:v>29.327322000000002</c:v>
                </c:pt>
                <c:pt idx="848">
                  <c:v>29.37444099999999</c:v>
                </c:pt>
                <c:pt idx="849">
                  <c:v>29.389275000000005</c:v>
                </c:pt>
                <c:pt idx="850">
                  <c:v>29.375793999999999</c:v>
                </c:pt>
                <c:pt idx="851">
                  <c:v>29.385450000000006</c:v>
                </c:pt>
                <c:pt idx="852">
                  <c:v>29.406542000000002</c:v>
                </c:pt>
                <c:pt idx="853">
                  <c:v>29.453279999999999</c:v>
                </c:pt>
                <c:pt idx="854">
                  <c:v>29.485018999999994</c:v>
                </c:pt>
                <c:pt idx="855">
                  <c:v>29.494043999999995</c:v>
                </c:pt>
                <c:pt idx="856">
                  <c:v>29.493947999999996</c:v>
                </c:pt>
                <c:pt idx="857">
                  <c:v>29.485168999999999</c:v>
                </c:pt>
                <c:pt idx="858">
                  <c:v>29.542493</c:v>
                </c:pt>
                <c:pt idx="859">
                  <c:v>29.598835000000001</c:v>
                </c:pt>
                <c:pt idx="860">
                  <c:v>29.630688999999997</c:v>
                </c:pt>
                <c:pt idx="861">
                  <c:v>29.604702999999994</c:v>
                </c:pt>
                <c:pt idx="862">
                  <c:v>29.631444999999992</c:v>
                </c:pt>
                <c:pt idx="863">
                  <c:v>29.649953000000004</c:v>
                </c:pt>
                <c:pt idx="864">
                  <c:v>29.728689999999993</c:v>
                </c:pt>
                <c:pt idx="865">
                  <c:v>29.760072000000008</c:v>
                </c:pt>
                <c:pt idx="866">
                  <c:v>29.746189000000001</c:v>
                </c:pt>
                <c:pt idx="867">
                  <c:v>29.747050999999999</c:v>
                </c:pt>
                <c:pt idx="868">
                  <c:v>29.787996</c:v>
                </c:pt>
                <c:pt idx="869">
                  <c:v>29.821734999999997</c:v>
                </c:pt>
                <c:pt idx="870">
                  <c:v>29.875565999999999</c:v>
                </c:pt>
                <c:pt idx="871">
                  <c:v>29.898252000000006</c:v>
                </c:pt>
                <c:pt idx="872">
                  <c:v>29.911996000000002</c:v>
                </c:pt>
                <c:pt idx="873">
                  <c:v>29.922284999999995</c:v>
                </c:pt>
                <c:pt idx="874">
                  <c:v>29.939509000000001</c:v>
                </c:pt>
                <c:pt idx="875">
                  <c:v>30.011720000000004</c:v>
                </c:pt>
                <c:pt idx="876">
                  <c:v>30.060656999999999</c:v>
                </c:pt>
                <c:pt idx="877">
                  <c:v>30.042621000000004</c:v>
                </c:pt>
                <c:pt idx="878">
                  <c:v>30.044733999999998</c:v>
                </c:pt>
                <c:pt idx="879">
                  <c:v>30.055450999999998</c:v>
                </c:pt>
                <c:pt idx="880">
                  <c:v>30.112709000000009</c:v>
                </c:pt>
                <c:pt idx="881">
                  <c:v>30.168471000000004</c:v>
                </c:pt>
                <c:pt idx="882">
                  <c:v>30.187760999999995</c:v>
                </c:pt>
                <c:pt idx="883">
                  <c:v>30.19104999999999</c:v>
                </c:pt>
                <c:pt idx="884">
                  <c:v>30.209709999999994</c:v>
                </c:pt>
                <c:pt idx="885">
                  <c:v>30.247686999999999</c:v>
                </c:pt>
                <c:pt idx="886">
                  <c:v>30.305734999999999</c:v>
                </c:pt>
                <c:pt idx="887">
                  <c:v>30.346959999999996</c:v>
                </c:pt>
                <c:pt idx="888">
                  <c:v>30.334090000000003</c:v>
                </c:pt>
                <c:pt idx="889">
                  <c:v>30.340798999999997</c:v>
                </c:pt>
                <c:pt idx="890">
                  <c:v>30.401652000000006</c:v>
                </c:pt>
                <c:pt idx="891">
                  <c:v>30.444579999999995</c:v>
                </c:pt>
                <c:pt idx="892">
                  <c:v>30.496099999999991</c:v>
                </c:pt>
                <c:pt idx="893">
                  <c:v>30.520073000000004</c:v>
                </c:pt>
                <c:pt idx="894">
                  <c:v>30.474587999999997</c:v>
                </c:pt>
                <c:pt idx="895">
                  <c:v>30.487192999999998</c:v>
                </c:pt>
                <c:pt idx="896">
                  <c:v>30.574278000000007</c:v>
                </c:pt>
                <c:pt idx="897">
                  <c:v>30.648378999999998</c:v>
                </c:pt>
                <c:pt idx="898">
                  <c:v>30.638571000000006</c:v>
                </c:pt>
                <c:pt idx="899">
                  <c:v>30.626844999999996</c:v>
                </c:pt>
                <c:pt idx="900">
                  <c:v>30.679288000000007</c:v>
                </c:pt>
                <c:pt idx="901">
                  <c:v>30.723800000000004</c:v>
                </c:pt>
                <c:pt idx="902">
                  <c:v>30.773977000000002</c:v>
                </c:pt>
                <c:pt idx="903">
                  <c:v>30.802894999999999</c:v>
                </c:pt>
                <c:pt idx="904">
                  <c:v>30.809659999999994</c:v>
                </c:pt>
                <c:pt idx="905">
                  <c:v>30.838902999999995</c:v>
                </c:pt>
                <c:pt idx="906">
                  <c:v>30.851429000000003</c:v>
                </c:pt>
                <c:pt idx="907">
                  <c:v>30.890443999999995</c:v>
                </c:pt>
                <c:pt idx="908">
                  <c:v>30.924151999999999</c:v>
                </c:pt>
                <c:pt idx="909">
                  <c:v>30.921658000000008</c:v>
                </c:pt>
                <c:pt idx="910">
                  <c:v>30.941390999999996</c:v>
                </c:pt>
                <c:pt idx="911">
                  <c:v>31.019583999999995</c:v>
                </c:pt>
                <c:pt idx="912">
                  <c:v>31.048927999999997</c:v>
                </c:pt>
                <c:pt idx="913">
                  <c:v>31.047060999999999</c:v>
                </c:pt>
                <c:pt idx="914">
                  <c:v>31.049050000000008</c:v>
                </c:pt>
                <c:pt idx="915">
                  <c:v>31.084237999999999</c:v>
                </c:pt>
                <c:pt idx="916">
                  <c:v>31.187278000000006</c:v>
                </c:pt>
                <c:pt idx="917">
                  <c:v>31.217450000000007</c:v>
                </c:pt>
                <c:pt idx="918">
                  <c:v>31.279799999999994</c:v>
                </c:pt>
                <c:pt idx="919">
                  <c:v>31.269294000000009</c:v>
                </c:pt>
                <c:pt idx="920">
                  <c:v>31.313971999999993</c:v>
                </c:pt>
                <c:pt idx="921">
                  <c:v>31.362269999999995</c:v>
                </c:pt>
                <c:pt idx="922">
                  <c:v>31.362854999999996</c:v>
                </c:pt>
                <c:pt idx="923">
                  <c:v>31.331849999999996</c:v>
                </c:pt>
                <c:pt idx="924">
                  <c:v>31.316161000000001</c:v>
                </c:pt>
                <c:pt idx="925">
                  <c:v>31.388989999999993</c:v>
                </c:pt>
                <c:pt idx="926">
                  <c:v>31.450873000000009</c:v>
                </c:pt>
                <c:pt idx="927">
                  <c:v>31.505435999999996</c:v>
                </c:pt>
                <c:pt idx="928">
                  <c:v>31.468152000000003</c:v>
                </c:pt>
                <c:pt idx="929">
                  <c:v>31.590298000000004</c:v>
                </c:pt>
                <c:pt idx="930">
                  <c:v>31.627257000000007</c:v>
                </c:pt>
                <c:pt idx="931">
                  <c:v>31.618140999999994</c:v>
                </c:pt>
                <c:pt idx="932">
                  <c:v>31.620982000000005</c:v>
                </c:pt>
                <c:pt idx="933">
                  <c:v>31.727817000000002</c:v>
                </c:pt>
                <c:pt idx="934">
                  <c:v>31.738774000000006</c:v>
                </c:pt>
                <c:pt idx="935">
                  <c:v>31.684824999999996</c:v>
                </c:pt>
                <c:pt idx="936">
                  <c:v>31.752017000000002</c:v>
                </c:pt>
                <c:pt idx="937">
                  <c:v>31.748116000000003</c:v>
                </c:pt>
                <c:pt idx="938">
                  <c:v>31.898099999999992</c:v>
                </c:pt>
                <c:pt idx="939">
                  <c:v>31.839443000000003</c:v>
                </c:pt>
                <c:pt idx="940">
                  <c:v>31.494273999999997</c:v>
                </c:pt>
                <c:pt idx="941">
                  <c:v>31.521976000000002</c:v>
                </c:pt>
                <c:pt idx="942">
                  <c:v>31.640765999999999</c:v>
                </c:pt>
                <c:pt idx="943">
                  <c:v>31.559736000000001</c:v>
                </c:pt>
                <c:pt idx="944">
                  <c:v>31.654549000000003</c:v>
                </c:pt>
                <c:pt idx="945">
                  <c:v>31.742255</c:v>
                </c:pt>
                <c:pt idx="946">
                  <c:v>31.793135999999997</c:v>
                </c:pt>
                <c:pt idx="947">
                  <c:v>31.77693099999999</c:v>
                </c:pt>
                <c:pt idx="948">
                  <c:v>31.778902999999993</c:v>
                </c:pt>
                <c:pt idx="949">
                  <c:v>31.887739000000003</c:v>
                </c:pt>
                <c:pt idx="950">
                  <c:v>31.953507999999999</c:v>
                </c:pt>
                <c:pt idx="951">
                  <c:v>31.910370999999998</c:v>
                </c:pt>
                <c:pt idx="952">
                  <c:v>31.992040000000003</c:v>
                </c:pt>
                <c:pt idx="953">
                  <c:v>31.983359999999998</c:v>
                </c:pt>
                <c:pt idx="954">
                  <c:v>32.073279000000007</c:v>
                </c:pt>
                <c:pt idx="955">
                  <c:v>32.068100999999999</c:v>
                </c:pt>
                <c:pt idx="956">
                  <c:v>32.100192999999997</c:v>
                </c:pt>
                <c:pt idx="957">
                  <c:v>32.102553000000007</c:v>
                </c:pt>
                <c:pt idx="958">
                  <c:v>32.179404000000005</c:v>
                </c:pt>
                <c:pt idx="959">
                  <c:v>32.212936999999997</c:v>
                </c:pt>
                <c:pt idx="960">
                  <c:v>32.237371000000003</c:v>
                </c:pt>
                <c:pt idx="961">
                  <c:v>32.297609000000001</c:v>
                </c:pt>
                <c:pt idx="962">
                  <c:v>32.299109000000001</c:v>
                </c:pt>
                <c:pt idx="963">
                  <c:v>32.329661000000002</c:v>
                </c:pt>
                <c:pt idx="964">
                  <c:v>32.369005999999992</c:v>
                </c:pt>
                <c:pt idx="965">
                  <c:v>32.403706999999997</c:v>
                </c:pt>
                <c:pt idx="966">
                  <c:v>32.424505000000003</c:v>
                </c:pt>
                <c:pt idx="967">
                  <c:v>32.496315000000003</c:v>
                </c:pt>
                <c:pt idx="968">
                  <c:v>32.569792</c:v>
                </c:pt>
                <c:pt idx="969">
                  <c:v>32.539875000000002</c:v>
                </c:pt>
                <c:pt idx="970">
                  <c:v>32.596413999999996</c:v>
                </c:pt>
                <c:pt idx="971">
                  <c:v>32.625889000000001</c:v>
                </c:pt>
                <c:pt idx="972">
                  <c:v>32.671742000000009</c:v>
                </c:pt>
                <c:pt idx="973">
                  <c:v>32.698850999999991</c:v>
                </c:pt>
                <c:pt idx="974">
                  <c:v>32.729379000000002</c:v>
                </c:pt>
                <c:pt idx="975">
                  <c:v>32.767170000000007</c:v>
                </c:pt>
                <c:pt idx="976">
                  <c:v>32.801233000000003</c:v>
                </c:pt>
                <c:pt idx="977">
                  <c:v>32.798848999999997</c:v>
                </c:pt>
                <c:pt idx="978">
                  <c:v>32.823485999999995</c:v>
                </c:pt>
                <c:pt idx="979">
                  <c:v>32.853771999999999</c:v>
                </c:pt>
                <c:pt idx="980">
                  <c:v>32.926628000000001</c:v>
                </c:pt>
                <c:pt idx="981">
                  <c:v>32.986783000000003</c:v>
                </c:pt>
                <c:pt idx="982">
                  <c:v>33.011563000000002</c:v>
                </c:pt>
                <c:pt idx="983">
                  <c:v>33.000629000000004</c:v>
                </c:pt>
                <c:pt idx="984">
                  <c:v>33.044850000000004</c:v>
                </c:pt>
                <c:pt idx="985">
                  <c:v>33.096189000000003</c:v>
                </c:pt>
                <c:pt idx="986">
                  <c:v>33.153772999999994</c:v>
                </c:pt>
                <c:pt idx="987">
                  <c:v>33.165080999999994</c:v>
                </c:pt>
                <c:pt idx="988">
                  <c:v>33.188705000000006</c:v>
                </c:pt>
                <c:pt idx="989">
                  <c:v>33.230597000000003</c:v>
                </c:pt>
                <c:pt idx="990">
                  <c:v>33.285612999999998</c:v>
                </c:pt>
                <c:pt idx="991">
                  <c:v>33.303148</c:v>
                </c:pt>
                <c:pt idx="992">
                  <c:v>33.365496999999998</c:v>
                </c:pt>
                <c:pt idx="993">
                  <c:v>33.405485999999996</c:v>
                </c:pt>
                <c:pt idx="994">
                  <c:v>33.431179</c:v>
                </c:pt>
                <c:pt idx="995">
                  <c:v>33.429452000000005</c:v>
                </c:pt>
                <c:pt idx="996">
                  <c:v>33.489978999999991</c:v>
                </c:pt>
                <c:pt idx="997">
                  <c:v>33.563521999999992</c:v>
                </c:pt>
                <c:pt idx="998">
                  <c:v>33.572454999999998</c:v>
                </c:pt>
                <c:pt idx="999">
                  <c:v>33.606257999999997</c:v>
                </c:pt>
                <c:pt idx="1000">
                  <c:v>33.600765999999993</c:v>
                </c:pt>
                <c:pt idx="1001">
                  <c:v>33.657917000000005</c:v>
                </c:pt>
                <c:pt idx="1002">
                  <c:v>33.668825000000005</c:v>
                </c:pt>
                <c:pt idx="1003">
                  <c:v>33.718004999999998</c:v>
                </c:pt>
                <c:pt idx="1004">
                  <c:v>33.768521999999997</c:v>
                </c:pt>
                <c:pt idx="1005">
                  <c:v>33.818002</c:v>
                </c:pt>
                <c:pt idx="1006">
                  <c:v>33.858992000000001</c:v>
                </c:pt>
                <c:pt idx="1007">
                  <c:v>33.894551999999997</c:v>
                </c:pt>
                <c:pt idx="1008">
                  <c:v>33.917532000000001</c:v>
                </c:pt>
                <c:pt idx="1009">
                  <c:v>33.932506999999994</c:v>
                </c:pt>
                <c:pt idx="1010">
                  <c:v>33.95653999999999</c:v>
                </c:pt>
                <c:pt idx="1011">
                  <c:v>33.978388000000002</c:v>
                </c:pt>
                <c:pt idx="1012">
                  <c:v>34.047602000000005</c:v>
                </c:pt>
                <c:pt idx="1013">
                  <c:v>34.099819999999994</c:v>
                </c:pt>
                <c:pt idx="1014">
                  <c:v>34.111669000000006</c:v>
                </c:pt>
                <c:pt idx="1015">
                  <c:v>34.151851999999998</c:v>
                </c:pt>
                <c:pt idx="1016">
                  <c:v>34.203558000000001</c:v>
                </c:pt>
                <c:pt idx="1017">
                  <c:v>34.265302999999996</c:v>
                </c:pt>
                <c:pt idx="1018">
                  <c:v>34.273406999999999</c:v>
                </c:pt>
                <c:pt idx="1019">
                  <c:v>34.277071999999997</c:v>
                </c:pt>
                <c:pt idx="1020">
                  <c:v>34.326741000000005</c:v>
                </c:pt>
                <c:pt idx="1021">
                  <c:v>34.365099000000001</c:v>
                </c:pt>
                <c:pt idx="1022">
                  <c:v>34.385983000000003</c:v>
                </c:pt>
                <c:pt idx="1023">
                  <c:v>34.409215999999994</c:v>
                </c:pt>
                <c:pt idx="1024">
                  <c:v>34.456793999999995</c:v>
                </c:pt>
                <c:pt idx="1025">
                  <c:v>34.512802000000001</c:v>
                </c:pt>
                <c:pt idx="1026">
                  <c:v>34.509353000000004</c:v>
                </c:pt>
                <c:pt idx="1027">
                  <c:v>34.559082000000004</c:v>
                </c:pt>
                <c:pt idx="1028">
                  <c:v>34.635103000000001</c:v>
                </c:pt>
                <c:pt idx="1029">
                  <c:v>34.668661</c:v>
                </c:pt>
                <c:pt idx="1030">
                  <c:v>34.692345999999993</c:v>
                </c:pt>
                <c:pt idx="1031">
                  <c:v>34.734140000000004</c:v>
                </c:pt>
                <c:pt idx="1032">
                  <c:v>34.784737999999997</c:v>
                </c:pt>
                <c:pt idx="1033">
                  <c:v>34.813521999999999</c:v>
                </c:pt>
                <c:pt idx="1034">
                  <c:v>34.842210999999999</c:v>
                </c:pt>
                <c:pt idx="1035">
                  <c:v>34.899268000000006</c:v>
                </c:pt>
                <c:pt idx="1036">
                  <c:v>34.962637000000001</c:v>
                </c:pt>
                <c:pt idx="1037">
                  <c:v>34.984398999999996</c:v>
                </c:pt>
                <c:pt idx="1038">
                  <c:v>35.012408000000008</c:v>
                </c:pt>
                <c:pt idx="1039">
                  <c:v>35.072514000000005</c:v>
                </c:pt>
                <c:pt idx="1040">
                  <c:v>35.081529000000003</c:v>
                </c:pt>
                <c:pt idx="1041">
                  <c:v>35.090337999999996</c:v>
                </c:pt>
                <c:pt idx="1042">
                  <c:v>35.128364000000005</c:v>
                </c:pt>
                <c:pt idx="1043">
                  <c:v>35.173654000000006</c:v>
                </c:pt>
                <c:pt idx="1044">
                  <c:v>35.204677000000004</c:v>
                </c:pt>
                <c:pt idx="1045">
                  <c:v>35.236863</c:v>
                </c:pt>
                <c:pt idx="1046">
                  <c:v>35.278736000000002</c:v>
                </c:pt>
                <c:pt idx="1047">
                  <c:v>35.296969999999995</c:v>
                </c:pt>
                <c:pt idx="1048">
                  <c:v>35.342038000000002</c:v>
                </c:pt>
                <c:pt idx="1049">
                  <c:v>35.402713999999996</c:v>
                </c:pt>
                <c:pt idx="1050">
                  <c:v>35.460430000000002</c:v>
                </c:pt>
                <c:pt idx="1051">
                  <c:v>35.473827000000007</c:v>
                </c:pt>
                <c:pt idx="1052">
                  <c:v>35.511634999999998</c:v>
                </c:pt>
                <c:pt idx="1053">
                  <c:v>35.581299000000008</c:v>
                </c:pt>
                <c:pt idx="1054">
                  <c:v>35.567499999999995</c:v>
                </c:pt>
                <c:pt idx="1055">
                  <c:v>35.597428000000001</c:v>
                </c:pt>
                <c:pt idx="1056">
                  <c:v>35.661115000000002</c:v>
                </c:pt>
                <c:pt idx="1057">
                  <c:v>35.698383</c:v>
                </c:pt>
                <c:pt idx="1058">
                  <c:v>35.757000999999995</c:v>
                </c:pt>
                <c:pt idx="1059">
                  <c:v>35.788784</c:v>
                </c:pt>
                <c:pt idx="1060">
                  <c:v>35.807902000000006</c:v>
                </c:pt>
                <c:pt idx="1061">
                  <c:v>35.846499000000009</c:v>
                </c:pt>
                <c:pt idx="1062">
                  <c:v>35.899429999999995</c:v>
                </c:pt>
                <c:pt idx="1063">
                  <c:v>35.953717000000005</c:v>
                </c:pt>
                <c:pt idx="1064">
                  <c:v>35.974169000000003</c:v>
                </c:pt>
                <c:pt idx="1065">
                  <c:v>36.033611000000008</c:v>
                </c:pt>
                <c:pt idx="1066">
                  <c:v>36.058171999999999</c:v>
                </c:pt>
                <c:pt idx="1067">
                  <c:v>36.097606000000006</c:v>
                </c:pt>
                <c:pt idx="1068">
                  <c:v>36.118721000000001</c:v>
                </c:pt>
                <c:pt idx="1069">
                  <c:v>36.146905000000004</c:v>
                </c:pt>
                <c:pt idx="1070">
                  <c:v>36.185829000000005</c:v>
                </c:pt>
                <c:pt idx="1071">
                  <c:v>36.237823999999996</c:v>
                </c:pt>
                <c:pt idx="1072">
                  <c:v>36.278408000000006</c:v>
                </c:pt>
                <c:pt idx="1073">
                  <c:v>36.327370999999999</c:v>
                </c:pt>
                <c:pt idx="1074">
                  <c:v>36.375032999999995</c:v>
                </c:pt>
                <c:pt idx="1075">
                  <c:v>36.390906000000008</c:v>
                </c:pt>
                <c:pt idx="1076">
                  <c:v>36.423936000000005</c:v>
                </c:pt>
                <c:pt idx="1077">
                  <c:v>36.483527999999993</c:v>
                </c:pt>
                <c:pt idx="1078">
                  <c:v>36.509322000000004</c:v>
                </c:pt>
                <c:pt idx="1079">
                  <c:v>36.539778000000005</c:v>
                </c:pt>
                <c:pt idx="1080">
                  <c:v>36.571676999999994</c:v>
                </c:pt>
                <c:pt idx="1081">
                  <c:v>36.609383000000001</c:v>
                </c:pt>
                <c:pt idx="1082">
                  <c:v>36.649712000000001</c:v>
                </c:pt>
                <c:pt idx="1083">
                  <c:v>36.695435999999994</c:v>
                </c:pt>
                <c:pt idx="1084">
                  <c:v>36.700552000000009</c:v>
                </c:pt>
                <c:pt idx="1085">
                  <c:v>36.724164000000009</c:v>
                </c:pt>
                <c:pt idx="1086">
                  <c:v>36.785755999999992</c:v>
                </c:pt>
                <c:pt idx="1087">
                  <c:v>36.837126000000005</c:v>
                </c:pt>
                <c:pt idx="1088">
                  <c:v>36.866266999999993</c:v>
                </c:pt>
                <c:pt idx="1089">
                  <c:v>36.896947999999995</c:v>
                </c:pt>
                <c:pt idx="1090">
                  <c:v>36.974783000000002</c:v>
                </c:pt>
                <c:pt idx="1091">
                  <c:v>37.003101000000001</c:v>
                </c:pt>
                <c:pt idx="1092">
                  <c:v>37.043382999999999</c:v>
                </c:pt>
                <c:pt idx="1093">
                  <c:v>37.112518000000009</c:v>
                </c:pt>
                <c:pt idx="1094">
                  <c:v>37.121229</c:v>
                </c:pt>
                <c:pt idx="1095">
                  <c:v>37.154443999999998</c:v>
                </c:pt>
                <c:pt idx="1096">
                  <c:v>37.227516999999999</c:v>
                </c:pt>
                <c:pt idx="1097">
                  <c:v>37.220456000000006</c:v>
                </c:pt>
                <c:pt idx="1098">
                  <c:v>37.272466000000001</c:v>
                </c:pt>
                <c:pt idx="1099">
                  <c:v>37.311102000000005</c:v>
                </c:pt>
                <c:pt idx="1100">
                  <c:v>37.336820000000003</c:v>
                </c:pt>
                <c:pt idx="1101">
                  <c:v>37.373308000000009</c:v>
                </c:pt>
                <c:pt idx="1102">
                  <c:v>37.427617000000005</c:v>
                </c:pt>
                <c:pt idx="1103">
                  <c:v>37.465640999999991</c:v>
                </c:pt>
                <c:pt idx="1104">
                  <c:v>37.537144999999995</c:v>
                </c:pt>
                <c:pt idx="1105">
                  <c:v>37.549751000000008</c:v>
                </c:pt>
                <c:pt idx="1106">
                  <c:v>37.597208999999992</c:v>
                </c:pt>
                <c:pt idx="1107">
                  <c:v>37.627039000000003</c:v>
                </c:pt>
                <c:pt idx="1108">
                  <c:v>37.672716000000001</c:v>
                </c:pt>
                <c:pt idx="1109">
                  <c:v>37.709812000000007</c:v>
                </c:pt>
                <c:pt idx="1110">
                  <c:v>37.758855999999994</c:v>
                </c:pt>
                <c:pt idx="1111">
                  <c:v>37.775465000000004</c:v>
                </c:pt>
                <c:pt idx="1112">
                  <c:v>37.820884999999997</c:v>
                </c:pt>
                <c:pt idx="1113">
                  <c:v>37.847679000000007</c:v>
                </c:pt>
                <c:pt idx="1114">
                  <c:v>37.901834999999998</c:v>
                </c:pt>
                <c:pt idx="1115">
                  <c:v>37.919497000000007</c:v>
                </c:pt>
                <c:pt idx="1116">
                  <c:v>37.975591999999992</c:v>
                </c:pt>
                <c:pt idx="1117">
                  <c:v>38.006827000000001</c:v>
                </c:pt>
                <c:pt idx="1118">
                  <c:v>38.063771999999993</c:v>
                </c:pt>
                <c:pt idx="1119">
                  <c:v>38.080208000000006</c:v>
                </c:pt>
                <c:pt idx="1120">
                  <c:v>38.132404000000001</c:v>
                </c:pt>
                <c:pt idx="1121">
                  <c:v>38.160905999999997</c:v>
                </c:pt>
                <c:pt idx="1122">
                  <c:v>38.229576999999999</c:v>
                </c:pt>
                <c:pt idx="1123">
                  <c:v>38.253175000000006</c:v>
                </c:pt>
                <c:pt idx="1124">
                  <c:v>38.311136000000005</c:v>
                </c:pt>
                <c:pt idx="1125">
                  <c:v>38.360244999999999</c:v>
                </c:pt>
                <c:pt idx="1126">
                  <c:v>38.410340000000005</c:v>
                </c:pt>
                <c:pt idx="1127">
                  <c:v>38.430577999999997</c:v>
                </c:pt>
                <c:pt idx="1128">
                  <c:v>38.487968999999993</c:v>
                </c:pt>
                <c:pt idx="1129">
                  <c:v>38.524226999999996</c:v>
                </c:pt>
                <c:pt idx="1130">
                  <c:v>38.558849999999993</c:v>
                </c:pt>
                <c:pt idx="1131">
                  <c:v>38.612113000000001</c:v>
                </c:pt>
                <c:pt idx="1132">
                  <c:v>38.655596000000003</c:v>
                </c:pt>
                <c:pt idx="1133">
                  <c:v>38.699728999999991</c:v>
                </c:pt>
                <c:pt idx="1134">
                  <c:v>38.732570000000003</c:v>
                </c:pt>
                <c:pt idx="1135">
                  <c:v>38.783768000000002</c:v>
                </c:pt>
                <c:pt idx="1136">
                  <c:v>38.835407000000004</c:v>
                </c:pt>
                <c:pt idx="1137">
                  <c:v>38.865296000000001</c:v>
                </c:pt>
                <c:pt idx="1138">
                  <c:v>38.909399999999998</c:v>
                </c:pt>
                <c:pt idx="1139">
                  <c:v>38.955513000000003</c:v>
                </c:pt>
                <c:pt idx="1140">
                  <c:v>39.000867</c:v>
                </c:pt>
                <c:pt idx="1141">
                  <c:v>39.031872</c:v>
                </c:pt>
                <c:pt idx="1142">
                  <c:v>39.075941999999991</c:v>
                </c:pt>
                <c:pt idx="1143">
                  <c:v>39.153513999999994</c:v>
                </c:pt>
                <c:pt idx="1144">
                  <c:v>39.160201000000008</c:v>
                </c:pt>
                <c:pt idx="1145">
                  <c:v>39.176260000000006</c:v>
                </c:pt>
                <c:pt idx="1146">
                  <c:v>39.219682000000006</c:v>
                </c:pt>
                <c:pt idx="1147">
                  <c:v>39.293995999999993</c:v>
                </c:pt>
                <c:pt idx="1148">
                  <c:v>39.356023</c:v>
                </c:pt>
                <c:pt idx="1149">
                  <c:v>39.352060000000002</c:v>
                </c:pt>
                <c:pt idx="1150">
                  <c:v>39.395291000000007</c:v>
                </c:pt>
                <c:pt idx="1151">
                  <c:v>39.454530000000005</c:v>
                </c:pt>
                <c:pt idx="1152">
                  <c:v>39.492416000000006</c:v>
                </c:pt>
                <c:pt idx="1153">
                  <c:v>39.555783999999996</c:v>
                </c:pt>
                <c:pt idx="1154">
                  <c:v>39.566613999999994</c:v>
                </c:pt>
                <c:pt idx="1155">
                  <c:v>39.639721999999999</c:v>
                </c:pt>
                <c:pt idx="1156">
                  <c:v>39.653446000000002</c:v>
                </c:pt>
                <c:pt idx="1157">
                  <c:v>39.708780999999995</c:v>
                </c:pt>
                <c:pt idx="1158">
                  <c:v>39.769081</c:v>
                </c:pt>
                <c:pt idx="1159">
                  <c:v>39.805385999999999</c:v>
                </c:pt>
                <c:pt idx="1160">
                  <c:v>39.821532999999995</c:v>
                </c:pt>
                <c:pt idx="1161">
                  <c:v>39.908989000000005</c:v>
                </c:pt>
                <c:pt idx="1162">
                  <c:v>39.966131999999995</c:v>
                </c:pt>
                <c:pt idx="1163">
                  <c:v>39.983197999999994</c:v>
                </c:pt>
                <c:pt idx="1164">
                  <c:v>40.009932000000006</c:v>
                </c:pt>
                <c:pt idx="1165">
                  <c:v>40.081582000000004</c:v>
                </c:pt>
                <c:pt idx="1166">
                  <c:v>40.132323000000007</c:v>
                </c:pt>
                <c:pt idx="1167">
                  <c:v>40.158459000000001</c:v>
                </c:pt>
                <c:pt idx="1168">
                  <c:v>40.191161999999998</c:v>
                </c:pt>
                <c:pt idx="1169">
                  <c:v>40.267018</c:v>
                </c:pt>
                <c:pt idx="1170">
                  <c:v>40.282741999999992</c:v>
                </c:pt>
                <c:pt idx="1171">
                  <c:v>40.375140000000002</c:v>
                </c:pt>
                <c:pt idx="1172">
                  <c:v>40.402419000000002</c:v>
                </c:pt>
                <c:pt idx="1173">
                  <c:v>40.450715000000002</c:v>
                </c:pt>
                <c:pt idx="1174">
                  <c:v>40.479636999999997</c:v>
                </c:pt>
                <c:pt idx="1175">
                  <c:v>40.533501999999991</c:v>
                </c:pt>
                <c:pt idx="1176">
                  <c:v>40.567488000000004</c:v>
                </c:pt>
                <c:pt idx="1177">
                  <c:v>40.625741000000005</c:v>
                </c:pt>
                <c:pt idx="1178">
                  <c:v>40.700866999999995</c:v>
                </c:pt>
                <c:pt idx="1179">
                  <c:v>40.735281000000001</c:v>
                </c:pt>
                <c:pt idx="1180">
                  <c:v>40.774659</c:v>
                </c:pt>
                <c:pt idx="1181">
                  <c:v>40.824979999999996</c:v>
                </c:pt>
                <c:pt idx="1182">
                  <c:v>40.861035000000001</c:v>
                </c:pt>
                <c:pt idx="1183">
                  <c:v>40.921259000000006</c:v>
                </c:pt>
                <c:pt idx="1184">
                  <c:v>40.971517999999996</c:v>
                </c:pt>
                <c:pt idx="1185">
                  <c:v>41.010587000000008</c:v>
                </c:pt>
                <c:pt idx="1186">
                  <c:v>41.054804999999995</c:v>
                </c:pt>
                <c:pt idx="1187">
                  <c:v>41.123315999999996</c:v>
                </c:pt>
                <c:pt idx="1188">
                  <c:v>41.194772000000007</c:v>
                </c:pt>
                <c:pt idx="1189">
                  <c:v>41.19229</c:v>
                </c:pt>
                <c:pt idx="1190">
                  <c:v>41.239324999999994</c:v>
                </c:pt>
                <c:pt idx="1191">
                  <c:v>41.304290999999999</c:v>
                </c:pt>
                <c:pt idx="1192">
                  <c:v>41.342176000000002</c:v>
                </c:pt>
                <c:pt idx="1193">
                  <c:v>41.378553000000004</c:v>
                </c:pt>
                <c:pt idx="1194">
                  <c:v>41.433485000000005</c:v>
                </c:pt>
                <c:pt idx="1195">
                  <c:v>41.470511999999992</c:v>
                </c:pt>
                <c:pt idx="1196">
                  <c:v>41.532698000000003</c:v>
                </c:pt>
                <c:pt idx="1197">
                  <c:v>41.580331000000008</c:v>
                </c:pt>
                <c:pt idx="1198">
                  <c:v>41.630302000000007</c:v>
                </c:pt>
                <c:pt idx="1199">
                  <c:v>41.66537000000001</c:v>
                </c:pt>
                <c:pt idx="1200">
                  <c:v>41.727010000000007</c:v>
                </c:pt>
                <c:pt idx="1201">
                  <c:v>41.805210999999993</c:v>
                </c:pt>
                <c:pt idx="1202">
                  <c:v>41.828861999999994</c:v>
                </c:pt>
                <c:pt idx="1203">
                  <c:v>41.904074999999999</c:v>
                </c:pt>
                <c:pt idx="1204">
                  <c:v>41.954417000000007</c:v>
                </c:pt>
                <c:pt idx="1205">
                  <c:v>41.991848999999995</c:v>
                </c:pt>
                <c:pt idx="1206">
                  <c:v>42.037121000000006</c:v>
                </c:pt>
                <c:pt idx="1207">
                  <c:v>42.076012999999996</c:v>
                </c:pt>
                <c:pt idx="1208">
                  <c:v>42.117231999999994</c:v>
                </c:pt>
                <c:pt idx="1209">
                  <c:v>42.144052000000002</c:v>
                </c:pt>
                <c:pt idx="1210">
                  <c:v>42.182061999999995</c:v>
                </c:pt>
                <c:pt idx="1211">
                  <c:v>42.258359000000006</c:v>
                </c:pt>
                <c:pt idx="1212">
                  <c:v>42.306066999999999</c:v>
                </c:pt>
                <c:pt idx="1213">
                  <c:v>42.372772999999995</c:v>
                </c:pt>
                <c:pt idx="1214">
                  <c:v>42.408848999999996</c:v>
                </c:pt>
                <c:pt idx="1215">
                  <c:v>42.457827000000009</c:v>
                </c:pt>
                <c:pt idx="1216">
                  <c:v>42.504364000000002</c:v>
                </c:pt>
                <c:pt idx="1217">
                  <c:v>42.542783000000007</c:v>
                </c:pt>
                <c:pt idx="1218">
                  <c:v>42.589730999999993</c:v>
                </c:pt>
                <c:pt idx="1219">
                  <c:v>42.650280999999993</c:v>
                </c:pt>
                <c:pt idx="1220">
                  <c:v>42.722414999999998</c:v>
                </c:pt>
                <c:pt idx="1221">
                  <c:v>42.766512000000006</c:v>
                </c:pt>
                <c:pt idx="1222">
                  <c:v>42.804705999999996</c:v>
                </c:pt>
                <c:pt idx="1223">
                  <c:v>42.874434999999998</c:v>
                </c:pt>
                <c:pt idx="1224">
                  <c:v>42.911700000000003</c:v>
                </c:pt>
                <c:pt idx="1225">
                  <c:v>42.958787000000001</c:v>
                </c:pt>
                <c:pt idx="1226">
                  <c:v>43.019692000000006</c:v>
                </c:pt>
                <c:pt idx="1227">
                  <c:v>43.042361</c:v>
                </c:pt>
                <c:pt idx="1228">
                  <c:v>43.071128999999992</c:v>
                </c:pt>
                <c:pt idx="1229">
                  <c:v>43.146749999999997</c:v>
                </c:pt>
                <c:pt idx="1230">
                  <c:v>43.214420999999994</c:v>
                </c:pt>
                <c:pt idx="1231">
                  <c:v>43.277533999999996</c:v>
                </c:pt>
                <c:pt idx="1232">
                  <c:v>43.317815000000003</c:v>
                </c:pt>
                <c:pt idx="1233">
                  <c:v>43.354590999999992</c:v>
                </c:pt>
                <c:pt idx="1234">
                  <c:v>43.409004999999993</c:v>
                </c:pt>
                <c:pt idx="1235">
                  <c:v>43.454357000000002</c:v>
                </c:pt>
                <c:pt idx="1236">
                  <c:v>43.491450999999998</c:v>
                </c:pt>
                <c:pt idx="1237">
                  <c:v>43.541634999999999</c:v>
                </c:pt>
                <c:pt idx="1238">
                  <c:v>43.592175999999995</c:v>
                </c:pt>
                <c:pt idx="1239">
                  <c:v>44.117691000000001</c:v>
                </c:pt>
                <c:pt idx="1240">
                  <c:v>44.784380999999996</c:v>
                </c:pt>
                <c:pt idx="1241">
                  <c:v>44.825076000000003</c:v>
                </c:pt>
                <c:pt idx="1242">
                  <c:v>44.868322000000006</c:v>
                </c:pt>
                <c:pt idx="1243">
                  <c:v>44.910791000000003</c:v>
                </c:pt>
                <c:pt idx="1244">
                  <c:v>44.941655000000004</c:v>
                </c:pt>
                <c:pt idx="1245">
                  <c:v>44.985416000000008</c:v>
                </c:pt>
                <c:pt idx="1246">
                  <c:v>45.044785000000005</c:v>
                </c:pt>
                <c:pt idx="1247">
                  <c:v>45.108117999999997</c:v>
                </c:pt>
                <c:pt idx="1248">
                  <c:v>45.137743999999998</c:v>
                </c:pt>
                <c:pt idx="1249">
                  <c:v>45.155633000000009</c:v>
                </c:pt>
                <c:pt idx="1250">
                  <c:v>45.160085000000002</c:v>
                </c:pt>
                <c:pt idx="1251">
                  <c:v>45.190999999999995</c:v>
                </c:pt>
                <c:pt idx="1252">
                  <c:v>45.259000999999998</c:v>
                </c:pt>
                <c:pt idx="1253">
                  <c:v>45.301382999999994</c:v>
                </c:pt>
                <c:pt idx="1254">
                  <c:v>45.327565</c:v>
                </c:pt>
                <c:pt idx="1255">
                  <c:v>45.331402000000004</c:v>
                </c:pt>
                <c:pt idx="1256">
                  <c:v>45.374709000000003</c:v>
                </c:pt>
                <c:pt idx="1257">
                  <c:v>45.415964000000002</c:v>
                </c:pt>
                <c:pt idx="1258">
                  <c:v>45.421110000000006</c:v>
                </c:pt>
                <c:pt idx="1259">
                  <c:v>45.436762000000002</c:v>
                </c:pt>
                <c:pt idx="1260">
                  <c:v>45.461341999999995</c:v>
                </c:pt>
                <c:pt idx="1261">
                  <c:v>45.498291999999999</c:v>
                </c:pt>
                <c:pt idx="1262">
                  <c:v>45.515485999999996</c:v>
                </c:pt>
                <c:pt idx="1263">
                  <c:v>45.497010000000003</c:v>
                </c:pt>
                <c:pt idx="1264">
                  <c:v>45.488182000000002</c:v>
                </c:pt>
                <c:pt idx="1265">
                  <c:v>45.499569000000001</c:v>
                </c:pt>
                <c:pt idx="1266">
                  <c:v>45.503950999999994</c:v>
                </c:pt>
                <c:pt idx="1267">
                  <c:v>45.491820000000004</c:v>
                </c:pt>
                <c:pt idx="1268">
                  <c:v>45.499637999999997</c:v>
                </c:pt>
                <c:pt idx="1269">
                  <c:v>45.501488000000002</c:v>
                </c:pt>
                <c:pt idx="1270">
                  <c:v>45.46508</c:v>
                </c:pt>
                <c:pt idx="1271">
                  <c:v>45.454318000000001</c:v>
                </c:pt>
                <c:pt idx="1272">
                  <c:v>45.455163999999996</c:v>
                </c:pt>
                <c:pt idx="1273">
                  <c:v>45.436949999999996</c:v>
                </c:pt>
                <c:pt idx="1274">
                  <c:v>45.41270500000001</c:v>
                </c:pt>
                <c:pt idx="1275">
                  <c:v>45.382140000000007</c:v>
                </c:pt>
                <c:pt idx="1276">
                  <c:v>45.377364999999998</c:v>
                </c:pt>
                <c:pt idx="1277">
                  <c:v>45.358626000000001</c:v>
                </c:pt>
                <c:pt idx="1278">
                  <c:v>45.307129999999994</c:v>
                </c:pt>
                <c:pt idx="1279">
                  <c:v>45.296250999999998</c:v>
                </c:pt>
                <c:pt idx="1280">
                  <c:v>45.305516000000004</c:v>
                </c:pt>
                <c:pt idx="1281">
                  <c:v>45.307573999999995</c:v>
                </c:pt>
                <c:pt idx="1282">
                  <c:v>45.280816000000002</c:v>
                </c:pt>
                <c:pt idx="1283">
                  <c:v>45.309041999999998</c:v>
                </c:pt>
                <c:pt idx="1284">
                  <c:v>45.328349000000003</c:v>
                </c:pt>
                <c:pt idx="1285">
                  <c:v>45.317764999999994</c:v>
                </c:pt>
                <c:pt idx="1286">
                  <c:v>45.344201000000005</c:v>
                </c:pt>
                <c:pt idx="1287">
                  <c:v>45.368392000000007</c:v>
                </c:pt>
                <c:pt idx="1288">
                  <c:v>45.427983000000005</c:v>
                </c:pt>
                <c:pt idx="1289">
                  <c:v>45.510939</c:v>
                </c:pt>
                <c:pt idx="1290">
                  <c:v>45.580735000000004</c:v>
                </c:pt>
                <c:pt idx="1291">
                  <c:v>45.650998000000001</c:v>
                </c:pt>
                <c:pt idx="1292">
                  <c:v>45.744175999999996</c:v>
                </c:pt>
                <c:pt idx="1293">
                  <c:v>45.871745999999995</c:v>
                </c:pt>
                <c:pt idx="1294">
                  <c:v>45.971443999999998</c:v>
                </c:pt>
                <c:pt idx="1295">
                  <c:v>46.091533999999996</c:v>
                </c:pt>
                <c:pt idx="1296">
                  <c:v>46.195465000000006</c:v>
                </c:pt>
                <c:pt idx="1297">
                  <c:v>46.331795</c:v>
                </c:pt>
                <c:pt idx="1298">
                  <c:v>46.467356999999993</c:v>
                </c:pt>
                <c:pt idx="1299">
                  <c:v>46.592285000000004</c:v>
                </c:pt>
                <c:pt idx="1300">
                  <c:v>46.733457999999999</c:v>
                </c:pt>
                <c:pt idx="1301">
                  <c:v>46.882047</c:v>
                </c:pt>
                <c:pt idx="1302">
                  <c:v>47.013851000000003</c:v>
                </c:pt>
                <c:pt idx="1303">
                  <c:v>47.152563999999998</c:v>
                </c:pt>
                <c:pt idx="1304">
                  <c:v>47.319495999999994</c:v>
                </c:pt>
                <c:pt idx="1305">
                  <c:v>47.448495999999999</c:v>
                </c:pt>
                <c:pt idx="1306">
                  <c:v>47.576936000000003</c:v>
                </c:pt>
                <c:pt idx="1307">
                  <c:v>47.735901999999996</c:v>
                </c:pt>
                <c:pt idx="1308">
                  <c:v>47.837110000000003</c:v>
                </c:pt>
                <c:pt idx="1309">
                  <c:v>47.972855000000003</c:v>
                </c:pt>
                <c:pt idx="1310">
                  <c:v>48.097685000000006</c:v>
                </c:pt>
                <c:pt idx="1311">
                  <c:v>48.207321999999998</c:v>
                </c:pt>
                <c:pt idx="1312">
                  <c:v>48.310174000000004</c:v>
                </c:pt>
                <c:pt idx="1313">
                  <c:v>48.396155000000007</c:v>
                </c:pt>
                <c:pt idx="1314">
                  <c:v>48.518046999999996</c:v>
                </c:pt>
                <c:pt idx="1315">
                  <c:v>48.534351000000001</c:v>
                </c:pt>
                <c:pt idx="1316">
                  <c:v>48.547277000000008</c:v>
                </c:pt>
                <c:pt idx="1317">
                  <c:v>48.555790999999999</c:v>
                </c:pt>
                <c:pt idx="1318">
                  <c:v>48.446777000000004</c:v>
                </c:pt>
                <c:pt idx="1319">
                  <c:v>48.381343999999999</c:v>
                </c:pt>
                <c:pt idx="1320">
                  <c:v>48.275089999999999</c:v>
                </c:pt>
                <c:pt idx="1321">
                  <c:v>48.218403000000009</c:v>
                </c:pt>
                <c:pt idx="1322">
                  <c:v>48.171348999999999</c:v>
                </c:pt>
                <c:pt idx="1323">
                  <c:v>48.122854999999994</c:v>
                </c:pt>
                <c:pt idx="1324">
                  <c:v>48.114759999999997</c:v>
                </c:pt>
                <c:pt idx="1325">
                  <c:v>48.112700999999994</c:v>
                </c:pt>
                <c:pt idx="1326">
                  <c:v>48.090976999999995</c:v>
                </c:pt>
                <c:pt idx="1327">
                  <c:v>48.085487000000001</c:v>
                </c:pt>
                <c:pt idx="1328">
                  <c:v>48.085168000000003</c:v>
                </c:pt>
                <c:pt idx="1329">
                  <c:v>48.084901000000009</c:v>
                </c:pt>
                <c:pt idx="1330">
                  <c:v>48.143259999999991</c:v>
                </c:pt>
                <c:pt idx="1331">
                  <c:v>48.137121</c:v>
                </c:pt>
                <c:pt idx="1332">
                  <c:v>48.210043000000006</c:v>
                </c:pt>
                <c:pt idx="1333">
                  <c:v>48.263375000000003</c:v>
                </c:pt>
                <c:pt idx="1334">
                  <c:v>48.301219999999994</c:v>
                </c:pt>
                <c:pt idx="1335">
                  <c:v>48.412012000000004</c:v>
                </c:pt>
                <c:pt idx="1336">
                  <c:v>48.456009999999992</c:v>
                </c:pt>
                <c:pt idx="1337">
                  <c:v>48.559432000000001</c:v>
                </c:pt>
                <c:pt idx="1338">
                  <c:v>48.671865000000004</c:v>
                </c:pt>
                <c:pt idx="1339">
                  <c:v>48.76935499999999</c:v>
                </c:pt>
                <c:pt idx="1340">
                  <c:v>48.827357999999997</c:v>
                </c:pt>
                <c:pt idx="1341">
                  <c:v>48.953965000000004</c:v>
                </c:pt>
                <c:pt idx="1342">
                  <c:v>49.066103000000005</c:v>
                </c:pt>
                <c:pt idx="1343">
                  <c:v>49.122632999999993</c:v>
                </c:pt>
                <c:pt idx="1344">
                  <c:v>49.218279000000003</c:v>
                </c:pt>
                <c:pt idx="1345">
                  <c:v>49.345953999999992</c:v>
                </c:pt>
                <c:pt idx="1346">
                  <c:v>49.406929000000005</c:v>
                </c:pt>
                <c:pt idx="1347">
                  <c:v>49.515208999999999</c:v>
                </c:pt>
                <c:pt idx="1348">
                  <c:v>49.584105000000008</c:v>
                </c:pt>
                <c:pt idx="1349">
                  <c:v>49.639223000000001</c:v>
                </c:pt>
                <c:pt idx="1350">
                  <c:v>49.737880999999994</c:v>
                </c:pt>
                <c:pt idx="1351">
                  <c:v>49.784644</c:v>
                </c:pt>
                <c:pt idx="1352">
                  <c:v>49.893867000000007</c:v>
                </c:pt>
                <c:pt idx="1353">
                  <c:v>49.993833000000002</c:v>
                </c:pt>
                <c:pt idx="1354">
                  <c:v>50.075216999999995</c:v>
                </c:pt>
                <c:pt idx="1355">
                  <c:v>50.127960999999992</c:v>
                </c:pt>
                <c:pt idx="1356">
                  <c:v>50.200369999999999</c:v>
                </c:pt>
                <c:pt idx="1357">
                  <c:v>50.239487000000004</c:v>
                </c:pt>
                <c:pt idx="1358">
                  <c:v>50.270536999999997</c:v>
                </c:pt>
                <c:pt idx="1359">
                  <c:v>50.349001999999992</c:v>
                </c:pt>
                <c:pt idx="1360">
                  <c:v>50.395372999999999</c:v>
                </c:pt>
                <c:pt idx="1361">
                  <c:v>50.439387999999994</c:v>
                </c:pt>
                <c:pt idx="1362">
                  <c:v>50.493422000000002</c:v>
                </c:pt>
                <c:pt idx="1363">
                  <c:v>50.526957999999993</c:v>
                </c:pt>
                <c:pt idx="1364">
                  <c:v>50.587403999999999</c:v>
                </c:pt>
                <c:pt idx="1365">
                  <c:v>50.656117999999992</c:v>
                </c:pt>
                <c:pt idx="1366">
                  <c:v>50.711089000000008</c:v>
                </c:pt>
                <c:pt idx="1367">
                  <c:v>50.788054999999993</c:v>
                </c:pt>
                <c:pt idx="1368">
                  <c:v>50.787708999999992</c:v>
                </c:pt>
                <c:pt idx="1369">
                  <c:v>50.861115000000005</c:v>
                </c:pt>
                <c:pt idx="1370">
                  <c:v>50.900513999999994</c:v>
                </c:pt>
                <c:pt idx="1371">
                  <c:v>50.943480000000001</c:v>
                </c:pt>
                <c:pt idx="1372">
                  <c:v>51.015998000000003</c:v>
                </c:pt>
                <c:pt idx="1373">
                  <c:v>51.075617000000001</c:v>
                </c:pt>
                <c:pt idx="1374">
                  <c:v>51.116046000000004</c:v>
                </c:pt>
                <c:pt idx="1375">
                  <c:v>51.161521999999998</c:v>
                </c:pt>
                <c:pt idx="1376">
                  <c:v>51.212651999999999</c:v>
                </c:pt>
                <c:pt idx="1377">
                  <c:v>51.270416999999995</c:v>
                </c:pt>
                <c:pt idx="1378">
                  <c:v>51.282761000000008</c:v>
                </c:pt>
                <c:pt idx="1379">
                  <c:v>51.393388000000002</c:v>
                </c:pt>
                <c:pt idx="1380">
                  <c:v>51.435932999999991</c:v>
                </c:pt>
                <c:pt idx="1381">
                  <c:v>51.481096000000001</c:v>
                </c:pt>
                <c:pt idx="1382">
                  <c:v>51.495755000000003</c:v>
                </c:pt>
                <c:pt idx="1383">
                  <c:v>51.596482999999999</c:v>
                </c:pt>
                <c:pt idx="1384">
                  <c:v>51.634957999999997</c:v>
                </c:pt>
                <c:pt idx="1385">
                  <c:v>51.675799999999995</c:v>
                </c:pt>
                <c:pt idx="1386">
                  <c:v>51.73748599999999</c:v>
                </c:pt>
                <c:pt idx="1387">
                  <c:v>51.822294999999997</c:v>
                </c:pt>
                <c:pt idx="1388">
                  <c:v>51.816658000000004</c:v>
                </c:pt>
                <c:pt idx="1389">
                  <c:v>51.847642999999991</c:v>
                </c:pt>
                <c:pt idx="1390">
                  <c:v>51.938528999999988</c:v>
                </c:pt>
                <c:pt idx="1391">
                  <c:v>51.987711000000004</c:v>
                </c:pt>
                <c:pt idx="1392">
                  <c:v>52.030852999999993</c:v>
                </c:pt>
                <c:pt idx="1393">
                  <c:v>52.056675999999996</c:v>
                </c:pt>
                <c:pt idx="1394">
                  <c:v>52.099022000000005</c:v>
                </c:pt>
                <c:pt idx="1395">
                  <c:v>52.176566999999999</c:v>
                </c:pt>
                <c:pt idx="1396">
                  <c:v>52.227113000000003</c:v>
                </c:pt>
                <c:pt idx="1397">
                  <c:v>52.239872000000005</c:v>
                </c:pt>
                <c:pt idx="1398">
                  <c:v>52.272317999999999</c:v>
                </c:pt>
                <c:pt idx="1399">
                  <c:v>52.350496999999997</c:v>
                </c:pt>
                <c:pt idx="1400">
                  <c:v>52.402535</c:v>
                </c:pt>
                <c:pt idx="1401">
                  <c:v>52.444277999999997</c:v>
                </c:pt>
                <c:pt idx="1402">
                  <c:v>52.500329000000008</c:v>
                </c:pt>
                <c:pt idx="1403">
                  <c:v>52.555477000000003</c:v>
                </c:pt>
                <c:pt idx="1404">
                  <c:v>52.584246000000007</c:v>
                </c:pt>
                <c:pt idx="1405">
                  <c:v>52.633253999999994</c:v>
                </c:pt>
                <c:pt idx="1406">
                  <c:v>52.656244999999998</c:v>
                </c:pt>
                <c:pt idx="1407">
                  <c:v>52.691623000000007</c:v>
                </c:pt>
                <c:pt idx="1408">
                  <c:v>52.765607000000003</c:v>
                </c:pt>
                <c:pt idx="1409">
                  <c:v>52.794794000000003</c:v>
                </c:pt>
                <c:pt idx="1410">
                  <c:v>52.845993</c:v>
                </c:pt>
                <c:pt idx="1411">
                  <c:v>52.899279000000007</c:v>
                </c:pt>
                <c:pt idx="1412">
                  <c:v>52.958075999999998</c:v>
                </c:pt>
                <c:pt idx="1413">
                  <c:v>52.983260000000001</c:v>
                </c:pt>
                <c:pt idx="1414">
                  <c:v>52.992953999999997</c:v>
                </c:pt>
                <c:pt idx="1415">
                  <c:v>53.061612999999994</c:v>
                </c:pt>
                <c:pt idx="1416">
                  <c:v>53.116153999999995</c:v>
                </c:pt>
                <c:pt idx="1417">
                  <c:v>53.169766999999993</c:v>
                </c:pt>
                <c:pt idx="1418">
                  <c:v>53.189659999999996</c:v>
                </c:pt>
                <c:pt idx="1419">
                  <c:v>53.226265999999995</c:v>
                </c:pt>
                <c:pt idx="1420">
                  <c:v>53.277469000000004</c:v>
                </c:pt>
                <c:pt idx="1421">
                  <c:v>53.353471999999996</c:v>
                </c:pt>
                <c:pt idx="1422">
                  <c:v>53.966662999999997</c:v>
                </c:pt>
                <c:pt idx="1423">
                  <c:v>55.333397000000005</c:v>
                </c:pt>
                <c:pt idx="1424">
                  <c:v>55.367459000000004</c:v>
                </c:pt>
                <c:pt idx="1425">
                  <c:v>55.410593999999989</c:v>
                </c:pt>
                <c:pt idx="1426">
                  <c:v>55.439264999999999</c:v>
                </c:pt>
                <c:pt idx="1427">
                  <c:v>55.517915000000002</c:v>
                </c:pt>
                <c:pt idx="1428">
                  <c:v>55.599466</c:v>
                </c:pt>
                <c:pt idx="1429">
                  <c:v>55.639527999999999</c:v>
                </c:pt>
                <c:pt idx="1430">
                  <c:v>55.730767</c:v>
                </c:pt>
                <c:pt idx="1431">
                  <c:v>55.803630999999996</c:v>
                </c:pt>
                <c:pt idx="1432">
                  <c:v>55.854882000000003</c:v>
                </c:pt>
                <c:pt idx="1433">
                  <c:v>55.926000999999999</c:v>
                </c:pt>
                <c:pt idx="1434">
                  <c:v>55.985354000000001</c:v>
                </c:pt>
                <c:pt idx="1435">
                  <c:v>56.042517999999994</c:v>
                </c:pt>
                <c:pt idx="1436">
                  <c:v>56.060057999999998</c:v>
                </c:pt>
                <c:pt idx="1437">
                  <c:v>56.142551999999995</c:v>
                </c:pt>
                <c:pt idx="1438">
                  <c:v>56.207168999999993</c:v>
                </c:pt>
                <c:pt idx="1439">
                  <c:v>56.28902699999999</c:v>
                </c:pt>
                <c:pt idx="1440">
                  <c:v>56.368606</c:v>
                </c:pt>
                <c:pt idx="1441">
                  <c:v>56.387941999999995</c:v>
                </c:pt>
                <c:pt idx="1442">
                  <c:v>56.426788000000002</c:v>
                </c:pt>
                <c:pt idx="1443">
                  <c:v>56.455215999999993</c:v>
                </c:pt>
                <c:pt idx="1444">
                  <c:v>56.558608000000007</c:v>
                </c:pt>
                <c:pt idx="1445">
                  <c:v>56.670753000000005</c:v>
                </c:pt>
                <c:pt idx="1446">
                  <c:v>56.682050000000004</c:v>
                </c:pt>
                <c:pt idx="1447">
                  <c:v>56.736355000000003</c:v>
                </c:pt>
                <c:pt idx="1448">
                  <c:v>56.823364000000005</c:v>
                </c:pt>
                <c:pt idx="1449">
                  <c:v>56.89114099999999</c:v>
                </c:pt>
                <c:pt idx="1450">
                  <c:v>56.952067999999997</c:v>
                </c:pt>
                <c:pt idx="1451">
                  <c:v>57.038038000000007</c:v>
                </c:pt>
                <c:pt idx="1452">
                  <c:v>57.120635</c:v>
                </c:pt>
                <c:pt idx="1453">
                  <c:v>57.140257000000005</c:v>
                </c:pt>
                <c:pt idx="1454">
                  <c:v>57.208407000000008</c:v>
                </c:pt>
                <c:pt idx="1455">
                  <c:v>57.289914000000003</c:v>
                </c:pt>
                <c:pt idx="1456">
                  <c:v>57.361039000000005</c:v>
                </c:pt>
                <c:pt idx="1457">
                  <c:v>57.402062999999998</c:v>
                </c:pt>
                <c:pt idx="1458">
                  <c:v>57.483791999999994</c:v>
                </c:pt>
                <c:pt idx="1459">
                  <c:v>57.553373000000008</c:v>
                </c:pt>
                <c:pt idx="1460">
                  <c:v>57.582692000000002</c:v>
                </c:pt>
                <c:pt idx="1461">
                  <c:v>57.627702999999997</c:v>
                </c:pt>
                <c:pt idx="1462">
                  <c:v>57.748784999999998</c:v>
                </c:pt>
                <c:pt idx="1463">
                  <c:v>57.852608999999994</c:v>
                </c:pt>
                <c:pt idx="1464">
                  <c:v>57.914080999999996</c:v>
                </c:pt>
                <c:pt idx="1465">
                  <c:v>57.945425999999998</c:v>
                </c:pt>
                <c:pt idx="1466">
                  <c:v>57.951701</c:v>
                </c:pt>
                <c:pt idx="1467">
                  <c:v>58.009012999999996</c:v>
                </c:pt>
                <c:pt idx="1468">
                  <c:v>58.085365999999993</c:v>
                </c:pt>
                <c:pt idx="1469">
                  <c:v>58.197749999999999</c:v>
                </c:pt>
                <c:pt idx="1470">
                  <c:v>58.303430000000006</c:v>
                </c:pt>
                <c:pt idx="1471">
                  <c:v>58.337039000000004</c:v>
                </c:pt>
                <c:pt idx="1472">
                  <c:v>58.360043999999995</c:v>
                </c:pt>
                <c:pt idx="1473">
                  <c:v>58.375892</c:v>
                </c:pt>
                <c:pt idx="1474">
                  <c:v>58.481797999999998</c:v>
                </c:pt>
                <c:pt idx="1475">
                  <c:v>58.564123000000009</c:v>
                </c:pt>
                <c:pt idx="1476">
                  <c:v>58.607358000000005</c:v>
                </c:pt>
                <c:pt idx="1477">
                  <c:v>58.647910000000003</c:v>
                </c:pt>
                <c:pt idx="1478">
                  <c:v>58.667423999999997</c:v>
                </c:pt>
                <c:pt idx="1479">
                  <c:v>58.735659999999996</c:v>
                </c:pt>
                <c:pt idx="1480">
                  <c:v>58.785067999999995</c:v>
                </c:pt>
              </c:numCache>
            </c:numRef>
          </c:yVal>
          <c:smooth val="0"/>
          <c:extLst>
            <c:ext xmlns:c16="http://schemas.microsoft.com/office/drawing/2014/chart" uri="{C3380CC4-5D6E-409C-BE32-E72D297353CC}">
              <c16:uniqueId val="{00000001-9615-4D28-8C4D-F6790DF41419}"/>
            </c:ext>
          </c:extLst>
        </c:ser>
        <c:ser>
          <c:idx val="2"/>
          <c:order val="2"/>
          <c:tx>
            <c:strRef>
              <c:f>'Milk_A-D.Sample'!$N$1</c:f>
              <c:strCache>
                <c:ptCount val="1"/>
                <c:pt idx="0">
                  <c:v>absorbance of milk C</c:v>
                </c:pt>
              </c:strCache>
            </c:strRef>
          </c:tx>
          <c:spPr>
            <a:ln w="19050" cap="rnd">
              <a:noFill/>
              <a:round/>
            </a:ln>
            <a:effectLst/>
          </c:spPr>
          <c:marker>
            <c:symbol val="circle"/>
            <c:size val="5"/>
            <c:spPr>
              <a:solidFill>
                <a:schemeClr val="accent3"/>
              </a:solidFill>
              <a:ln w="9525">
                <a:solidFill>
                  <a:schemeClr val="accent3"/>
                </a:solidFill>
              </a:ln>
              <a:effectLst/>
            </c:spPr>
          </c:marker>
          <c:xVal>
            <c:numRef>
              <c:f>'Milk_A-D.Sample'!$A$2:$A$1482</c:f>
              <c:numCache>
                <c:formatCode>General</c:formatCode>
                <c:ptCount val="1481"/>
                <c:pt idx="0">
                  <c:v>1800</c:v>
                </c:pt>
                <c:pt idx="1">
                  <c:v>1799</c:v>
                </c:pt>
                <c:pt idx="2">
                  <c:v>1798</c:v>
                </c:pt>
                <c:pt idx="3">
                  <c:v>1797</c:v>
                </c:pt>
                <c:pt idx="4">
                  <c:v>1796</c:v>
                </c:pt>
                <c:pt idx="5">
                  <c:v>1795</c:v>
                </c:pt>
                <c:pt idx="6">
                  <c:v>1794</c:v>
                </c:pt>
                <c:pt idx="7">
                  <c:v>1793</c:v>
                </c:pt>
                <c:pt idx="8">
                  <c:v>1792</c:v>
                </c:pt>
                <c:pt idx="9">
                  <c:v>1791</c:v>
                </c:pt>
                <c:pt idx="10">
                  <c:v>1790</c:v>
                </c:pt>
                <c:pt idx="11">
                  <c:v>1789</c:v>
                </c:pt>
                <c:pt idx="12">
                  <c:v>1788</c:v>
                </c:pt>
                <c:pt idx="13">
                  <c:v>1787</c:v>
                </c:pt>
                <c:pt idx="14">
                  <c:v>1786</c:v>
                </c:pt>
                <c:pt idx="15">
                  <c:v>1785</c:v>
                </c:pt>
                <c:pt idx="16">
                  <c:v>1784</c:v>
                </c:pt>
                <c:pt idx="17">
                  <c:v>1783</c:v>
                </c:pt>
                <c:pt idx="18">
                  <c:v>1782</c:v>
                </c:pt>
                <c:pt idx="19">
                  <c:v>1781</c:v>
                </c:pt>
                <c:pt idx="20">
                  <c:v>1780</c:v>
                </c:pt>
                <c:pt idx="21">
                  <c:v>1779</c:v>
                </c:pt>
                <c:pt idx="22">
                  <c:v>1778</c:v>
                </c:pt>
                <c:pt idx="23">
                  <c:v>1777</c:v>
                </c:pt>
                <c:pt idx="24">
                  <c:v>1776</c:v>
                </c:pt>
                <c:pt idx="25">
                  <c:v>1775</c:v>
                </c:pt>
                <c:pt idx="26">
                  <c:v>1774</c:v>
                </c:pt>
                <c:pt idx="27">
                  <c:v>1773</c:v>
                </c:pt>
                <c:pt idx="28">
                  <c:v>1772</c:v>
                </c:pt>
                <c:pt idx="29">
                  <c:v>1771</c:v>
                </c:pt>
                <c:pt idx="30">
                  <c:v>1770</c:v>
                </c:pt>
                <c:pt idx="31">
                  <c:v>1769</c:v>
                </c:pt>
                <c:pt idx="32">
                  <c:v>1768</c:v>
                </c:pt>
                <c:pt idx="33">
                  <c:v>1767</c:v>
                </c:pt>
                <c:pt idx="34">
                  <c:v>1766</c:v>
                </c:pt>
                <c:pt idx="35">
                  <c:v>1765</c:v>
                </c:pt>
                <c:pt idx="36">
                  <c:v>1764</c:v>
                </c:pt>
                <c:pt idx="37">
                  <c:v>1763</c:v>
                </c:pt>
                <c:pt idx="38">
                  <c:v>1762</c:v>
                </c:pt>
                <c:pt idx="39">
                  <c:v>1761</c:v>
                </c:pt>
                <c:pt idx="40">
                  <c:v>1760</c:v>
                </c:pt>
                <c:pt idx="41">
                  <c:v>1759</c:v>
                </c:pt>
                <c:pt idx="42">
                  <c:v>1758</c:v>
                </c:pt>
                <c:pt idx="43">
                  <c:v>1757</c:v>
                </c:pt>
                <c:pt idx="44">
                  <c:v>1756</c:v>
                </c:pt>
                <c:pt idx="45">
                  <c:v>1755</c:v>
                </c:pt>
                <c:pt idx="46">
                  <c:v>1754</c:v>
                </c:pt>
                <c:pt idx="47">
                  <c:v>1753</c:v>
                </c:pt>
                <c:pt idx="48">
                  <c:v>1752</c:v>
                </c:pt>
                <c:pt idx="49">
                  <c:v>1751</c:v>
                </c:pt>
                <c:pt idx="50">
                  <c:v>1750</c:v>
                </c:pt>
                <c:pt idx="51">
                  <c:v>1749</c:v>
                </c:pt>
                <c:pt idx="52">
                  <c:v>1748</c:v>
                </c:pt>
                <c:pt idx="53">
                  <c:v>1747</c:v>
                </c:pt>
                <c:pt idx="54">
                  <c:v>1746</c:v>
                </c:pt>
                <c:pt idx="55">
                  <c:v>1745</c:v>
                </c:pt>
                <c:pt idx="56">
                  <c:v>1744</c:v>
                </c:pt>
                <c:pt idx="57">
                  <c:v>1743</c:v>
                </c:pt>
                <c:pt idx="58">
                  <c:v>1742</c:v>
                </c:pt>
                <c:pt idx="59">
                  <c:v>1741</c:v>
                </c:pt>
                <c:pt idx="60">
                  <c:v>1740</c:v>
                </c:pt>
                <c:pt idx="61">
                  <c:v>1739</c:v>
                </c:pt>
                <c:pt idx="62">
                  <c:v>1738</c:v>
                </c:pt>
                <c:pt idx="63">
                  <c:v>1737</c:v>
                </c:pt>
                <c:pt idx="64">
                  <c:v>1736</c:v>
                </c:pt>
                <c:pt idx="65">
                  <c:v>1735</c:v>
                </c:pt>
                <c:pt idx="66">
                  <c:v>1734</c:v>
                </c:pt>
                <c:pt idx="67">
                  <c:v>1733</c:v>
                </c:pt>
                <c:pt idx="68">
                  <c:v>1732</c:v>
                </c:pt>
                <c:pt idx="69">
                  <c:v>1731</c:v>
                </c:pt>
                <c:pt idx="70">
                  <c:v>1730</c:v>
                </c:pt>
                <c:pt idx="71">
                  <c:v>1729</c:v>
                </c:pt>
                <c:pt idx="72">
                  <c:v>1728</c:v>
                </c:pt>
                <c:pt idx="73">
                  <c:v>1727</c:v>
                </c:pt>
                <c:pt idx="74">
                  <c:v>1726</c:v>
                </c:pt>
                <c:pt idx="75">
                  <c:v>1725</c:v>
                </c:pt>
                <c:pt idx="76">
                  <c:v>1724</c:v>
                </c:pt>
                <c:pt idx="77">
                  <c:v>1723</c:v>
                </c:pt>
                <c:pt idx="78">
                  <c:v>1722</c:v>
                </c:pt>
                <c:pt idx="79">
                  <c:v>1721</c:v>
                </c:pt>
                <c:pt idx="80">
                  <c:v>1720</c:v>
                </c:pt>
                <c:pt idx="81">
                  <c:v>1719</c:v>
                </c:pt>
                <c:pt idx="82">
                  <c:v>1718</c:v>
                </c:pt>
                <c:pt idx="83">
                  <c:v>1717</c:v>
                </c:pt>
                <c:pt idx="84">
                  <c:v>1716</c:v>
                </c:pt>
                <c:pt idx="85">
                  <c:v>1715</c:v>
                </c:pt>
                <c:pt idx="86">
                  <c:v>1714</c:v>
                </c:pt>
                <c:pt idx="87">
                  <c:v>1713</c:v>
                </c:pt>
                <c:pt idx="88">
                  <c:v>1712</c:v>
                </c:pt>
                <c:pt idx="89">
                  <c:v>1711</c:v>
                </c:pt>
                <c:pt idx="90">
                  <c:v>1710</c:v>
                </c:pt>
                <c:pt idx="91">
                  <c:v>1709</c:v>
                </c:pt>
                <c:pt idx="92">
                  <c:v>1708</c:v>
                </c:pt>
                <c:pt idx="93">
                  <c:v>1707</c:v>
                </c:pt>
                <c:pt idx="94">
                  <c:v>1706</c:v>
                </c:pt>
                <c:pt idx="95">
                  <c:v>1705</c:v>
                </c:pt>
                <c:pt idx="96">
                  <c:v>1704</c:v>
                </c:pt>
                <c:pt idx="97">
                  <c:v>1703</c:v>
                </c:pt>
                <c:pt idx="98">
                  <c:v>1702</c:v>
                </c:pt>
                <c:pt idx="99">
                  <c:v>1701</c:v>
                </c:pt>
                <c:pt idx="100">
                  <c:v>1700</c:v>
                </c:pt>
                <c:pt idx="101">
                  <c:v>1699</c:v>
                </c:pt>
                <c:pt idx="102">
                  <c:v>1698</c:v>
                </c:pt>
                <c:pt idx="103">
                  <c:v>1697</c:v>
                </c:pt>
                <c:pt idx="104">
                  <c:v>1696</c:v>
                </c:pt>
                <c:pt idx="105">
                  <c:v>1695</c:v>
                </c:pt>
                <c:pt idx="106">
                  <c:v>1694</c:v>
                </c:pt>
                <c:pt idx="107">
                  <c:v>1693</c:v>
                </c:pt>
                <c:pt idx="108">
                  <c:v>1692</c:v>
                </c:pt>
                <c:pt idx="109">
                  <c:v>1691</c:v>
                </c:pt>
                <c:pt idx="110">
                  <c:v>1690</c:v>
                </c:pt>
                <c:pt idx="111">
                  <c:v>1689</c:v>
                </c:pt>
                <c:pt idx="112">
                  <c:v>1688</c:v>
                </c:pt>
                <c:pt idx="113">
                  <c:v>1687</c:v>
                </c:pt>
                <c:pt idx="114">
                  <c:v>1686</c:v>
                </c:pt>
                <c:pt idx="115">
                  <c:v>1685</c:v>
                </c:pt>
                <c:pt idx="116">
                  <c:v>1684</c:v>
                </c:pt>
                <c:pt idx="117">
                  <c:v>1683</c:v>
                </c:pt>
                <c:pt idx="118">
                  <c:v>1682</c:v>
                </c:pt>
                <c:pt idx="119">
                  <c:v>1681</c:v>
                </c:pt>
                <c:pt idx="120">
                  <c:v>1680</c:v>
                </c:pt>
                <c:pt idx="121">
                  <c:v>1679</c:v>
                </c:pt>
                <c:pt idx="122">
                  <c:v>1678</c:v>
                </c:pt>
                <c:pt idx="123">
                  <c:v>1677</c:v>
                </c:pt>
                <c:pt idx="124">
                  <c:v>1676</c:v>
                </c:pt>
                <c:pt idx="125">
                  <c:v>1675</c:v>
                </c:pt>
                <c:pt idx="126">
                  <c:v>1674</c:v>
                </c:pt>
                <c:pt idx="127">
                  <c:v>1673</c:v>
                </c:pt>
                <c:pt idx="128">
                  <c:v>1672</c:v>
                </c:pt>
                <c:pt idx="129">
                  <c:v>1671</c:v>
                </c:pt>
                <c:pt idx="130">
                  <c:v>1670</c:v>
                </c:pt>
                <c:pt idx="131">
                  <c:v>1669</c:v>
                </c:pt>
                <c:pt idx="132">
                  <c:v>1668</c:v>
                </c:pt>
                <c:pt idx="133">
                  <c:v>1667</c:v>
                </c:pt>
                <c:pt idx="134">
                  <c:v>1666</c:v>
                </c:pt>
                <c:pt idx="135">
                  <c:v>1665</c:v>
                </c:pt>
                <c:pt idx="136">
                  <c:v>1664</c:v>
                </c:pt>
                <c:pt idx="137">
                  <c:v>1663</c:v>
                </c:pt>
                <c:pt idx="138">
                  <c:v>1662</c:v>
                </c:pt>
                <c:pt idx="139">
                  <c:v>1661</c:v>
                </c:pt>
                <c:pt idx="140">
                  <c:v>1660</c:v>
                </c:pt>
                <c:pt idx="141">
                  <c:v>1659</c:v>
                </c:pt>
                <c:pt idx="142">
                  <c:v>1658</c:v>
                </c:pt>
                <c:pt idx="143">
                  <c:v>1657</c:v>
                </c:pt>
                <c:pt idx="144">
                  <c:v>1656</c:v>
                </c:pt>
                <c:pt idx="145">
                  <c:v>1655</c:v>
                </c:pt>
                <c:pt idx="146">
                  <c:v>1654</c:v>
                </c:pt>
                <c:pt idx="147">
                  <c:v>1653</c:v>
                </c:pt>
                <c:pt idx="148">
                  <c:v>1652</c:v>
                </c:pt>
                <c:pt idx="149">
                  <c:v>1651</c:v>
                </c:pt>
                <c:pt idx="150">
                  <c:v>1650</c:v>
                </c:pt>
                <c:pt idx="151">
                  <c:v>1649</c:v>
                </c:pt>
                <c:pt idx="152">
                  <c:v>1648</c:v>
                </c:pt>
                <c:pt idx="153">
                  <c:v>1647</c:v>
                </c:pt>
                <c:pt idx="154">
                  <c:v>1646</c:v>
                </c:pt>
                <c:pt idx="155">
                  <c:v>1645</c:v>
                </c:pt>
                <c:pt idx="156">
                  <c:v>1644</c:v>
                </c:pt>
                <c:pt idx="157">
                  <c:v>1643</c:v>
                </c:pt>
                <c:pt idx="158">
                  <c:v>1642</c:v>
                </c:pt>
                <c:pt idx="159">
                  <c:v>1641</c:v>
                </c:pt>
                <c:pt idx="160">
                  <c:v>1640</c:v>
                </c:pt>
                <c:pt idx="161">
                  <c:v>1639</c:v>
                </c:pt>
                <c:pt idx="162">
                  <c:v>1638</c:v>
                </c:pt>
                <c:pt idx="163">
                  <c:v>1637</c:v>
                </c:pt>
                <c:pt idx="164">
                  <c:v>1636</c:v>
                </c:pt>
                <c:pt idx="165">
                  <c:v>1635</c:v>
                </c:pt>
                <c:pt idx="166">
                  <c:v>1634</c:v>
                </c:pt>
                <c:pt idx="167">
                  <c:v>1633</c:v>
                </c:pt>
                <c:pt idx="168">
                  <c:v>1632</c:v>
                </c:pt>
                <c:pt idx="169">
                  <c:v>1631</c:v>
                </c:pt>
                <c:pt idx="170">
                  <c:v>1630</c:v>
                </c:pt>
                <c:pt idx="171">
                  <c:v>1629</c:v>
                </c:pt>
                <c:pt idx="172">
                  <c:v>1628</c:v>
                </c:pt>
                <c:pt idx="173">
                  <c:v>1627</c:v>
                </c:pt>
                <c:pt idx="174">
                  <c:v>1626</c:v>
                </c:pt>
                <c:pt idx="175">
                  <c:v>1625</c:v>
                </c:pt>
                <c:pt idx="176">
                  <c:v>1624</c:v>
                </c:pt>
                <c:pt idx="177">
                  <c:v>1623</c:v>
                </c:pt>
                <c:pt idx="178">
                  <c:v>1622</c:v>
                </c:pt>
                <c:pt idx="179">
                  <c:v>1621</c:v>
                </c:pt>
                <c:pt idx="180">
                  <c:v>1620</c:v>
                </c:pt>
                <c:pt idx="181">
                  <c:v>1619</c:v>
                </c:pt>
                <c:pt idx="182">
                  <c:v>1618</c:v>
                </c:pt>
                <c:pt idx="183">
                  <c:v>1617</c:v>
                </c:pt>
                <c:pt idx="184">
                  <c:v>1616</c:v>
                </c:pt>
                <c:pt idx="185">
                  <c:v>1615</c:v>
                </c:pt>
                <c:pt idx="186">
                  <c:v>1614</c:v>
                </c:pt>
                <c:pt idx="187">
                  <c:v>1613</c:v>
                </c:pt>
                <c:pt idx="188">
                  <c:v>1612</c:v>
                </c:pt>
                <c:pt idx="189">
                  <c:v>1611</c:v>
                </c:pt>
                <c:pt idx="190">
                  <c:v>1610</c:v>
                </c:pt>
                <c:pt idx="191">
                  <c:v>1609</c:v>
                </c:pt>
                <c:pt idx="192">
                  <c:v>1608</c:v>
                </c:pt>
                <c:pt idx="193">
                  <c:v>1607</c:v>
                </c:pt>
                <c:pt idx="194">
                  <c:v>1606</c:v>
                </c:pt>
                <c:pt idx="195">
                  <c:v>1605</c:v>
                </c:pt>
                <c:pt idx="196">
                  <c:v>1604</c:v>
                </c:pt>
                <c:pt idx="197">
                  <c:v>1603</c:v>
                </c:pt>
                <c:pt idx="198">
                  <c:v>1602</c:v>
                </c:pt>
                <c:pt idx="199">
                  <c:v>1601</c:v>
                </c:pt>
                <c:pt idx="200">
                  <c:v>1600</c:v>
                </c:pt>
                <c:pt idx="201">
                  <c:v>1599</c:v>
                </c:pt>
                <c:pt idx="202">
                  <c:v>1598</c:v>
                </c:pt>
                <c:pt idx="203">
                  <c:v>1597</c:v>
                </c:pt>
                <c:pt idx="204">
                  <c:v>1596</c:v>
                </c:pt>
                <c:pt idx="205">
                  <c:v>1595</c:v>
                </c:pt>
                <c:pt idx="206">
                  <c:v>1594</c:v>
                </c:pt>
                <c:pt idx="207">
                  <c:v>1593</c:v>
                </c:pt>
                <c:pt idx="208">
                  <c:v>1592</c:v>
                </c:pt>
                <c:pt idx="209">
                  <c:v>1591</c:v>
                </c:pt>
                <c:pt idx="210">
                  <c:v>1590</c:v>
                </c:pt>
                <c:pt idx="211">
                  <c:v>1589</c:v>
                </c:pt>
                <c:pt idx="212">
                  <c:v>1588</c:v>
                </c:pt>
                <c:pt idx="213">
                  <c:v>1587</c:v>
                </c:pt>
                <c:pt idx="214">
                  <c:v>1586</c:v>
                </c:pt>
                <c:pt idx="215">
                  <c:v>1585</c:v>
                </c:pt>
                <c:pt idx="216">
                  <c:v>1584</c:v>
                </c:pt>
                <c:pt idx="217">
                  <c:v>1583</c:v>
                </c:pt>
                <c:pt idx="218">
                  <c:v>1582</c:v>
                </c:pt>
                <c:pt idx="219">
                  <c:v>1581</c:v>
                </c:pt>
                <c:pt idx="220">
                  <c:v>1580</c:v>
                </c:pt>
                <c:pt idx="221">
                  <c:v>1579</c:v>
                </c:pt>
                <c:pt idx="222">
                  <c:v>1578</c:v>
                </c:pt>
                <c:pt idx="223">
                  <c:v>1577</c:v>
                </c:pt>
                <c:pt idx="224">
                  <c:v>1576</c:v>
                </c:pt>
                <c:pt idx="225">
                  <c:v>1575</c:v>
                </c:pt>
                <c:pt idx="226">
                  <c:v>1574</c:v>
                </c:pt>
                <c:pt idx="227">
                  <c:v>1573</c:v>
                </c:pt>
                <c:pt idx="228">
                  <c:v>1572</c:v>
                </c:pt>
                <c:pt idx="229">
                  <c:v>1571</c:v>
                </c:pt>
                <c:pt idx="230">
                  <c:v>1570</c:v>
                </c:pt>
                <c:pt idx="231">
                  <c:v>1569</c:v>
                </c:pt>
                <c:pt idx="232">
                  <c:v>1568</c:v>
                </c:pt>
                <c:pt idx="233">
                  <c:v>1567</c:v>
                </c:pt>
                <c:pt idx="234">
                  <c:v>1566</c:v>
                </c:pt>
                <c:pt idx="235">
                  <c:v>1565</c:v>
                </c:pt>
                <c:pt idx="236">
                  <c:v>1564</c:v>
                </c:pt>
                <c:pt idx="237">
                  <c:v>1563</c:v>
                </c:pt>
                <c:pt idx="238">
                  <c:v>1562</c:v>
                </c:pt>
                <c:pt idx="239">
                  <c:v>1561</c:v>
                </c:pt>
                <c:pt idx="240">
                  <c:v>1560</c:v>
                </c:pt>
                <c:pt idx="241">
                  <c:v>1559</c:v>
                </c:pt>
                <c:pt idx="242">
                  <c:v>1558</c:v>
                </c:pt>
                <c:pt idx="243">
                  <c:v>1557</c:v>
                </c:pt>
                <c:pt idx="244">
                  <c:v>1556</c:v>
                </c:pt>
                <c:pt idx="245">
                  <c:v>1555</c:v>
                </c:pt>
                <c:pt idx="246">
                  <c:v>1554</c:v>
                </c:pt>
                <c:pt idx="247">
                  <c:v>1553</c:v>
                </c:pt>
                <c:pt idx="248">
                  <c:v>1552</c:v>
                </c:pt>
                <c:pt idx="249">
                  <c:v>1551</c:v>
                </c:pt>
                <c:pt idx="250">
                  <c:v>1550</c:v>
                </c:pt>
                <c:pt idx="251">
                  <c:v>1549</c:v>
                </c:pt>
                <c:pt idx="252">
                  <c:v>1548</c:v>
                </c:pt>
                <c:pt idx="253">
                  <c:v>1547</c:v>
                </c:pt>
                <c:pt idx="254">
                  <c:v>1546</c:v>
                </c:pt>
                <c:pt idx="255">
                  <c:v>1545</c:v>
                </c:pt>
                <c:pt idx="256">
                  <c:v>1544</c:v>
                </c:pt>
                <c:pt idx="257">
                  <c:v>1543</c:v>
                </c:pt>
                <c:pt idx="258">
                  <c:v>1542</c:v>
                </c:pt>
                <c:pt idx="259">
                  <c:v>1541</c:v>
                </c:pt>
                <c:pt idx="260">
                  <c:v>1540</c:v>
                </c:pt>
                <c:pt idx="261">
                  <c:v>1539</c:v>
                </c:pt>
                <c:pt idx="262">
                  <c:v>1538</c:v>
                </c:pt>
                <c:pt idx="263">
                  <c:v>1537</c:v>
                </c:pt>
                <c:pt idx="264">
                  <c:v>1536</c:v>
                </c:pt>
                <c:pt idx="265">
                  <c:v>1535</c:v>
                </c:pt>
                <c:pt idx="266">
                  <c:v>1534</c:v>
                </c:pt>
                <c:pt idx="267">
                  <c:v>1533</c:v>
                </c:pt>
                <c:pt idx="268">
                  <c:v>1532</c:v>
                </c:pt>
                <c:pt idx="269">
                  <c:v>1531</c:v>
                </c:pt>
                <c:pt idx="270">
                  <c:v>1530</c:v>
                </c:pt>
                <c:pt idx="271">
                  <c:v>1529</c:v>
                </c:pt>
                <c:pt idx="272">
                  <c:v>1528</c:v>
                </c:pt>
                <c:pt idx="273">
                  <c:v>1527</c:v>
                </c:pt>
                <c:pt idx="274">
                  <c:v>1526</c:v>
                </c:pt>
                <c:pt idx="275">
                  <c:v>1525</c:v>
                </c:pt>
                <c:pt idx="276">
                  <c:v>1524</c:v>
                </c:pt>
                <c:pt idx="277">
                  <c:v>1523</c:v>
                </c:pt>
                <c:pt idx="278">
                  <c:v>1522</c:v>
                </c:pt>
                <c:pt idx="279">
                  <c:v>1521</c:v>
                </c:pt>
                <c:pt idx="280">
                  <c:v>1520</c:v>
                </c:pt>
                <c:pt idx="281">
                  <c:v>1519</c:v>
                </c:pt>
                <c:pt idx="282">
                  <c:v>1518</c:v>
                </c:pt>
                <c:pt idx="283">
                  <c:v>1517</c:v>
                </c:pt>
                <c:pt idx="284">
                  <c:v>1516</c:v>
                </c:pt>
                <c:pt idx="285">
                  <c:v>1515</c:v>
                </c:pt>
                <c:pt idx="286">
                  <c:v>1514</c:v>
                </c:pt>
                <c:pt idx="287">
                  <c:v>1513</c:v>
                </c:pt>
                <c:pt idx="288">
                  <c:v>1512</c:v>
                </c:pt>
                <c:pt idx="289">
                  <c:v>1511</c:v>
                </c:pt>
                <c:pt idx="290">
                  <c:v>1510</c:v>
                </c:pt>
                <c:pt idx="291">
                  <c:v>1509</c:v>
                </c:pt>
                <c:pt idx="292">
                  <c:v>1508</c:v>
                </c:pt>
                <c:pt idx="293">
                  <c:v>1507</c:v>
                </c:pt>
                <c:pt idx="294">
                  <c:v>1506</c:v>
                </c:pt>
                <c:pt idx="295">
                  <c:v>1505</c:v>
                </c:pt>
                <c:pt idx="296">
                  <c:v>1504</c:v>
                </c:pt>
                <c:pt idx="297">
                  <c:v>1503</c:v>
                </c:pt>
                <c:pt idx="298">
                  <c:v>1502</c:v>
                </c:pt>
                <c:pt idx="299">
                  <c:v>1501</c:v>
                </c:pt>
                <c:pt idx="300">
                  <c:v>1500</c:v>
                </c:pt>
                <c:pt idx="301">
                  <c:v>1499</c:v>
                </c:pt>
                <c:pt idx="302">
                  <c:v>1498</c:v>
                </c:pt>
                <c:pt idx="303">
                  <c:v>1497</c:v>
                </c:pt>
                <c:pt idx="304">
                  <c:v>1496</c:v>
                </c:pt>
                <c:pt idx="305">
                  <c:v>1495</c:v>
                </c:pt>
                <c:pt idx="306">
                  <c:v>1494</c:v>
                </c:pt>
                <c:pt idx="307">
                  <c:v>1493</c:v>
                </c:pt>
                <c:pt idx="308">
                  <c:v>1492</c:v>
                </c:pt>
                <c:pt idx="309">
                  <c:v>1491</c:v>
                </c:pt>
                <c:pt idx="310">
                  <c:v>1490</c:v>
                </c:pt>
                <c:pt idx="311">
                  <c:v>1489</c:v>
                </c:pt>
                <c:pt idx="312">
                  <c:v>1488</c:v>
                </c:pt>
                <c:pt idx="313">
                  <c:v>1487</c:v>
                </c:pt>
                <c:pt idx="314">
                  <c:v>1486</c:v>
                </c:pt>
                <c:pt idx="315">
                  <c:v>1485</c:v>
                </c:pt>
                <c:pt idx="316">
                  <c:v>1484</c:v>
                </c:pt>
                <c:pt idx="317">
                  <c:v>1483</c:v>
                </c:pt>
                <c:pt idx="318">
                  <c:v>1482</c:v>
                </c:pt>
                <c:pt idx="319">
                  <c:v>1481</c:v>
                </c:pt>
                <c:pt idx="320">
                  <c:v>1480</c:v>
                </c:pt>
                <c:pt idx="321">
                  <c:v>1479</c:v>
                </c:pt>
                <c:pt idx="322">
                  <c:v>1478</c:v>
                </c:pt>
                <c:pt idx="323">
                  <c:v>1477</c:v>
                </c:pt>
                <c:pt idx="324">
                  <c:v>1476</c:v>
                </c:pt>
                <c:pt idx="325">
                  <c:v>1475</c:v>
                </c:pt>
                <c:pt idx="326">
                  <c:v>1474</c:v>
                </c:pt>
                <c:pt idx="327">
                  <c:v>1473</c:v>
                </c:pt>
                <c:pt idx="328">
                  <c:v>1472</c:v>
                </c:pt>
                <c:pt idx="329">
                  <c:v>1471</c:v>
                </c:pt>
                <c:pt idx="330">
                  <c:v>1470</c:v>
                </c:pt>
                <c:pt idx="331">
                  <c:v>1469</c:v>
                </c:pt>
                <c:pt idx="332">
                  <c:v>1468</c:v>
                </c:pt>
                <c:pt idx="333">
                  <c:v>1467</c:v>
                </c:pt>
                <c:pt idx="334">
                  <c:v>1466</c:v>
                </c:pt>
                <c:pt idx="335">
                  <c:v>1465</c:v>
                </c:pt>
                <c:pt idx="336">
                  <c:v>1464</c:v>
                </c:pt>
                <c:pt idx="337">
                  <c:v>1463</c:v>
                </c:pt>
                <c:pt idx="338">
                  <c:v>1462</c:v>
                </c:pt>
                <c:pt idx="339">
                  <c:v>1461</c:v>
                </c:pt>
                <c:pt idx="340">
                  <c:v>1460</c:v>
                </c:pt>
                <c:pt idx="341">
                  <c:v>1459</c:v>
                </c:pt>
                <c:pt idx="342">
                  <c:v>1458</c:v>
                </c:pt>
                <c:pt idx="343">
                  <c:v>1457</c:v>
                </c:pt>
                <c:pt idx="344">
                  <c:v>1456</c:v>
                </c:pt>
                <c:pt idx="345">
                  <c:v>1455</c:v>
                </c:pt>
                <c:pt idx="346">
                  <c:v>1454</c:v>
                </c:pt>
                <c:pt idx="347">
                  <c:v>1453</c:v>
                </c:pt>
                <c:pt idx="348">
                  <c:v>1452</c:v>
                </c:pt>
                <c:pt idx="349">
                  <c:v>1451</c:v>
                </c:pt>
                <c:pt idx="350">
                  <c:v>1450</c:v>
                </c:pt>
                <c:pt idx="351">
                  <c:v>1449</c:v>
                </c:pt>
                <c:pt idx="352">
                  <c:v>1448</c:v>
                </c:pt>
                <c:pt idx="353">
                  <c:v>1447</c:v>
                </c:pt>
                <c:pt idx="354">
                  <c:v>1446</c:v>
                </c:pt>
                <c:pt idx="355">
                  <c:v>1445</c:v>
                </c:pt>
                <c:pt idx="356">
                  <c:v>1444</c:v>
                </c:pt>
                <c:pt idx="357">
                  <c:v>1443</c:v>
                </c:pt>
                <c:pt idx="358">
                  <c:v>1442</c:v>
                </c:pt>
                <c:pt idx="359">
                  <c:v>1441</c:v>
                </c:pt>
                <c:pt idx="360">
                  <c:v>1440</c:v>
                </c:pt>
                <c:pt idx="361">
                  <c:v>1439</c:v>
                </c:pt>
                <c:pt idx="362">
                  <c:v>1438</c:v>
                </c:pt>
                <c:pt idx="363">
                  <c:v>1437</c:v>
                </c:pt>
                <c:pt idx="364">
                  <c:v>1436</c:v>
                </c:pt>
                <c:pt idx="365">
                  <c:v>1435</c:v>
                </c:pt>
                <c:pt idx="366">
                  <c:v>1434</c:v>
                </c:pt>
                <c:pt idx="367">
                  <c:v>1433</c:v>
                </c:pt>
                <c:pt idx="368">
                  <c:v>1432</c:v>
                </c:pt>
                <c:pt idx="369">
                  <c:v>1431</c:v>
                </c:pt>
                <c:pt idx="370">
                  <c:v>1430</c:v>
                </c:pt>
                <c:pt idx="371">
                  <c:v>1429</c:v>
                </c:pt>
                <c:pt idx="372">
                  <c:v>1428</c:v>
                </c:pt>
                <c:pt idx="373">
                  <c:v>1427</c:v>
                </c:pt>
                <c:pt idx="374">
                  <c:v>1426</c:v>
                </c:pt>
                <c:pt idx="375">
                  <c:v>1425</c:v>
                </c:pt>
                <c:pt idx="376">
                  <c:v>1424</c:v>
                </c:pt>
                <c:pt idx="377">
                  <c:v>1423</c:v>
                </c:pt>
                <c:pt idx="378">
                  <c:v>1422</c:v>
                </c:pt>
                <c:pt idx="379">
                  <c:v>1421</c:v>
                </c:pt>
                <c:pt idx="380">
                  <c:v>1420</c:v>
                </c:pt>
                <c:pt idx="381">
                  <c:v>1419</c:v>
                </c:pt>
                <c:pt idx="382">
                  <c:v>1418</c:v>
                </c:pt>
                <c:pt idx="383">
                  <c:v>1417</c:v>
                </c:pt>
                <c:pt idx="384">
                  <c:v>1416</c:v>
                </c:pt>
                <c:pt idx="385">
                  <c:v>1415</c:v>
                </c:pt>
                <c:pt idx="386">
                  <c:v>1414</c:v>
                </c:pt>
                <c:pt idx="387">
                  <c:v>1413</c:v>
                </c:pt>
                <c:pt idx="388">
                  <c:v>1412</c:v>
                </c:pt>
                <c:pt idx="389">
                  <c:v>1411</c:v>
                </c:pt>
                <c:pt idx="390">
                  <c:v>1410</c:v>
                </c:pt>
                <c:pt idx="391">
                  <c:v>1409</c:v>
                </c:pt>
                <c:pt idx="392">
                  <c:v>1408</c:v>
                </c:pt>
                <c:pt idx="393">
                  <c:v>1407</c:v>
                </c:pt>
                <c:pt idx="394">
                  <c:v>1406</c:v>
                </c:pt>
                <c:pt idx="395">
                  <c:v>1405</c:v>
                </c:pt>
                <c:pt idx="396">
                  <c:v>1404</c:v>
                </c:pt>
                <c:pt idx="397">
                  <c:v>1403</c:v>
                </c:pt>
                <c:pt idx="398">
                  <c:v>1402</c:v>
                </c:pt>
                <c:pt idx="399">
                  <c:v>1401</c:v>
                </c:pt>
                <c:pt idx="400">
                  <c:v>1400</c:v>
                </c:pt>
                <c:pt idx="401">
                  <c:v>1399</c:v>
                </c:pt>
                <c:pt idx="402">
                  <c:v>1398</c:v>
                </c:pt>
                <c:pt idx="403">
                  <c:v>1397</c:v>
                </c:pt>
                <c:pt idx="404">
                  <c:v>1396</c:v>
                </c:pt>
                <c:pt idx="405">
                  <c:v>1395</c:v>
                </c:pt>
                <c:pt idx="406">
                  <c:v>1394</c:v>
                </c:pt>
                <c:pt idx="407">
                  <c:v>1393</c:v>
                </c:pt>
                <c:pt idx="408">
                  <c:v>1392</c:v>
                </c:pt>
                <c:pt idx="409">
                  <c:v>1391</c:v>
                </c:pt>
                <c:pt idx="410">
                  <c:v>1390</c:v>
                </c:pt>
                <c:pt idx="411">
                  <c:v>1389</c:v>
                </c:pt>
                <c:pt idx="412">
                  <c:v>1388</c:v>
                </c:pt>
                <c:pt idx="413">
                  <c:v>1387</c:v>
                </c:pt>
                <c:pt idx="414">
                  <c:v>1386</c:v>
                </c:pt>
                <c:pt idx="415">
                  <c:v>1385</c:v>
                </c:pt>
                <c:pt idx="416">
                  <c:v>1384</c:v>
                </c:pt>
                <c:pt idx="417">
                  <c:v>1383</c:v>
                </c:pt>
                <c:pt idx="418">
                  <c:v>1382</c:v>
                </c:pt>
                <c:pt idx="419">
                  <c:v>1381</c:v>
                </c:pt>
                <c:pt idx="420">
                  <c:v>1380</c:v>
                </c:pt>
                <c:pt idx="421">
                  <c:v>1379</c:v>
                </c:pt>
                <c:pt idx="422">
                  <c:v>1378</c:v>
                </c:pt>
                <c:pt idx="423">
                  <c:v>1377</c:v>
                </c:pt>
                <c:pt idx="424">
                  <c:v>1376</c:v>
                </c:pt>
                <c:pt idx="425">
                  <c:v>1375</c:v>
                </c:pt>
                <c:pt idx="426">
                  <c:v>1374</c:v>
                </c:pt>
                <c:pt idx="427">
                  <c:v>1373</c:v>
                </c:pt>
                <c:pt idx="428">
                  <c:v>1372</c:v>
                </c:pt>
                <c:pt idx="429">
                  <c:v>1371</c:v>
                </c:pt>
                <c:pt idx="430">
                  <c:v>1370</c:v>
                </c:pt>
                <c:pt idx="431">
                  <c:v>1369</c:v>
                </c:pt>
                <c:pt idx="432">
                  <c:v>1368</c:v>
                </c:pt>
                <c:pt idx="433">
                  <c:v>1367</c:v>
                </c:pt>
                <c:pt idx="434">
                  <c:v>1366</c:v>
                </c:pt>
                <c:pt idx="435">
                  <c:v>1365</c:v>
                </c:pt>
                <c:pt idx="436">
                  <c:v>1364</c:v>
                </c:pt>
                <c:pt idx="437">
                  <c:v>1363</c:v>
                </c:pt>
                <c:pt idx="438">
                  <c:v>1362</c:v>
                </c:pt>
                <c:pt idx="439">
                  <c:v>1361</c:v>
                </c:pt>
                <c:pt idx="440">
                  <c:v>1360</c:v>
                </c:pt>
                <c:pt idx="441">
                  <c:v>1359</c:v>
                </c:pt>
                <c:pt idx="442">
                  <c:v>1358</c:v>
                </c:pt>
                <c:pt idx="443">
                  <c:v>1357</c:v>
                </c:pt>
                <c:pt idx="444">
                  <c:v>1356</c:v>
                </c:pt>
                <c:pt idx="445">
                  <c:v>1355</c:v>
                </c:pt>
                <c:pt idx="446">
                  <c:v>1354</c:v>
                </c:pt>
                <c:pt idx="447">
                  <c:v>1353</c:v>
                </c:pt>
                <c:pt idx="448">
                  <c:v>1352</c:v>
                </c:pt>
                <c:pt idx="449">
                  <c:v>1351</c:v>
                </c:pt>
                <c:pt idx="450">
                  <c:v>1350</c:v>
                </c:pt>
                <c:pt idx="451">
                  <c:v>1349</c:v>
                </c:pt>
                <c:pt idx="452">
                  <c:v>1348</c:v>
                </c:pt>
                <c:pt idx="453">
                  <c:v>1347</c:v>
                </c:pt>
                <c:pt idx="454">
                  <c:v>1346</c:v>
                </c:pt>
                <c:pt idx="455">
                  <c:v>1345</c:v>
                </c:pt>
                <c:pt idx="456">
                  <c:v>1344</c:v>
                </c:pt>
                <c:pt idx="457">
                  <c:v>1343</c:v>
                </c:pt>
                <c:pt idx="458">
                  <c:v>1342</c:v>
                </c:pt>
                <c:pt idx="459">
                  <c:v>1341</c:v>
                </c:pt>
                <c:pt idx="460">
                  <c:v>1340</c:v>
                </c:pt>
                <c:pt idx="461">
                  <c:v>1339</c:v>
                </c:pt>
                <c:pt idx="462">
                  <c:v>1338</c:v>
                </c:pt>
                <c:pt idx="463">
                  <c:v>1337</c:v>
                </c:pt>
                <c:pt idx="464">
                  <c:v>1336</c:v>
                </c:pt>
                <c:pt idx="465">
                  <c:v>1335</c:v>
                </c:pt>
                <c:pt idx="466">
                  <c:v>1334</c:v>
                </c:pt>
                <c:pt idx="467">
                  <c:v>1333</c:v>
                </c:pt>
                <c:pt idx="468">
                  <c:v>1332</c:v>
                </c:pt>
                <c:pt idx="469">
                  <c:v>1331</c:v>
                </c:pt>
                <c:pt idx="470">
                  <c:v>1330</c:v>
                </c:pt>
                <c:pt idx="471">
                  <c:v>1329</c:v>
                </c:pt>
                <c:pt idx="472">
                  <c:v>1328</c:v>
                </c:pt>
                <c:pt idx="473">
                  <c:v>1327</c:v>
                </c:pt>
                <c:pt idx="474">
                  <c:v>1326</c:v>
                </c:pt>
                <c:pt idx="475">
                  <c:v>1325</c:v>
                </c:pt>
                <c:pt idx="476">
                  <c:v>1324</c:v>
                </c:pt>
                <c:pt idx="477">
                  <c:v>1323</c:v>
                </c:pt>
                <c:pt idx="478">
                  <c:v>1322</c:v>
                </c:pt>
                <c:pt idx="479">
                  <c:v>1321</c:v>
                </c:pt>
                <c:pt idx="480">
                  <c:v>1320</c:v>
                </c:pt>
                <c:pt idx="481">
                  <c:v>1319</c:v>
                </c:pt>
                <c:pt idx="482">
                  <c:v>1318</c:v>
                </c:pt>
                <c:pt idx="483">
                  <c:v>1317</c:v>
                </c:pt>
                <c:pt idx="484">
                  <c:v>1316</c:v>
                </c:pt>
                <c:pt idx="485">
                  <c:v>1315</c:v>
                </c:pt>
                <c:pt idx="486">
                  <c:v>1314</c:v>
                </c:pt>
                <c:pt idx="487">
                  <c:v>1313</c:v>
                </c:pt>
                <c:pt idx="488">
                  <c:v>1312</c:v>
                </c:pt>
                <c:pt idx="489">
                  <c:v>1311</c:v>
                </c:pt>
                <c:pt idx="490">
                  <c:v>1310</c:v>
                </c:pt>
                <c:pt idx="491">
                  <c:v>1309</c:v>
                </c:pt>
                <c:pt idx="492">
                  <c:v>1308</c:v>
                </c:pt>
                <c:pt idx="493">
                  <c:v>1307</c:v>
                </c:pt>
                <c:pt idx="494">
                  <c:v>1306</c:v>
                </c:pt>
                <c:pt idx="495">
                  <c:v>1305</c:v>
                </c:pt>
                <c:pt idx="496">
                  <c:v>1304</c:v>
                </c:pt>
                <c:pt idx="497">
                  <c:v>1303</c:v>
                </c:pt>
                <c:pt idx="498">
                  <c:v>1302</c:v>
                </c:pt>
                <c:pt idx="499">
                  <c:v>1301</c:v>
                </c:pt>
                <c:pt idx="500">
                  <c:v>1300</c:v>
                </c:pt>
                <c:pt idx="501">
                  <c:v>1299</c:v>
                </c:pt>
                <c:pt idx="502">
                  <c:v>1298</c:v>
                </c:pt>
                <c:pt idx="503">
                  <c:v>1297</c:v>
                </c:pt>
                <c:pt idx="504">
                  <c:v>1296</c:v>
                </c:pt>
                <c:pt idx="505">
                  <c:v>1295</c:v>
                </c:pt>
                <c:pt idx="506">
                  <c:v>1294</c:v>
                </c:pt>
                <c:pt idx="507">
                  <c:v>1293</c:v>
                </c:pt>
                <c:pt idx="508">
                  <c:v>1292</c:v>
                </c:pt>
                <c:pt idx="509">
                  <c:v>1291</c:v>
                </c:pt>
                <c:pt idx="510">
                  <c:v>1290</c:v>
                </c:pt>
                <c:pt idx="511">
                  <c:v>1289</c:v>
                </c:pt>
                <c:pt idx="512">
                  <c:v>1288</c:v>
                </c:pt>
                <c:pt idx="513">
                  <c:v>1287</c:v>
                </c:pt>
                <c:pt idx="514">
                  <c:v>1286</c:v>
                </c:pt>
                <c:pt idx="515">
                  <c:v>1285</c:v>
                </c:pt>
                <c:pt idx="516">
                  <c:v>1284</c:v>
                </c:pt>
                <c:pt idx="517">
                  <c:v>1283</c:v>
                </c:pt>
                <c:pt idx="518">
                  <c:v>1282</c:v>
                </c:pt>
                <c:pt idx="519">
                  <c:v>1281</c:v>
                </c:pt>
                <c:pt idx="520">
                  <c:v>1280</c:v>
                </c:pt>
                <c:pt idx="521">
                  <c:v>1279</c:v>
                </c:pt>
                <c:pt idx="522">
                  <c:v>1278</c:v>
                </c:pt>
                <c:pt idx="523">
                  <c:v>1277</c:v>
                </c:pt>
                <c:pt idx="524">
                  <c:v>1276</c:v>
                </c:pt>
                <c:pt idx="525">
                  <c:v>1275</c:v>
                </c:pt>
                <c:pt idx="526">
                  <c:v>1274</c:v>
                </c:pt>
                <c:pt idx="527">
                  <c:v>1273</c:v>
                </c:pt>
                <c:pt idx="528">
                  <c:v>1272</c:v>
                </c:pt>
                <c:pt idx="529">
                  <c:v>1271</c:v>
                </c:pt>
                <c:pt idx="530">
                  <c:v>1270</c:v>
                </c:pt>
                <c:pt idx="531">
                  <c:v>1269</c:v>
                </c:pt>
                <c:pt idx="532">
                  <c:v>1268</c:v>
                </c:pt>
                <c:pt idx="533">
                  <c:v>1267</c:v>
                </c:pt>
                <c:pt idx="534">
                  <c:v>1266</c:v>
                </c:pt>
                <c:pt idx="535">
                  <c:v>1265</c:v>
                </c:pt>
                <c:pt idx="536">
                  <c:v>1264</c:v>
                </c:pt>
                <c:pt idx="537">
                  <c:v>1263</c:v>
                </c:pt>
                <c:pt idx="538">
                  <c:v>1262</c:v>
                </c:pt>
                <c:pt idx="539">
                  <c:v>1261</c:v>
                </c:pt>
                <c:pt idx="540">
                  <c:v>1260</c:v>
                </c:pt>
                <c:pt idx="541">
                  <c:v>1259</c:v>
                </c:pt>
                <c:pt idx="542">
                  <c:v>1258</c:v>
                </c:pt>
                <c:pt idx="543">
                  <c:v>1257</c:v>
                </c:pt>
                <c:pt idx="544">
                  <c:v>1256</c:v>
                </c:pt>
                <c:pt idx="545">
                  <c:v>1255</c:v>
                </c:pt>
                <c:pt idx="546">
                  <c:v>1254</c:v>
                </c:pt>
                <c:pt idx="547">
                  <c:v>1253</c:v>
                </c:pt>
                <c:pt idx="548">
                  <c:v>1252</c:v>
                </c:pt>
                <c:pt idx="549">
                  <c:v>1251</c:v>
                </c:pt>
                <c:pt idx="550">
                  <c:v>1250</c:v>
                </c:pt>
                <c:pt idx="551">
                  <c:v>1249</c:v>
                </c:pt>
                <c:pt idx="552">
                  <c:v>1248</c:v>
                </c:pt>
                <c:pt idx="553">
                  <c:v>1247</c:v>
                </c:pt>
                <c:pt idx="554">
                  <c:v>1246</c:v>
                </c:pt>
                <c:pt idx="555">
                  <c:v>1245</c:v>
                </c:pt>
                <c:pt idx="556">
                  <c:v>1244</c:v>
                </c:pt>
                <c:pt idx="557">
                  <c:v>1243</c:v>
                </c:pt>
                <c:pt idx="558">
                  <c:v>1242</c:v>
                </c:pt>
                <c:pt idx="559">
                  <c:v>1241</c:v>
                </c:pt>
                <c:pt idx="560">
                  <c:v>1240</c:v>
                </c:pt>
                <c:pt idx="561">
                  <c:v>1239</c:v>
                </c:pt>
                <c:pt idx="562">
                  <c:v>1238</c:v>
                </c:pt>
                <c:pt idx="563">
                  <c:v>1237</c:v>
                </c:pt>
                <c:pt idx="564">
                  <c:v>1236</c:v>
                </c:pt>
                <c:pt idx="565">
                  <c:v>1235</c:v>
                </c:pt>
                <c:pt idx="566">
                  <c:v>1234</c:v>
                </c:pt>
                <c:pt idx="567">
                  <c:v>1233</c:v>
                </c:pt>
                <c:pt idx="568">
                  <c:v>1232</c:v>
                </c:pt>
                <c:pt idx="569">
                  <c:v>1231</c:v>
                </c:pt>
                <c:pt idx="570">
                  <c:v>1230</c:v>
                </c:pt>
                <c:pt idx="571">
                  <c:v>1229</c:v>
                </c:pt>
                <c:pt idx="572">
                  <c:v>1228</c:v>
                </c:pt>
                <c:pt idx="573">
                  <c:v>1227</c:v>
                </c:pt>
                <c:pt idx="574">
                  <c:v>1226</c:v>
                </c:pt>
                <c:pt idx="575">
                  <c:v>1225</c:v>
                </c:pt>
                <c:pt idx="576">
                  <c:v>1224</c:v>
                </c:pt>
                <c:pt idx="577">
                  <c:v>1223</c:v>
                </c:pt>
                <c:pt idx="578">
                  <c:v>1222</c:v>
                </c:pt>
                <c:pt idx="579">
                  <c:v>1221</c:v>
                </c:pt>
                <c:pt idx="580">
                  <c:v>1220</c:v>
                </c:pt>
                <c:pt idx="581">
                  <c:v>1219</c:v>
                </c:pt>
                <c:pt idx="582">
                  <c:v>1218</c:v>
                </c:pt>
                <c:pt idx="583">
                  <c:v>1217</c:v>
                </c:pt>
                <c:pt idx="584">
                  <c:v>1216</c:v>
                </c:pt>
                <c:pt idx="585">
                  <c:v>1215</c:v>
                </c:pt>
                <c:pt idx="586">
                  <c:v>1214</c:v>
                </c:pt>
                <c:pt idx="587">
                  <c:v>1213</c:v>
                </c:pt>
                <c:pt idx="588">
                  <c:v>1212</c:v>
                </c:pt>
                <c:pt idx="589">
                  <c:v>1211</c:v>
                </c:pt>
                <c:pt idx="590">
                  <c:v>1210</c:v>
                </c:pt>
                <c:pt idx="591">
                  <c:v>1209</c:v>
                </c:pt>
                <c:pt idx="592">
                  <c:v>1208</c:v>
                </c:pt>
                <c:pt idx="593">
                  <c:v>1207</c:v>
                </c:pt>
                <c:pt idx="594">
                  <c:v>1206</c:v>
                </c:pt>
                <c:pt idx="595">
                  <c:v>1205</c:v>
                </c:pt>
                <c:pt idx="596">
                  <c:v>1204</c:v>
                </c:pt>
                <c:pt idx="597">
                  <c:v>1203</c:v>
                </c:pt>
                <c:pt idx="598">
                  <c:v>1202</c:v>
                </c:pt>
                <c:pt idx="599">
                  <c:v>1201</c:v>
                </c:pt>
                <c:pt idx="600">
                  <c:v>1200</c:v>
                </c:pt>
                <c:pt idx="601">
                  <c:v>1199</c:v>
                </c:pt>
                <c:pt idx="602">
                  <c:v>1198</c:v>
                </c:pt>
                <c:pt idx="603">
                  <c:v>1197</c:v>
                </c:pt>
                <c:pt idx="604">
                  <c:v>1196</c:v>
                </c:pt>
                <c:pt idx="605">
                  <c:v>1195</c:v>
                </c:pt>
                <c:pt idx="606">
                  <c:v>1194</c:v>
                </c:pt>
                <c:pt idx="607">
                  <c:v>1193</c:v>
                </c:pt>
                <c:pt idx="608">
                  <c:v>1192</c:v>
                </c:pt>
                <c:pt idx="609">
                  <c:v>1191</c:v>
                </c:pt>
                <c:pt idx="610">
                  <c:v>1190</c:v>
                </c:pt>
                <c:pt idx="611">
                  <c:v>1189</c:v>
                </c:pt>
                <c:pt idx="612">
                  <c:v>1188</c:v>
                </c:pt>
                <c:pt idx="613">
                  <c:v>1187</c:v>
                </c:pt>
                <c:pt idx="614">
                  <c:v>1186</c:v>
                </c:pt>
                <c:pt idx="615">
                  <c:v>1185</c:v>
                </c:pt>
                <c:pt idx="616">
                  <c:v>1184</c:v>
                </c:pt>
                <c:pt idx="617">
                  <c:v>1183</c:v>
                </c:pt>
                <c:pt idx="618">
                  <c:v>1182</c:v>
                </c:pt>
                <c:pt idx="619">
                  <c:v>1181</c:v>
                </c:pt>
                <c:pt idx="620">
                  <c:v>1180</c:v>
                </c:pt>
                <c:pt idx="621">
                  <c:v>1179</c:v>
                </c:pt>
                <c:pt idx="622">
                  <c:v>1178</c:v>
                </c:pt>
                <c:pt idx="623">
                  <c:v>1177</c:v>
                </c:pt>
                <c:pt idx="624">
                  <c:v>1176</c:v>
                </c:pt>
                <c:pt idx="625">
                  <c:v>1175</c:v>
                </c:pt>
                <c:pt idx="626">
                  <c:v>1174</c:v>
                </c:pt>
                <c:pt idx="627">
                  <c:v>1173</c:v>
                </c:pt>
                <c:pt idx="628">
                  <c:v>1172</c:v>
                </c:pt>
                <c:pt idx="629">
                  <c:v>1171</c:v>
                </c:pt>
                <c:pt idx="630">
                  <c:v>1170</c:v>
                </c:pt>
                <c:pt idx="631">
                  <c:v>1169</c:v>
                </c:pt>
                <c:pt idx="632">
                  <c:v>1168</c:v>
                </c:pt>
                <c:pt idx="633">
                  <c:v>1167</c:v>
                </c:pt>
                <c:pt idx="634">
                  <c:v>1166</c:v>
                </c:pt>
                <c:pt idx="635">
                  <c:v>1165</c:v>
                </c:pt>
                <c:pt idx="636">
                  <c:v>1164</c:v>
                </c:pt>
                <c:pt idx="637">
                  <c:v>1163</c:v>
                </c:pt>
                <c:pt idx="638">
                  <c:v>1162</c:v>
                </c:pt>
                <c:pt idx="639">
                  <c:v>1161</c:v>
                </c:pt>
                <c:pt idx="640">
                  <c:v>1160</c:v>
                </c:pt>
                <c:pt idx="641">
                  <c:v>1159</c:v>
                </c:pt>
                <c:pt idx="642">
                  <c:v>1158</c:v>
                </c:pt>
                <c:pt idx="643">
                  <c:v>1157</c:v>
                </c:pt>
                <c:pt idx="644">
                  <c:v>1156</c:v>
                </c:pt>
                <c:pt idx="645">
                  <c:v>1155</c:v>
                </c:pt>
                <c:pt idx="646">
                  <c:v>1154</c:v>
                </c:pt>
                <c:pt idx="647">
                  <c:v>1153</c:v>
                </c:pt>
                <c:pt idx="648">
                  <c:v>1152</c:v>
                </c:pt>
                <c:pt idx="649">
                  <c:v>1151</c:v>
                </c:pt>
                <c:pt idx="650">
                  <c:v>1150</c:v>
                </c:pt>
                <c:pt idx="651">
                  <c:v>1149</c:v>
                </c:pt>
                <c:pt idx="652">
                  <c:v>1148</c:v>
                </c:pt>
                <c:pt idx="653">
                  <c:v>1147</c:v>
                </c:pt>
                <c:pt idx="654">
                  <c:v>1146</c:v>
                </c:pt>
                <c:pt idx="655">
                  <c:v>1145</c:v>
                </c:pt>
                <c:pt idx="656">
                  <c:v>1144</c:v>
                </c:pt>
                <c:pt idx="657">
                  <c:v>1143</c:v>
                </c:pt>
                <c:pt idx="658">
                  <c:v>1142</c:v>
                </c:pt>
                <c:pt idx="659">
                  <c:v>1141</c:v>
                </c:pt>
                <c:pt idx="660">
                  <c:v>1140</c:v>
                </c:pt>
                <c:pt idx="661">
                  <c:v>1139</c:v>
                </c:pt>
                <c:pt idx="662">
                  <c:v>1138</c:v>
                </c:pt>
                <c:pt idx="663">
                  <c:v>1137</c:v>
                </c:pt>
                <c:pt idx="664">
                  <c:v>1136</c:v>
                </c:pt>
                <c:pt idx="665">
                  <c:v>1135</c:v>
                </c:pt>
                <c:pt idx="666">
                  <c:v>1134</c:v>
                </c:pt>
                <c:pt idx="667">
                  <c:v>1133</c:v>
                </c:pt>
                <c:pt idx="668">
                  <c:v>1132</c:v>
                </c:pt>
                <c:pt idx="669">
                  <c:v>1131</c:v>
                </c:pt>
                <c:pt idx="670">
                  <c:v>1130</c:v>
                </c:pt>
                <c:pt idx="671">
                  <c:v>1129</c:v>
                </c:pt>
                <c:pt idx="672">
                  <c:v>1128</c:v>
                </c:pt>
                <c:pt idx="673">
                  <c:v>1127</c:v>
                </c:pt>
                <c:pt idx="674">
                  <c:v>1126</c:v>
                </c:pt>
                <c:pt idx="675">
                  <c:v>1125</c:v>
                </c:pt>
                <c:pt idx="676">
                  <c:v>1124</c:v>
                </c:pt>
                <c:pt idx="677">
                  <c:v>1123</c:v>
                </c:pt>
                <c:pt idx="678">
                  <c:v>1122</c:v>
                </c:pt>
                <c:pt idx="679">
                  <c:v>1121</c:v>
                </c:pt>
                <c:pt idx="680">
                  <c:v>1120</c:v>
                </c:pt>
                <c:pt idx="681">
                  <c:v>1119</c:v>
                </c:pt>
                <c:pt idx="682">
                  <c:v>1118</c:v>
                </c:pt>
                <c:pt idx="683">
                  <c:v>1117</c:v>
                </c:pt>
                <c:pt idx="684">
                  <c:v>1116</c:v>
                </c:pt>
                <c:pt idx="685">
                  <c:v>1115</c:v>
                </c:pt>
                <c:pt idx="686">
                  <c:v>1114</c:v>
                </c:pt>
                <c:pt idx="687">
                  <c:v>1113</c:v>
                </c:pt>
                <c:pt idx="688">
                  <c:v>1112</c:v>
                </c:pt>
                <c:pt idx="689">
                  <c:v>1111</c:v>
                </c:pt>
                <c:pt idx="690">
                  <c:v>1110</c:v>
                </c:pt>
                <c:pt idx="691">
                  <c:v>1109</c:v>
                </c:pt>
                <c:pt idx="692">
                  <c:v>1108</c:v>
                </c:pt>
                <c:pt idx="693">
                  <c:v>1107</c:v>
                </c:pt>
                <c:pt idx="694">
                  <c:v>1106</c:v>
                </c:pt>
                <c:pt idx="695">
                  <c:v>1105</c:v>
                </c:pt>
                <c:pt idx="696">
                  <c:v>1104</c:v>
                </c:pt>
                <c:pt idx="697">
                  <c:v>1103</c:v>
                </c:pt>
                <c:pt idx="698">
                  <c:v>1102</c:v>
                </c:pt>
                <c:pt idx="699">
                  <c:v>1101</c:v>
                </c:pt>
                <c:pt idx="700">
                  <c:v>1100</c:v>
                </c:pt>
                <c:pt idx="701">
                  <c:v>1099</c:v>
                </c:pt>
                <c:pt idx="702">
                  <c:v>1098</c:v>
                </c:pt>
                <c:pt idx="703">
                  <c:v>1097</c:v>
                </c:pt>
                <c:pt idx="704">
                  <c:v>1096</c:v>
                </c:pt>
                <c:pt idx="705">
                  <c:v>1095</c:v>
                </c:pt>
                <c:pt idx="706">
                  <c:v>1094</c:v>
                </c:pt>
                <c:pt idx="707">
                  <c:v>1093</c:v>
                </c:pt>
                <c:pt idx="708">
                  <c:v>1092</c:v>
                </c:pt>
                <c:pt idx="709">
                  <c:v>1091</c:v>
                </c:pt>
                <c:pt idx="710">
                  <c:v>1090</c:v>
                </c:pt>
                <c:pt idx="711">
                  <c:v>1089</c:v>
                </c:pt>
                <c:pt idx="712">
                  <c:v>1088</c:v>
                </c:pt>
                <c:pt idx="713">
                  <c:v>1087</c:v>
                </c:pt>
                <c:pt idx="714">
                  <c:v>1086</c:v>
                </c:pt>
                <c:pt idx="715">
                  <c:v>1085</c:v>
                </c:pt>
                <c:pt idx="716">
                  <c:v>1084</c:v>
                </c:pt>
                <c:pt idx="717">
                  <c:v>1083</c:v>
                </c:pt>
                <c:pt idx="718">
                  <c:v>1082</c:v>
                </c:pt>
                <c:pt idx="719">
                  <c:v>1081</c:v>
                </c:pt>
                <c:pt idx="720">
                  <c:v>1080</c:v>
                </c:pt>
                <c:pt idx="721">
                  <c:v>1079</c:v>
                </c:pt>
                <c:pt idx="722">
                  <c:v>1078</c:v>
                </c:pt>
                <c:pt idx="723">
                  <c:v>1077</c:v>
                </c:pt>
                <c:pt idx="724">
                  <c:v>1076</c:v>
                </c:pt>
                <c:pt idx="725">
                  <c:v>1075</c:v>
                </c:pt>
                <c:pt idx="726">
                  <c:v>1074</c:v>
                </c:pt>
                <c:pt idx="727">
                  <c:v>1073</c:v>
                </c:pt>
                <c:pt idx="728">
                  <c:v>1072</c:v>
                </c:pt>
                <c:pt idx="729">
                  <c:v>1071</c:v>
                </c:pt>
                <c:pt idx="730">
                  <c:v>1070</c:v>
                </c:pt>
                <c:pt idx="731">
                  <c:v>1069</c:v>
                </c:pt>
                <c:pt idx="732">
                  <c:v>1068</c:v>
                </c:pt>
                <c:pt idx="733">
                  <c:v>1067</c:v>
                </c:pt>
                <c:pt idx="734">
                  <c:v>1066</c:v>
                </c:pt>
                <c:pt idx="735">
                  <c:v>1065</c:v>
                </c:pt>
                <c:pt idx="736">
                  <c:v>1064</c:v>
                </c:pt>
                <c:pt idx="737">
                  <c:v>1063</c:v>
                </c:pt>
                <c:pt idx="738">
                  <c:v>1062</c:v>
                </c:pt>
                <c:pt idx="739">
                  <c:v>1061</c:v>
                </c:pt>
                <c:pt idx="740">
                  <c:v>1060</c:v>
                </c:pt>
                <c:pt idx="741">
                  <c:v>1059</c:v>
                </c:pt>
                <c:pt idx="742">
                  <c:v>1058</c:v>
                </c:pt>
                <c:pt idx="743">
                  <c:v>1057</c:v>
                </c:pt>
                <c:pt idx="744">
                  <c:v>1056</c:v>
                </c:pt>
                <c:pt idx="745">
                  <c:v>1055</c:v>
                </c:pt>
                <c:pt idx="746">
                  <c:v>1054</c:v>
                </c:pt>
                <c:pt idx="747">
                  <c:v>1053</c:v>
                </c:pt>
                <c:pt idx="748">
                  <c:v>1052</c:v>
                </c:pt>
                <c:pt idx="749">
                  <c:v>1051</c:v>
                </c:pt>
                <c:pt idx="750">
                  <c:v>1050</c:v>
                </c:pt>
                <c:pt idx="751">
                  <c:v>1049</c:v>
                </c:pt>
                <c:pt idx="752">
                  <c:v>1048</c:v>
                </c:pt>
                <c:pt idx="753">
                  <c:v>1047</c:v>
                </c:pt>
                <c:pt idx="754">
                  <c:v>1046</c:v>
                </c:pt>
                <c:pt idx="755">
                  <c:v>1045</c:v>
                </c:pt>
                <c:pt idx="756">
                  <c:v>1044</c:v>
                </c:pt>
                <c:pt idx="757">
                  <c:v>1043</c:v>
                </c:pt>
                <c:pt idx="758">
                  <c:v>1042</c:v>
                </c:pt>
                <c:pt idx="759">
                  <c:v>1041</c:v>
                </c:pt>
                <c:pt idx="760">
                  <c:v>1040</c:v>
                </c:pt>
                <c:pt idx="761">
                  <c:v>1039</c:v>
                </c:pt>
                <c:pt idx="762">
                  <c:v>1038</c:v>
                </c:pt>
                <c:pt idx="763">
                  <c:v>1037</c:v>
                </c:pt>
                <c:pt idx="764">
                  <c:v>1036</c:v>
                </c:pt>
                <c:pt idx="765">
                  <c:v>1035</c:v>
                </c:pt>
                <c:pt idx="766">
                  <c:v>1034</c:v>
                </c:pt>
                <c:pt idx="767">
                  <c:v>1033</c:v>
                </c:pt>
                <c:pt idx="768">
                  <c:v>1032</c:v>
                </c:pt>
                <c:pt idx="769">
                  <c:v>1031</c:v>
                </c:pt>
                <c:pt idx="770">
                  <c:v>1030</c:v>
                </c:pt>
                <c:pt idx="771">
                  <c:v>1029</c:v>
                </c:pt>
                <c:pt idx="772">
                  <c:v>1028</c:v>
                </c:pt>
                <c:pt idx="773">
                  <c:v>1027</c:v>
                </c:pt>
                <c:pt idx="774">
                  <c:v>1026</c:v>
                </c:pt>
                <c:pt idx="775">
                  <c:v>1025</c:v>
                </c:pt>
                <c:pt idx="776">
                  <c:v>1024</c:v>
                </c:pt>
                <c:pt idx="777">
                  <c:v>1023</c:v>
                </c:pt>
                <c:pt idx="778">
                  <c:v>1022</c:v>
                </c:pt>
                <c:pt idx="779">
                  <c:v>1021</c:v>
                </c:pt>
                <c:pt idx="780">
                  <c:v>1020</c:v>
                </c:pt>
                <c:pt idx="781">
                  <c:v>1019</c:v>
                </c:pt>
                <c:pt idx="782">
                  <c:v>1018</c:v>
                </c:pt>
                <c:pt idx="783">
                  <c:v>1017</c:v>
                </c:pt>
                <c:pt idx="784">
                  <c:v>1016</c:v>
                </c:pt>
                <c:pt idx="785">
                  <c:v>1015</c:v>
                </c:pt>
                <c:pt idx="786">
                  <c:v>1014</c:v>
                </c:pt>
                <c:pt idx="787">
                  <c:v>1013</c:v>
                </c:pt>
                <c:pt idx="788">
                  <c:v>1012</c:v>
                </c:pt>
                <c:pt idx="789">
                  <c:v>1011</c:v>
                </c:pt>
                <c:pt idx="790">
                  <c:v>1010</c:v>
                </c:pt>
                <c:pt idx="791">
                  <c:v>1009</c:v>
                </c:pt>
                <c:pt idx="792">
                  <c:v>1008</c:v>
                </c:pt>
                <c:pt idx="793">
                  <c:v>1007</c:v>
                </c:pt>
                <c:pt idx="794">
                  <c:v>1006</c:v>
                </c:pt>
                <c:pt idx="795">
                  <c:v>1005</c:v>
                </c:pt>
                <c:pt idx="796">
                  <c:v>1004</c:v>
                </c:pt>
                <c:pt idx="797">
                  <c:v>1003</c:v>
                </c:pt>
                <c:pt idx="798">
                  <c:v>1002</c:v>
                </c:pt>
                <c:pt idx="799">
                  <c:v>1001</c:v>
                </c:pt>
                <c:pt idx="800">
                  <c:v>1000</c:v>
                </c:pt>
                <c:pt idx="801">
                  <c:v>999</c:v>
                </c:pt>
                <c:pt idx="802">
                  <c:v>998</c:v>
                </c:pt>
                <c:pt idx="803">
                  <c:v>997</c:v>
                </c:pt>
                <c:pt idx="804">
                  <c:v>996</c:v>
                </c:pt>
                <c:pt idx="805">
                  <c:v>995</c:v>
                </c:pt>
                <c:pt idx="806">
                  <c:v>994</c:v>
                </c:pt>
                <c:pt idx="807">
                  <c:v>993</c:v>
                </c:pt>
                <c:pt idx="808">
                  <c:v>992</c:v>
                </c:pt>
                <c:pt idx="809">
                  <c:v>991</c:v>
                </c:pt>
                <c:pt idx="810">
                  <c:v>990</c:v>
                </c:pt>
                <c:pt idx="811">
                  <c:v>989</c:v>
                </c:pt>
                <c:pt idx="812">
                  <c:v>988</c:v>
                </c:pt>
                <c:pt idx="813">
                  <c:v>987</c:v>
                </c:pt>
                <c:pt idx="814">
                  <c:v>986</c:v>
                </c:pt>
                <c:pt idx="815">
                  <c:v>985</c:v>
                </c:pt>
                <c:pt idx="816">
                  <c:v>984</c:v>
                </c:pt>
                <c:pt idx="817">
                  <c:v>983</c:v>
                </c:pt>
                <c:pt idx="818">
                  <c:v>982</c:v>
                </c:pt>
                <c:pt idx="819">
                  <c:v>981</c:v>
                </c:pt>
                <c:pt idx="820">
                  <c:v>980</c:v>
                </c:pt>
                <c:pt idx="821">
                  <c:v>979</c:v>
                </c:pt>
                <c:pt idx="822">
                  <c:v>978</c:v>
                </c:pt>
                <c:pt idx="823">
                  <c:v>977</c:v>
                </c:pt>
                <c:pt idx="824">
                  <c:v>976</c:v>
                </c:pt>
                <c:pt idx="825">
                  <c:v>975</c:v>
                </c:pt>
                <c:pt idx="826">
                  <c:v>974</c:v>
                </c:pt>
                <c:pt idx="827">
                  <c:v>973</c:v>
                </c:pt>
                <c:pt idx="828">
                  <c:v>972</c:v>
                </c:pt>
                <c:pt idx="829">
                  <c:v>971</c:v>
                </c:pt>
                <c:pt idx="830">
                  <c:v>970</c:v>
                </c:pt>
                <c:pt idx="831">
                  <c:v>969</c:v>
                </c:pt>
                <c:pt idx="832">
                  <c:v>968</c:v>
                </c:pt>
                <c:pt idx="833">
                  <c:v>967</c:v>
                </c:pt>
                <c:pt idx="834">
                  <c:v>966</c:v>
                </c:pt>
                <c:pt idx="835">
                  <c:v>965</c:v>
                </c:pt>
                <c:pt idx="836">
                  <c:v>964</c:v>
                </c:pt>
                <c:pt idx="837">
                  <c:v>963</c:v>
                </c:pt>
                <c:pt idx="838">
                  <c:v>962</c:v>
                </c:pt>
                <c:pt idx="839">
                  <c:v>961</c:v>
                </c:pt>
                <c:pt idx="840">
                  <c:v>960</c:v>
                </c:pt>
                <c:pt idx="841">
                  <c:v>959</c:v>
                </c:pt>
                <c:pt idx="842">
                  <c:v>958</c:v>
                </c:pt>
                <c:pt idx="843">
                  <c:v>957</c:v>
                </c:pt>
                <c:pt idx="844">
                  <c:v>956</c:v>
                </c:pt>
                <c:pt idx="845">
                  <c:v>955</c:v>
                </c:pt>
                <c:pt idx="846">
                  <c:v>954</c:v>
                </c:pt>
                <c:pt idx="847">
                  <c:v>953</c:v>
                </c:pt>
                <c:pt idx="848">
                  <c:v>952</c:v>
                </c:pt>
                <c:pt idx="849">
                  <c:v>951</c:v>
                </c:pt>
                <c:pt idx="850">
                  <c:v>950</c:v>
                </c:pt>
                <c:pt idx="851">
                  <c:v>949</c:v>
                </c:pt>
                <c:pt idx="852">
                  <c:v>948</c:v>
                </c:pt>
                <c:pt idx="853">
                  <c:v>947</c:v>
                </c:pt>
                <c:pt idx="854">
                  <c:v>946</c:v>
                </c:pt>
                <c:pt idx="855">
                  <c:v>945</c:v>
                </c:pt>
                <c:pt idx="856">
                  <c:v>944</c:v>
                </c:pt>
                <c:pt idx="857">
                  <c:v>943</c:v>
                </c:pt>
                <c:pt idx="858">
                  <c:v>942</c:v>
                </c:pt>
                <c:pt idx="859">
                  <c:v>941</c:v>
                </c:pt>
                <c:pt idx="860">
                  <c:v>940</c:v>
                </c:pt>
                <c:pt idx="861">
                  <c:v>939</c:v>
                </c:pt>
                <c:pt idx="862">
                  <c:v>938</c:v>
                </c:pt>
                <c:pt idx="863">
                  <c:v>937</c:v>
                </c:pt>
                <c:pt idx="864">
                  <c:v>936</c:v>
                </c:pt>
                <c:pt idx="865">
                  <c:v>935</c:v>
                </c:pt>
                <c:pt idx="866">
                  <c:v>934</c:v>
                </c:pt>
                <c:pt idx="867">
                  <c:v>933</c:v>
                </c:pt>
                <c:pt idx="868">
                  <c:v>932</c:v>
                </c:pt>
                <c:pt idx="869">
                  <c:v>931</c:v>
                </c:pt>
                <c:pt idx="870">
                  <c:v>930</c:v>
                </c:pt>
                <c:pt idx="871">
                  <c:v>929</c:v>
                </c:pt>
                <c:pt idx="872">
                  <c:v>928</c:v>
                </c:pt>
                <c:pt idx="873">
                  <c:v>927</c:v>
                </c:pt>
                <c:pt idx="874">
                  <c:v>926</c:v>
                </c:pt>
                <c:pt idx="875">
                  <c:v>925</c:v>
                </c:pt>
                <c:pt idx="876">
                  <c:v>924</c:v>
                </c:pt>
                <c:pt idx="877">
                  <c:v>923</c:v>
                </c:pt>
                <c:pt idx="878">
                  <c:v>922</c:v>
                </c:pt>
                <c:pt idx="879">
                  <c:v>921</c:v>
                </c:pt>
                <c:pt idx="880">
                  <c:v>920</c:v>
                </c:pt>
                <c:pt idx="881">
                  <c:v>919</c:v>
                </c:pt>
                <c:pt idx="882">
                  <c:v>918</c:v>
                </c:pt>
                <c:pt idx="883">
                  <c:v>917</c:v>
                </c:pt>
                <c:pt idx="884">
                  <c:v>916</c:v>
                </c:pt>
                <c:pt idx="885">
                  <c:v>915</c:v>
                </c:pt>
                <c:pt idx="886">
                  <c:v>914</c:v>
                </c:pt>
                <c:pt idx="887">
                  <c:v>913</c:v>
                </c:pt>
                <c:pt idx="888">
                  <c:v>912</c:v>
                </c:pt>
                <c:pt idx="889">
                  <c:v>911</c:v>
                </c:pt>
                <c:pt idx="890">
                  <c:v>910</c:v>
                </c:pt>
                <c:pt idx="891">
                  <c:v>909</c:v>
                </c:pt>
                <c:pt idx="892">
                  <c:v>908</c:v>
                </c:pt>
                <c:pt idx="893">
                  <c:v>907</c:v>
                </c:pt>
                <c:pt idx="894">
                  <c:v>906</c:v>
                </c:pt>
                <c:pt idx="895">
                  <c:v>905</c:v>
                </c:pt>
                <c:pt idx="896">
                  <c:v>904</c:v>
                </c:pt>
                <c:pt idx="897">
                  <c:v>903</c:v>
                </c:pt>
                <c:pt idx="898">
                  <c:v>902</c:v>
                </c:pt>
                <c:pt idx="899">
                  <c:v>901</c:v>
                </c:pt>
                <c:pt idx="900">
                  <c:v>900</c:v>
                </c:pt>
                <c:pt idx="901">
                  <c:v>899</c:v>
                </c:pt>
                <c:pt idx="902">
                  <c:v>898</c:v>
                </c:pt>
                <c:pt idx="903">
                  <c:v>897</c:v>
                </c:pt>
                <c:pt idx="904">
                  <c:v>896</c:v>
                </c:pt>
                <c:pt idx="905">
                  <c:v>895</c:v>
                </c:pt>
                <c:pt idx="906">
                  <c:v>894</c:v>
                </c:pt>
                <c:pt idx="907">
                  <c:v>893</c:v>
                </c:pt>
                <c:pt idx="908">
                  <c:v>892</c:v>
                </c:pt>
                <c:pt idx="909">
                  <c:v>891</c:v>
                </c:pt>
                <c:pt idx="910">
                  <c:v>890</c:v>
                </c:pt>
                <c:pt idx="911">
                  <c:v>889</c:v>
                </c:pt>
                <c:pt idx="912">
                  <c:v>888</c:v>
                </c:pt>
                <c:pt idx="913">
                  <c:v>887</c:v>
                </c:pt>
                <c:pt idx="914">
                  <c:v>886</c:v>
                </c:pt>
                <c:pt idx="915">
                  <c:v>885</c:v>
                </c:pt>
                <c:pt idx="916">
                  <c:v>884</c:v>
                </c:pt>
                <c:pt idx="917">
                  <c:v>883</c:v>
                </c:pt>
                <c:pt idx="918">
                  <c:v>882</c:v>
                </c:pt>
                <c:pt idx="919">
                  <c:v>881</c:v>
                </c:pt>
                <c:pt idx="920">
                  <c:v>880</c:v>
                </c:pt>
                <c:pt idx="921">
                  <c:v>879</c:v>
                </c:pt>
                <c:pt idx="922">
                  <c:v>878</c:v>
                </c:pt>
                <c:pt idx="923">
                  <c:v>877</c:v>
                </c:pt>
                <c:pt idx="924">
                  <c:v>876</c:v>
                </c:pt>
                <c:pt idx="925">
                  <c:v>875</c:v>
                </c:pt>
                <c:pt idx="926">
                  <c:v>874</c:v>
                </c:pt>
                <c:pt idx="927">
                  <c:v>873</c:v>
                </c:pt>
                <c:pt idx="928">
                  <c:v>872</c:v>
                </c:pt>
                <c:pt idx="929">
                  <c:v>871</c:v>
                </c:pt>
                <c:pt idx="930">
                  <c:v>870</c:v>
                </c:pt>
                <c:pt idx="931">
                  <c:v>869</c:v>
                </c:pt>
                <c:pt idx="932">
                  <c:v>868</c:v>
                </c:pt>
                <c:pt idx="933">
                  <c:v>867</c:v>
                </c:pt>
                <c:pt idx="934">
                  <c:v>866</c:v>
                </c:pt>
                <c:pt idx="935">
                  <c:v>865</c:v>
                </c:pt>
                <c:pt idx="936">
                  <c:v>864</c:v>
                </c:pt>
                <c:pt idx="937">
                  <c:v>863</c:v>
                </c:pt>
                <c:pt idx="938">
                  <c:v>862</c:v>
                </c:pt>
                <c:pt idx="939">
                  <c:v>861</c:v>
                </c:pt>
                <c:pt idx="940">
                  <c:v>860</c:v>
                </c:pt>
                <c:pt idx="941">
                  <c:v>859</c:v>
                </c:pt>
                <c:pt idx="942">
                  <c:v>858</c:v>
                </c:pt>
                <c:pt idx="943">
                  <c:v>857</c:v>
                </c:pt>
                <c:pt idx="944">
                  <c:v>856</c:v>
                </c:pt>
                <c:pt idx="945">
                  <c:v>855</c:v>
                </c:pt>
                <c:pt idx="946">
                  <c:v>854</c:v>
                </c:pt>
                <c:pt idx="947">
                  <c:v>853</c:v>
                </c:pt>
                <c:pt idx="948">
                  <c:v>852</c:v>
                </c:pt>
                <c:pt idx="949">
                  <c:v>851</c:v>
                </c:pt>
                <c:pt idx="950">
                  <c:v>850</c:v>
                </c:pt>
                <c:pt idx="951">
                  <c:v>849</c:v>
                </c:pt>
                <c:pt idx="952">
                  <c:v>848</c:v>
                </c:pt>
                <c:pt idx="953">
                  <c:v>847</c:v>
                </c:pt>
                <c:pt idx="954">
                  <c:v>846</c:v>
                </c:pt>
                <c:pt idx="955">
                  <c:v>845</c:v>
                </c:pt>
                <c:pt idx="956">
                  <c:v>844</c:v>
                </c:pt>
                <c:pt idx="957">
                  <c:v>843</c:v>
                </c:pt>
                <c:pt idx="958">
                  <c:v>842</c:v>
                </c:pt>
                <c:pt idx="959">
                  <c:v>841</c:v>
                </c:pt>
                <c:pt idx="960">
                  <c:v>840</c:v>
                </c:pt>
                <c:pt idx="961">
                  <c:v>839</c:v>
                </c:pt>
                <c:pt idx="962">
                  <c:v>838</c:v>
                </c:pt>
                <c:pt idx="963">
                  <c:v>837</c:v>
                </c:pt>
                <c:pt idx="964">
                  <c:v>836</c:v>
                </c:pt>
                <c:pt idx="965">
                  <c:v>835</c:v>
                </c:pt>
                <c:pt idx="966">
                  <c:v>834</c:v>
                </c:pt>
                <c:pt idx="967">
                  <c:v>833</c:v>
                </c:pt>
                <c:pt idx="968">
                  <c:v>832</c:v>
                </c:pt>
                <c:pt idx="969">
                  <c:v>831</c:v>
                </c:pt>
                <c:pt idx="970">
                  <c:v>830</c:v>
                </c:pt>
                <c:pt idx="971">
                  <c:v>829</c:v>
                </c:pt>
                <c:pt idx="972">
                  <c:v>828</c:v>
                </c:pt>
                <c:pt idx="973">
                  <c:v>827</c:v>
                </c:pt>
                <c:pt idx="974">
                  <c:v>826</c:v>
                </c:pt>
                <c:pt idx="975">
                  <c:v>825</c:v>
                </c:pt>
                <c:pt idx="976">
                  <c:v>824</c:v>
                </c:pt>
                <c:pt idx="977">
                  <c:v>823</c:v>
                </c:pt>
                <c:pt idx="978">
                  <c:v>822</c:v>
                </c:pt>
                <c:pt idx="979">
                  <c:v>821</c:v>
                </c:pt>
                <c:pt idx="980">
                  <c:v>820</c:v>
                </c:pt>
                <c:pt idx="981">
                  <c:v>819</c:v>
                </c:pt>
                <c:pt idx="982">
                  <c:v>818</c:v>
                </c:pt>
                <c:pt idx="983">
                  <c:v>817</c:v>
                </c:pt>
                <c:pt idx="984">
                  <c:v>816</c:v>
                </c:pt>
                <c:pt idx="985">
                  <c:v>815</c:v>
                </c:pt>
                <c:pt idx="986">
                  <c:v>814</c:v>
                </c:pt>
                <c:pt idx="987">
                  <c:v>813</c:v>
                </c:pt>
                <c:pt idx="988">
                  <c:v>812</c:v>
                </c:pt>
                <c:pt idx="989">
                  <c:v>811</c:v>
                </c:pt>
                <c:pt idx="990">
                  <c:v>810</c:v>
                </c:pt>
                <c:pt idx="991">
                  <c:v>809</c:v>
                </c:pt>
                <c:pt idx="992">
                  <c:v>808</c:v>
                </c:pt>
                <c:pt idx="993">
                  <c:v>807</c:v>
                </c:pt>
                <c:pt idx="994">
                  <c:v>806</c:v>
                </c:pt>
                <c:pt idx="995">
                  <c:v>805</c:v>
                </c:pt>
                <c:pt idx="996">
                  <c:v>804</c:v>
                </c:pt>
                <c:pt idx="997">
                  <c:v>803</c:v>
                </c:pt>
                <c:pt idx="998">
                  <c:v>802</c:v>
                </c:pt>
                <c:pt idx="999">
                  <c:v>801</c:v>
                </c:pt>
                <c:pt idx="1000">
                  <c:v>800</c:v>
                </c:pt>
                <c:pt idx="1001">
                  <c:v>799</c:v>
                </c:pt>
                <c:pt idx="1002">
                  <c:v>798</c:v>
                </c:pt>
                <c:pt idx="1003">
                  <c:v>797</c:v>
                </c:pt>
                <c:pt idx="1004">
                  <c:v>796</c:v>
                </c:pt>
                <c:pt idx="1005">
                  <c:v>795</c:v>
                </c:pt>
                <c:pt idx="1006">
                  <c:v>794</c:v>
                </c:pt>
                <c:pt idx="1007">
                  <c:v>793</c:v>
                </c:pt>
                <c:pt idx="1008">
                  <c:v>792</c:v>
                </c:pt>
                <c:pt idx="1009">
                  <c:v>791</c:v>
                </c:pt>
                <c:pt idx="1010">
                  <c:v>790</c:v>
                </c:pt>
                <c:pt idx="1011">
                  <c:v>789</c:v>
                </c:pt>
                <c:pt idx="1012">
                  <c:v>788</c:v>
                </c:pt>
                <c:pt idx="1013">
                  <c:v>787</c:v>
                </c:pt>
                <c:pt idx="1014">
                  <c:v>786</c:v>
                </c:pt>
                <c:pt idx="1015">
                  <c:v>785</c:v>
                </c:pt>
                <c:pt idx="1016">
                  <c:v>784</c:v>
                </c:pt>
                <c:pt idx="1017">
                  <c:v>783</c:v>
                </c:pt>
                <c:pt idx="1018">
                  <c:v>782</c:v>
                </c:pt>
                <c:pt idx="1019">
                  <c:v>781</c:v>
                </c:pt>
                <c:pt idx="1020">
                  <c:v>780</c:v>
                </c:pt>
                <c:pt idx="1021">
                  <c:v>779</c:v>
                </c:pt>
                <c:pt idx="1022">
                  <c:v>778</c:v>
                </c:pt>
                <c:pt idx="1023">
                  <c:v>777</c:v>
                </c:pt>
                <c:pt idx="1024">
                  <c:v>776</c:v>
                </c:pt>
                <c:pt idx="1025">
                  <c:v>775</c:v>
                </c:pt>
                <c:pt idx="1026">
                  <c:v>774</c:v>
                </c:pt>
                <c:pt idx="1027">
                  <c:v>773</c:v>
                </c:pt>
                <c:pt idx="1028">
                  <c:v>772</c:v>
                </c:pt>
                <c:pt idx="1029">
                  <c:v>771</c:v>
                </c:pt>
                <c:pt idx="1030">
                  <c:v>770</c:v>
                </c:pt>
                <c:pt idx="1031">
                  <c:v>769</c:v>
                </c:pt>
                <c:pt idx="1032">
                  <c:v>768</c:v>
                </c:pt>
                <c:pt idx="1033">
                  <c:v>767</c:v>
                </c:pt>
                <c:pt idx="1034">
                  <c:v>766</c:v>
                </c:pt>
                <c:pt idx="1035">
                  <c:v>765</c:v>
                </c:pt>
                <c:pt idx="1036">
                  <c:v>764</c:v>
                </c:pt>
                <c:pt idx="1037">
                  <c:v>763</c:v>
                </c:pt>
                <c:pt idx="1038">
                  <c:v>762</c:v>
                </c:pt>
                <c:pt idx="1039">
                  <c:v>761</c:v>
                </c:pt>
                <c:pt idx="1040">
                  <c:v>760</c:v>
                </c:pt>
                <c:pt idx="1041">
                  <c:v>759</c:v>
                </c:pt>
                <c:pt idx="1042">
                  <c:v>758</c:v>
                </c:pt>
                <c:pt idx="1043">
                  <c:v>757</c:v>
                </c:pt>
                <c:pt idx="1044">
                  <c:v>756</c:v>
                </c:pt>
                <c:pt idx="1045">
                  <c:v>755</c:v>
                </c:pt>
                <c:pt idx="1046">
                  <c:v>754</c:v>
                </c:pt>
                <c:pt idx="1047">
                  <c:v>753</c:v>
                </c:pt>
                <c:pt idx="1048">
                  <c:v>752</c:v>
                </c:pt>
                <c:pt idx="1049">
                  <c:v>751</c:v>
                </c:pt>
                <c:pt idx="1050">
                  <c:v>750</c:v>
                </c:pt>
                <c:pt idx="1051">
                  <c:v>749</c:v>
                </c:pt>
                <c:pt idx="1052">
                  <c:v>748</c:v>
                </c:pt>
                <c:pt idx="1053">
                  <c:v>747</c:v>
                </c:pt>
                <c:pt idx="1054">
                  <c:v>746</c:v>
                </c:pt>
                <c:pt idx="1055">
                  <c:v>745</c:v>
                </c:pt>
                <c:pt idx="1056">
                  <c:v>744</c:v>
                </c:pt>
                <c:pt idx="1057">
                  <c:v>743</c:v>
                </c:pt>
                <c:pt idx="1058">
                  <c:v>742</c:v>
                </c:pt>
                <c:pt idx="1059">
                  <c:v>741</c:v>
                </c:pt>
                <c:pt idx="1060">
                  <c:v>740</c:v>
                </c:pt>
                <c:pt idx="1061">
                  <c:v>739</c:v>
                </c:pt>
                <c:pt idx="1062">
                  <c:v>738</c:v>
                </c:pt>
                <c:pt idx="1063">
                  <c:v>737</c:v>
                </c:pt>
                <c:pt idx="1064">
                  <c:v>736</c:v>
                </c:pt>
                <c:pt idx="1065">
                  <c:v>735</c:v>
                </c:pt>
                <c:pt idx="1066">
                  <c:v>734</c:v>
                </c:pt>
                <c:pt idx="1067">
                  <c:v>733</c:v>
                </c:pt>
                <c:pt idx="1068">
                  <c:v>732</c:v>
                </c:pt>
                <c:pt idx="1069">
                  <c:v>731</c:v>
                </c:pt>
                <c:pt idx="1070">
                  <c:v>730</c:v>
                </c:pt>
                <c:pt idx="1071">
                  <c:v>729</c:v>
                </c:pt>
                <c:pt idx="1072">
                  <c:v>728</c:v>
                </c:pt>
                <c:pt idx="1073">
                  <c:v>727</c:v>
                </c:pt>
                <c:pt idx="1074">
                  <c:v>726</c:v>
                </c:pt>
                <c:pt idx="1075">
                  <c:v>725</c:v>
                </c:pt>
                <c:pt idx="1076">
                  <c:v>724</c:v>
                </c:pt>
                <c:pt idx="1077">
                  <c:v>723</c:v>
                </c:pt>
                <c:pt idx="1078">
                  <c:v>722</c:v>
                </c:pt>
                <c:pt idx="1079">
                  <c:v>721</c:v>
                </c:pt>
                <c:pt idx="1080">
                  <c:v>720</c:v>
                </c:pt>
                <c:pt idx="1081">
                  <c:v>719</c:v>
                </c:pt>
                <c:pt idx="1082">
                  <c:v>718</c:v>
                </c:pt>
                <c:pt idx="1083">
                  <c:v>717</c:v>
                </c:pt>
                <c:pt idx="1084">
                  <c:v>716</c:v>
                </c:pt>
                <c:pt idx="1085">
                  <c:v>715</c:v>
                </c:pt>
                <c:pt idx="1086">
                  <c:v>714</c:v>
                </c:pt>
                <c:pt idx="1087">
                  <c:v>713</c:v>
                </c:pt>
                <c:pt idx="1088">
                  <c:v>712</c:v>
                </c:pt>
                <c:pt idx="1089">
                  <c:v>711</c:v>
                </c:pt>
                <c:pt idx="1090">
                  <c:v>710</c:v>
                </c:pt>
                <c:pt idx="1091">
                  <c:v>709</c:v>
                </c:pt>
                <c:pt idx="1092">
                  <c:v>708</c:v>
                </c:pt>
                <c:pt idx="1093">
                  <c:v>707</c:v>
                </c:pt>
                <c:pt idx="1094">
                  <c:v>706</c:v>
                </c:pt>
                <c:pt idx="1095">
                  <c:v>705</c:v>
                </c:pt>
                <c:pt idx="1096">
                  <c:v>704</c:v>
                </c:pt>
                <c:pt idx="1097">
                  <c:v>703</c:v>
                </c:pt>
                <c:pt idx="1098">
                  <c:v>702</c:v>
                </c:pt>
                <c:pt idx="1099">
                  <c:v>701</c:v>
                </c:pt>
                <c:pt idx="1100">
                  <c:v>700</c:v>
                </c:pt>
                <c:pt idx="1101">
                  <c:v>699</c:v>
                </c:pt>
                <c:pt idx="1102">
                  <c:v>698</c:v>
                </c:pt>
                <c:pt idx="1103">
                  <c:v>697</c:v>
                </c:pt>
                <c:pt idx="1104">
                  <c:v>696</c:v>
                </c:pt>
                <c:pt idx="1105">
                  <c:v>695</c:v>
                </c:pt>
                <c:pt idx="1106">
                  <c:v>694</c:v>
                </c:pt>
                <c:pt idx="1107">
                  <c:v>693</c:v>
                </c:pt>
                <c:pt idx="1108">
                  <c:v>692</c:v>
                </c:pt>
                <c:pt idx="1109">
                  <c:v>691</c:v>
                </c:pt>
                <c:pt idx="1110">
                  <c:v>690</c:v>
                </c:pt>
                <c:pt idx="1111">
                  <c:v>689</c:v>
                </c:pt>
                <c:pt idx="1112">
                  <c:v>688</c:v>
                </c:pt>
                <c:pt idx="1113">
                  <c:v>687</c:v>
                </c:pt>
                <c:pt idx="1114">
                  <c:v>686</c:v>
                </c:pt>
                <c:pt idx="1115">
                  <c:v>685</c:v>
                </c:pt>
                <c:pt idx="1116">
                  <c:v>684</c:v>
                </c:pt>
                <c:pt idx="1117">
                  <c:v>683</c:v>
                </c:pt>
                <c:pt idx="1118">
                  <c:v>682</c:v>
                </c:pt>
                <c:pt idx="1119">
                  <c:v>681</c:v>
                </c:pt>
                <c:pt idx="1120">
                  <c:v>680</c:v>
                </c:pt>
                <c:pt idx="1121">
                  <c:v>679</c:v>
                </c:pt>
                <c:pt idx="1122">
                  <c:v>678</c:v>
                </c:pt>
                <c:pt idx="1123">
                  <c:v>677</c:v>
                </c:pt>
                <c:pt idx="1124">
                  <c:v>676</c:v>
                </c:pt>
                <c:pt idx="1125">
                  <c:v>675</c:v>
                </c:pt>
                <c:pt idx="1126">
                  <c:v>674</c:v>
                </c:pt>
                <c:pt idx="1127">
                  <c:v>673</c:v>
                </c:pt>
                <c:pt idx="1128">
                  <c:v>672</c:v>
                </c:pt>
                <c:pt idx="1129">
                  <c:v>671</c:v>
                </c:pt>
                <c:pt idx="1130">
                  <c:v>670</c:v>
                </c:pt>
                <c:pt idx="1131">
                  <c:v>669</c:v>
                </c:pt>
                <c:pt idx="1132">
                  <c:v>668</c:v>
                </c:pt>
                <c:pt idx="1133">
                  <c:v>667</c:v>
                </c:pt>
                <c:pt idx="1134">
                  <c:v>666</c:v>
                </c:pt>
                <c:pt idx="1135">
                  <c:v>665</c:v>
                </c:pt>
                <c:pt idx="1136">
                  <c:v>664</c:v>
                </c:pt>
                <c:pt idx="1137">
                  <c:v>663</c:v>
                </c:pt>
                <c:pt idx="1138">
                  <c:v>662</c:v>
                </c:pt>
                <c:pt idx="1139">
                  <c:v>661</c:v>
                </c:pt>
                <c:pt idx="1140">
                  <c:v>660</c:v>
                </c:pt>
                <c:pt idx="1141">
                  <c:v>659</c:v>
                </c:pt>
                <c:pt idx="1142">
                  <c:v>658</c:v>
                </c:pt>
                <c:pt idx="1143">
                  <c:v>657</c:v>
                </c:pt>
                <c:pt idx="1144">
                  <c:v>656</c:v>
                </c:pt>
                <c:pt idx="1145">
                  <c:v>655</c:v>
                </c:pt>
                <c:pt idx="1146">
                  <c:v>654</c:v>
                </c:pt>
                <c:pt idx="1147">
                  <c:v>653</c:v>
                </c:pt>
                <c:pt idx="1148">
                  <c:v>652</c:v>
                </c:pt>
                <c:pt idx="1149">
                  <c:v>651</c:v>
                </c:pt>
                <c:pt idx="1150">
                  <c:v>650</c:v>
                </c:pt>
                <c:pt idx="1151">
                  <c:v>649</c:v>
                </c:pt>
                <c:pt idx="1152">
                  <c:v>648</c:v>
                </c:pt>
                <c:pt idx="1153">
                  <c:v>647</c:v>
                </c:pt>
                <c:pt idx="1154">
                  <c:v>646</c:v>
                </c:pt>
                <c:pt idx="1155">
                  <c:v>645</c:v>
                </c:pt>
                <c:pt idx="1156">
                  <c:v>644</c:v>
                </c:pt>
                <c:pt idx="1157">
                  <c:v>643</c:v>
                </c:pt>
                <c:pt idx="1158">
                  <c:v>642</c:v>
                </c:pt>
                <c:pt idx="1159">
                  <c:v>641</c:v>
                </c:pt>
                <c:pt idx="1160">
                  <c:v>640</c:v>
                </c:pt>
                <c:pt idx="1161">
                  <c:v>639</c:v>
                </c:pt>
                <c:pt idx="1162">
                  <c:v>638</c:v>
                </c:pt>
                <c:pt idx="1163">
                  <c:v>637</c:v>
                </c:pt>
                <c:pt idx="1164">
                  <c:v>636</c:v>
                </c:pt>
                <c:pt idx="1165">
                  <c:v>635</c:v>
                </c:pt>
                <c:pt idx="1166">
                  <c:v>634</c:v>
                </c:pt>
                <c:pt idx="1167">
                  <c:v>633</c:v>
                </c:pt>
                <c:pt idx="1168">
                  <c:v>632</c:v>
                </c:pt>
                <c:pt idx="1169">
                  <c:v>631</c:v>
                </c:pt>
                <c:pt idx="1170">
                  <c:v>630</c:v>
                </c:pt>
                <c:pt idx="1171">
                  <c:v>629</c:v>
                </c:pt>
                <c:pt idx="1172">
                  <c:v>628</c:v>
                </c:pt>
                <c:pt idx="1173">
                  <c:v>627</c:v>
                </c:pt>
                <c:pt idx="1174">
                  <c:v>626</c:v>
                </c:pt>
                <c:pt idx="1175">
                  <c:v>625</c:v>
                </c:pt>
                <c:pt idx="1176">
                  <c:v>624</c:v>
                </c:pt>
                <c:pt idx="1177">
                  <c:v>623</c:v>
                </c:pt>
                <c:pt idx="1178">
                  <c:v>622</c:v>
                </c:pt>
                <c:pt idx="1179">
                  <c:v>621</c:v>
                </c:pt>
                <c:pt idx="1180">
                  <c:v>620</c:v>
                </c:pt>
                <c:pt idx="1181">
                  <c:v>619</c:v>
                </c:pt>
                <c:pt idx="1182">
                  <c:v>618</c:v>
                </c:pt>
                <c:pt idx="1183">
                  <c:v>617</c:v>
                </c:pt>
                <c:pt idx="1184">
                  <c:v>616</c:v>
                </c:pt>
                <c:pt idx="1185">
                  <c:v>615</c:v>
                </c:pt>
                <c:pt idx="1186">
                  <c:v>614</c:v>
                </c:pt>
                <c:pt idx="1187">
                  <c:v>613</c:v>
                </c:pt>
                <c:pt idx="1188">
                  <c:v>612</c:v>
                </c:pt>
                <c:pt idx="1189">
                  <c:v>611</c:v>
                </c:pt>
                <c:pt idx="1190">
                  <c:v>610</c:v>
                </c:pt>
                <c:pt idx="1191">
                  <c:v>609</c:v>
                </c:pt>
                <c:pt idx="1192">
                  <c:v>608</c:v>
                </c:pt>
                <c:pt idx="1193">
                  <c:v>607</c:v>
                </c:pt>
                <c:pt idx="1194">
                  <c:v>606</c:v>
                </c:pt>
                <c:pt idx="1195">
                  <c:v>605</c:v>
                </c:pt>
                <c:pt idx="1196">
                  <c:v>604</c:v>
                </c:pt>
                <c:pt idx="1197">
                  <c:v>603</c:v>
                </c:pt>
                <c:pt idx="1198">
                  <c:v>602</c:v>
                </c:pt>
                <c:pt idx="1199">
                  <c:v>601</c:v>
                </c:pt>
                <c:pt idx="1200">
                  <c:v>600</c:v>
                </c:pt>
                <c:pt idx="1201">
                  <c:v>599</c:v>
                </c:pt>
                <c:pt idx="1202">
                  <c:v>598</c:v>
                </c:pt>
                <c:pt idx="1203">
                  <c:v>597</c:v>
                </c:pt>
                <c:pt idx="1204">
                  <c:v>596</c:v>
                </c:pt>
                <c:pt idx="1205">
                  <c:v>595</c:v>
                </c:pt>
                <c:pt idx="1206">
                  <c:v>594</c:v>
                </c:pt>
                <c:pt idx="1207">
                  <c:v>593</c:v>
                </c:pt>
                <c:pt idx="1208">
                  <c:v>592</c:v>
                </c:pt>
                <c:pt idx="1209">
                  <c:v>591</c:v>
                </c:pt>
                <c:pt idx="1210">
                  <c:v>590</c:v>
                </c:pt>
                <c:pt idx="1211">
                  <c:v>589</c:v>
                </c:pt>
                <c:pt idx="1212">
                  <c:v>588</c:v>
                </c:pt>
                <c:pt idx="1213">
                  <c:v>587</c:v>
                </c:pt>
                <c:pt idx="1214">
                  <c:v>586</c:v>
                </c:pt>
                <c:pt idx="1215">
                  <c:v>585</c:v>
                </c:pt>
                <c:pt idx="1216">
                  <c:v>584</c:v>
                </c:pt>
                <c:pt idx="1217">
                  <c:v>583</c:v>
                </c:pt>
                <c:pt idx="1218">
                  <c:v>582</c:v>
                </c:pt>
                <c:pt idx="1219">
                  <c:v>581</c:v>
                </c:pt>
                <c:pt idx="1220">
                  <c:v>580</c:v>
                </c:pt>
                <c:pt idx="1221">
                  <c:v>579</c:v>
                </c:pt>
                <c:pt idx="1222">
                  <c:v>578</c:v>
                </c:pt>
                <c:pt idx="1223">
                  <c:v>577</c:v>
                </c:pt>
                <c:pt idx="1224">
                  <c:v>576</c:v>
                </c:pt>
                <c:pt idx="1225">
                  <c:v>575</c:v>
                </c:pt>
                <c:pt idx="1226">
                  <c:v>574</c:v>
                </c:pt>
                <c:pt idx="1227">
                  <c:v>573</c:v>
                </c:pt>
                <c:pt idx="1228">
                  <c:v>572</c:v>
                </c:pt>
                <c:pt idx="1229">
                  <c:v>571</c:v>
                </c:pt>
                <c:pt idx="1230">
                  <c:v>570</c:v>
                </c:pt>
                <c:pt idx="1231">
                  <c:v>569</c:v>
                </c:pt>
                <c:pt idx="1232">
                  <c:v>568</c:v>
                </c:pt>
                <c:pt idx="1233">
                  <c:v>567</c:v>
                </c:pt>
                <c:pt idx="1234">
                  <c:v>566</c:v>
                </c:pt>
                <c:pt idx="1235">
                  <c:v>565</c:v>
                </c:pt>
                <c:pt idx="1236">
                  <c:v>564</c:v>
                </c:pt>
                <c:pt idx="1237">
                  <c:v>563</c:v>
                </c:pt>
                <c:pt idx="1238">
                  <c:v>562</c:v>
                </c:pt>
                <c:pt idx="1239">
                  <c:v>561</c:v>
                </c:pt>
                <c:pt idx="1240">
                  <c:v>560</c:v>
                </c:pt>
                <c:pt idx="1241">
                  <c:v>559</c:v>
                </c:pt>
                <c:pt idx="1242">
                  <c:v>558</c:v>
                </c:pt>
                <c:pt idx="1243">
                  <c:v>557</c:v>
                </c:pt>
                <c:pt idx="1244">
                  <c:v>556</c:v>
                </c:pt>
                <c:pt idx="1245">
                  <c:v>555</c:v>
                </c:pt>
                <c:pt idx="1246">
                  <c:v>554</c:v>
                </c:pt>
                <c:pt idx="1247">
                  <c:v>553</c:v>
                </c:pt>
                <c:pt idx="1248">
                  <c:v>552</c:v>
                </c:pt>
                <c:pt idx="1249">
                  <c:v>551</c:v>
                </c:pt>
                <c:pt idx="1250">
                  <c:v>550</c:v>
                </c:pt>
                <c:pt idx="1251">
                  <c:v>549</c:v>
                </c:pt>
                <c:pt idx="1252">
                  <c:v>548</c:v>
                </c:pt>
                <c:pt idx="1253">
                  <c:v>547</c:v>
                </c:pt>
                <c:pt idx="1254">
                  <c:v>546</c:v>
                </c:pt>
                <c:pt idx="1255">
                  <c:v>545</c:v>
                </c:pt>
                <c:pt idx="1256">
                  <c:v>544</c:v>
                </c:pt>
                <c:pt idx="1257">
                  <c:v>543</c:v>
                </c:pt>
                <c:pt idx="1258">
                  <c:v>542</c:v>
                </c:pt>
                <c:pt idx="1259">
                  <c:v>541</c:v>
                </c:pt>
                <c:pt idx="1260">
                  <c:v>540</c:v>
                </c:pt>
                <c:pt idx="1261">
                  <c:v>539</c:v>
                </c:pt>
                <c:pt idx="1262">
                  <c:v>538</c:v>
                </c:pt>
                <c:pt idx="1263">
                  <c:v>537</c:v>
                </c:pt>
                <c:pt idx="1264">
                  <c:v>536</c:v>
                </c:pt>
                <c:pt idx="1265">
                  <c:v>535</c:v>
                </c:pt>
                <c:pt idx="1266">
                  <c:v>534</c:v>
                </c:pt>
                <c:pt idx="1267">
                  <c:v>533</c:v>
                </c:pt>
                <c:pt idx="1268">
                  <c:v>532</c:v>
                </c:pt>
                <c:pt idx="1269">
                  <c:v>531</c:v>
                </c:pt>
                <c:pt idx="1270">
                  <c:v>530</c:v>
                </c:pt>
                <c:pt idx="1271">
                  <c:v>529</c:v>
                </c:pt>
                <c:pt idx="1272">
                  <c:v>528</c:v>
                </c:pt>
                <c:pt idx="1273">
                  <c:v>527</c:v>
                </c:pt>
                <c:pt idx="1274">
                  <c:v>526</c:v>
                </c:pt>
                <c:pt idx="1275">
                  <c:v>525</c:v>
                </c:pt>
                <c:pt idx="1276">
                  <c:v>524</c:v>
                </c:pt>
                <c:pt idx="1277">
                  <c:v>523</c:v>
                </c:pt>
                <c:pt idx="1278">
                  <c:v>522</c:v>
                </c:pt>
                <c:pt idx="1279">
                  <c:v>521</c:v>
                </c:pt>
                <c:pt idx="1280">
                  <c:v>520</c:v>
                </c:pt>
                <c:pt idx="1281">
                  <c:v>519</c:v>
                </c:pt>
                <c:pt idx="1282">
                  <c:v>518</c:v>
                </c:pt>
                <c:pt idx="1283">
                  <c:v>517</c:v>
                </c:pt>
                <c:pt idx="1284">
                  <c:v>516</c:v>
                </c:pt>
                <c:pt idx="1285">
                  <c:v>515</c:v>
                </c:pt>
                <c:pt idx="1286">
                  <c:v>514</c:v>
                </c:pt>
                <c:pt idx="1287">
                  <c:v>513</c:v>
                </c:pt>
                <c:pt idx="1288">
                  <c:v>512</c:v>
                </c:pt>
                <c:pt idx="1289">
                  <c:v>511</c:v>
                </c:pt>
                <c:pt idx="1290">
                  <c:v>510</c:v>
                </c:pt>
                <c:pt idx="1291">
                  <c:v>509</c:v>
                </c:pt>
                <c:pt idx="1292">
                  <c:v>508</c:v>
                </c:pt>
                <c:pt idx="1293">
                  <c:v>507</c:v>
                </c:pt>
                <c:pt idx="1294">
                  <c:v>506</c:v>
                </c:pt>
                <c:pt idx="1295">
                  <c:v>505</c:v>
                </c:pt>
                <c:pt idx="1296">
                  <c:v>504</c:v>
                </c:pt>
                <c:pt idx="1297">
                  <c:v>503</c:v>
                </c:pt>
                <c:pt idx="1298">
                  <c:v>502</c:v>
                </c:pt>
                <c:pt idx="1299">
                  <c:v>501</c:v>
                </c:pt>
                <c:pt idx="1300">
                  <c:v>500</c:v>
                </c:pt>
                <c:pt idx="1301">
                  <c:v>499</c:v>
                </c:pt>
                <c:pt idx="1302">
                  <c:v>498</c:v>
                </c:pt>
                <c:pt idx="1303">
                  <c:v>497</c:v>
                </c:pt>
                <c:pt idx="1304">
                  <c:v>496</c:v>
                </c:pt>
                <c:pt idx="1305">
                  <c:v>495</c:v>
                </c:pt>
                <c:pt idx="1306">
                  <c:v>494</c:v>
                </c:pt>
                <c:pt idx="1307">
                  <c:v>493</c:v>
                </c:pt>
                <c:pt idx="1308">
                  <c:v>492</c:v>
                </c:pt>
                <c:pt idx="1309">
                  <c:v>491</c:v>
                </c:pt>
                <c:pt idx="1310">
                  <c:v>490</c:v>
                </c:pt>
                <c:pt idx="1311">
                  <c:v>489</c:v>
                </c:pt>
                <c:pt idx="1312">
                  <c:v>488</c:v>
                </c:pt>
                <c:pt idx="1313">
                  <c:v>487</c:v>
                </c:pt>
                <c:pt idx="1314">
                  <c:v>486</c:v>
                </c:pt>
                <c:pt idx="1315">
                  <c:v>485</c:v>
                </c:pt>
                <c:pt idx="1316">
                  <c:v>484</c:v>
                </c:pt>
                <c:pt idx="1317">
                  <c:v>483</c:v>
                </c:pt>
                <c:pt idx="1318">
                  <c:v>482</c:v>
                </c:pt>
                <c:pt idx="1319">
                  <c:v>481</c:v>
                </c:pt>
                <c:pt idx="1320">
                  <c:v>480</c:v>
                </c:pt>
                <c:pt idx="1321">
                  <c:v>479</c:v>
                </c:pt>
                <c:pt idx="1322">
                  <c:v>478</c:v>
                </c:pt>
                <c:pt idx="1323">
                  <c:v>477</c:v>
                </c:pt>
                <c:pt idx="1324">
                  <c:v>476</c:v>
                </c:pt>
                <c:pt idx="1325">
                  <c:v>475</c:v>
                </c:pt>
                <c:pt idx="1326">
                  <c:v>474</c:v>
                </c:pt>
                <c:pt idx="1327">
                  <c:v>473</c:v>
                </c:pt>
                <c:pt idx="1328">
                  <c:v>472</c:v>
                </c:pt>
                <c:pt idx="1329">
                  <c:v>471</c:v>
                </c:pt>
                <c:pt idx="1330">
                  <c:v>470</c:v>
                </c:pt>
                <c:pt idx="1331">
                  <c:v>469</c:v>
                </c:pt>
                <c:pt idx="1332">
                  <c:v>468</c:v>
                </c:pt>
                <c:pt idx="1333">
                  <c:v>467</c:v>
                </c:pt>
                <c:pt idx="1334">
                  <c:v>466</c:v>
                </c:pt>
                <c:pt idx="1335">
                  <c:v>465</c:v>
                </c:pt>
                <c:pt idx="1336">
                  <c:v>464</c:v>
                </c:pt>
                <c:pt idx="1337">
                  <c:v>463</c:v>
                </c:pt>
                <c:pt idx="1338">
                  <c:v>462</c:v>
                </c:pt>
                <c:pt idx="1339">
                  <c:v>461</c:v>
                </c:pt>
                <c:pt idx="1340">
                  <c:v>460</c:v>
                </c:pt>
                <c:pt idx="1341">
                  <c:v>459</c:v>
                </c:pt>
                <c:pt idx="1342">
                  <c:v>458</c:v>
                </c:pt>
                <c:pt idx="1343">
                  <c:v>457</c:v>
                </c:pt>
                <c:pt idx="1344">
                  <c:v>456</c:v>
                </c:pt>
                <c:pt idx="1345">
                  <c:v>455</c:v>
                </c:pt>
                <c:pt idx="1346">
                  <c:v>454</c:v>
                </c:pt>
                <c:pt idx="1347">
                  <c:v>453</c:v>
                </c:pt>
                <c:pt idx="1348">
                  <c:v>452</c:v>
                </c:pt>
                <c:pt idx="1349">
                  <c:v>451</c:v>
                </c:pt>
                <c:pt idx="1350">
                  <c:v>450</c:v>
                </c:pt>
                <c:pt idx="1351">
                  <c:v>449</c:v>
                </c:pt>
                <c:pt idx="1352">
                  <c:v>448</c:v>
                </c:pt>
                <c:pt idx="1353">
                  <c:v>447</c:v>
                </c:pt>
                <c:pt idx="1354">
                  <c:v>446</c:v>
                </c:pt>
                <c:pt idx="1355">
                  <c:v>445</c:v>
                </c:pt>
                <c:pt idx="1356">
                  <c:v>444</c:v>
                </c:pt>
                <c:pt idx="1357">
                  <c:v>443</c:v>
                </c:pt>
                <c:pt idx="1358">
                  <c:v>442</c:v>
                </c:pt>
                <c:pt idx="1359">
                  <c:v>441</c:v>
                </c:pt>
                <c:pt idx="1360">
                  <c:v>440</c:v>
                </c:pt>
                <c:pt idx="1361">
                  <c:v>439</c:v>
                </c:pt>
                <c:pt idx="1362">
                  <c:v>438</c:v>
                </c:pt>
                <c:pt idx="1363">
                  <c:v>437</c:v>
                </c:pt>
                <c:pt idx="1364">
                  <c:v>436</c:v>
                </c:pt>
                <c:pt idx="1365">
                  <c:v>435</c:v>
                </c:pt>
                <c:pt idx="1366">
                  <c:v>434</c:v>
                </c:pt>
                <c:pt idx="1367">
                  <c:v>433</c:v>
                </c:pt>
                <c:pt idx="1368">
                  <c:v>432</c:v>
                </c:pt>
                <c:pt idx="1369">
                  <c:v>431</c:v>
                </c:pt>
                <c:pt idx="1370">
                  <c:v>430</c:v>
                </c:pt>
                <c:pt idx="1371">
                  <c:v>429</c:v>
                </c:pt>
                <c:pt idx="1372">
                  <c:v>428</c:v>
                </c:pt>
                <c:pt idx="1373">
                  <c:v>427</c:v>
                </c:pt>
                <c:pt idx="1374">
                  <c:v>426</c:v>
                </c:pt>
                <c:pt idx="1375">
                  <c:v>425</c:v>
                </c:pt>
                <c:pt idx="1376">
                  <c:v>424</c:v>
                </c:pt>
                <c:pt idx="1377">
                  <c:v>423</c:v>
                </c:pt>
                <c:pt idx="1378">
                  <c:v>422</c:v>
                </c:pt>
                <c:pt idx="1379">
                  <c:v>421</c:v>
                </c:pt>
                <c:pt idx="1380">
                  <c:v>420</c:v>
                </c:pt>
                <c:pt idx="1381">
                  <c:v>419</c:v>
                </c:pt>
                <c:pt idx="1382">
                  <c:v>418</c:v>
                </c:pt>
                <c:pt idx="1383">
                  <c:v>417</c:v>
                </c:pt>
                <c:pt idx="1384">
                  <c:v>416</c:v>
                </c:pt>
                <c:pt idx="1385">
                  <c:v>415</c:v>
                </c:pt>
                <c:pt idx="1386">
                  <c:v>414</c:v>
                </c:pt>
                <c:pt idx="1387">
                  <c:v>413</c:v>
                </c:pt>
                <c:pt idx="1388">
                  <c:v>412</c:v>
                </c:pt>
                <c:pt idx="1389">
                  <c:v>411</c:v>
                </c:pt>
                <c:pt idx="1390">
                  <c:v>410</c:v>
                </c:pt>
                <c:pt idx="1391">
                  <c:v>409</c:v>
                </c:pt>
                <c:pt idx="1392">
                  <c:v>408</c:v>
                </c:pt>
                <c:pt idx="1393">
                  <c:v>407</c:v>
                </c:pt>
                <c:pt idx="1394">
                  <c:v>406</c:v>
                </c:pt>
                <c:pt idx="1395">
                  <c:v>405</c:v>
                </c:pt>
                <c:pt idx="1396">
                  <c:v>404</c:v>
                </c:pt>
                <c:pt idx="1397">
                  <c:v>403</c:v>
                </c:pt>
                <c:pt idx="1398">
                  <c:v>402</c:v>
                </c:pt>
                <c:pt idx="1399">
                  <c:v>401</c:v>
                </c:pt>
                <c:pt idx="1400">
                  <c:v>400</c:v>
                </c:pt>
                <c:pt idx="1401">
                  <c:v>399</c:v>
                </c:pt>
                <c:pt idx="1402">
                  <c:v>398</c:v>
                </c:pt>
                <c:pt idx="1403">
                  <c:v>397</c:v>
                </c:pt>
                <c:pt idx="1404">
                  <c:v>396</c:v>
                </c:pt>
                <c:pt idx="1405">
                  <c:v>395</c:v>
                </c:pt>
                <c:pt idx="1406">
                  <c:v>394</c:v>
                </c:pt>
                <c:pt idx="1407">
                  <c:v>393</c:v>
                </c:pt>
                <c:pt idx="1408">
                  <c:v>392</c:v>
                </c:pt>
                <c:pt idx="1409">
                  <c:v>391</c:v>
                </c:pt>
                <c:pt idx="1410">
                  <c:v>390</c:v>
                </c:pt>
                <c:pt idx="1411">
                  <c:v>389</c:v>
                </c:pt>
                <c:pt idx="1412">
                  <c:v>388</c:v>
                </c:pt>
                <c:pt idx="1413">
                  <c:v>387</c:v>
                </c:pt>
                <c:pt idx="1414">
                  <c:v>386</c:v>
                </c:pt>
                <c:pt idx="1415">
                  <c:v>385</c:v>
                </c:pt>
                <c:pt idx="1416">
                  <c:v>384</c:v>
                </c:pt>
                <c:pt idx="1417">
                  <c:v>383</c:v>
                </c:pt>
                <c:pt idx="1418">
                  <c:v>382</c:v>
                </c:pt>
                <c:pt idx="1419">
                  <c:v>381</c:v>
                </c:pt>
                <c:pt idx="1420">
                  <c:v>380</c:v>
                </c:pt>
                <c:pt idx="1421">
                  <c:v>379</c:v>
                </c:pt>
                <c:pt idx="1422">
                  <c:v>378</c:v>
                </c:pt>
                <c:pt idx="1423">
                  <c:v>377</c:v>
                </c:pt>
                <c:pt idx="1424">
                  <c:v>376</c:v>
                </c:pt>
                <c:pt idx="1425">
                  <c:v>375</c:v>
                </c:pt>
                <c:pt idx="1426">
                  <c:v>374</c:v>
                </c:pt>
                <c:pt idx="1427">
                  <c:v>373</c:v>
                </c:pt>
                <c:pt idx="1428">
                  <c:v>372</c:v>
                </c:pt>
                <c:pt idx="1429">
                  <c:v>371</c:v>
                </c:pt>
                <c:pt idx="1430">
                  <c:v>370</c:v>
                </c:pt>
                <c:pt idx="1431">
                  <c:v>369</c:v>
                </c:pt>
                <c:pt idx="1432">
                  <c:v>368</c:v>
                </c:pt>
                <c:pt idx="1433">
                  <c:v>367</c:v>
                </c:pt>
                <c:pt idx="1434">
                  <c:v>366</c:v>
                </c:pt>
                <c:pt idx="1435">
                  <c:v>365</c:v>
                </c:pt>
                <c:pt idx="1436">
                  <c:v>364</c:v>
                </c:pt>
                <c:pt idx="1437">
                  <c:v>363</c:v>
                </c:pt>
                <c:pt idx="1438">
                  <c:v>362</c:v>
                </c:pt>
                <c:pt idx="1439">
                  <c:v>361</c:v>
                </c:pt>
                <c:pt idx="1440">
                  <c:v>360</c:v>
                </c:pt>
                <c:pt idx="1441">
                  <c:v>359</c:v>
                </c:pt>
                <c:pt idx="1442">
                  <c:v>358</c:v>
                </c:pt>
                <c:pt idx="1443">
                  <c:v>357</c:v>
                </c:pt>
                <c:pt idx="1444">
                  <c:v>356</c:v>
                </c:pt>
                <c:pt idx="1445">
                  <c:v>355</c:v>
                </c:pt>
                <c:pt idx="1446">
                  <c:v>354</c:v>
                </c:pt>
                <c:pt idx="1447">
                  <c:v>353</c:v>
                </c:pt>
                <c:pt idx="1448">
                  <c:v>352</c:v>
                </c:pt>
                <c:pt idx="1449">
                  <c:v>351</c:v>
                </c:pt>
                <c:pt idx="1450">
                  <c:v>350</c:v>
                </c:pt>
                <c:pt idx="1451">
                  <c:v>349</c:v>
                </c:pt>
                <c:pt idx="1452">
                  <c:v>348</c:v>
                </c:pt>
                <c:pt idx="1453">
                  <c:v>347</c:v>
                </c:pt>
                <c:pt idx="1454">
                  <c:v>346</c:v>
                </c:pt>
                <c:pt idx="1455">
                  <c:v>345</c:v>
                </c:pt>
                <c:pt idx="1456">
                  <c:v>344</c:v>
                </c:pt>
                <c:pt idx="1457">
                  <c:v>343</c:v>
                </c:pt>
                <c:pt idx="1458">
                  <c:v>342</c:v>
                </c:pt>
                <c:pt idx="1459">
                  <c:v>341</c:v>
                </c:pt>
                <c:pt idx="1460">
                  <c:v>340</c:v>
                </c:pt>
                <c:pt idx="1461">
                  <c:v>339</c:v>
                </c:pt>
                <c:pt idx="1462">
                  <c:v>338</c:v>
                </c:pt>
                <c:pt idx="1463">
                  <c:v>337</c:v>
                </c:pt>
                <c:pt idx="1464">
                  <c:v>336</c:v>
                </c:pt>
                <c:pt idx="1465">
                  <c:v>335</c:v>
                </c:pt>
                <c:pt idx="1466">
                  <c:v>334</c:v>
                </c:pt>
                <c:pt idx="1467">
                  <c:v>333</c:v>
                </c:pt>
                <c:pt idx="1468">
                  <c:v>332</c:v>
                </c:pt>
                <c:pt idx="1469">
                  <c:v>331</c:v>
                </c:pt>
                <c:pt idx="1470">
                  <c:v>330</c:v>
                </c:pt>
                <c:pt idx="1471">
                  <c:v>329</c:v>
                </c:pt>
                <c:pt idx="1472">
                  <c:v>328</c:v>
                </c:pt>
                <c:pt idx="1473">
                  <c:v>327</c:v>
                </c:pt>
                <c:pt idx="1474">
                  <c:v>326</c:v>
                </c:pt>
                <c:pt idx="1475">
                  <c:v>325</c:v>
                </c:pt>
                <c:pt idx="1476">
                  <c:v>324</c:v>
                </c:pt>
                <c:pt idx="1477">
                  <c:v>323</c:v>
                </c:pt>
                <c:pt idx="1478">
                  <c:v>322</c:v>
                </c:pt>
                <c:pt idx="1479">
                  <c:v>321</c:v>
                </c:pt>
                <c:pt idx="1480">
                  <c:v>320</c:v>
                </c:pt>
              </c:numCache>
            </c:numRef>
          </c:xVal>
          <c:yVal>
            <c:numRef>
              <c:f>'Milk_A-D.Sample'!$N$2:$N$1482</c:f>
              <c:numCache>
                <c:formatCode>General</c:formatCode>
                <c:ptCount val="1481"/>
                <c:pt idx="0">
                  <c:v>46.431131000000001</c:v>
                </c:pt>
                <c:pt idx="1">
                  <c:v>46.579221000000004</c:v>
                </c:pt>
                <c:pt idx="2">
                  <c:v>46.605392999999992</c:v>
                </c:pt>
                <c:pt idx="3">
                  <c:v>46.61745100000001</c:v>
                </c:pt>
                <c:pt idx="4">
                  <c:v>46.593697000000006</c:v>
                </c:pt>
                <c:pt idx="5">
                  <c:v>46.624493999999999</c:v>
                </c:pt>
                <c:pt idx="6">
                  <c:v>46.631765999999999</c:v>
                </c:pt>
                <c:pt idx="7">
                  <c:v>46.652247000000003</c:v>
                </c:pt>
                <c:pt idx="8">
                  <c:v>46.660487999999994</c:v>
                </c:pt>
                <c:pt idx="9">
                  <c:v>46.702589000000003</c:v>
                </c:pt>
                <c:pt idx="10">
                  <c:v>46.758577000000002</c:v>
                </c:pt>
                <c:pt idx="11">
                  <c:v>46.793701000000006</c:v>
                </c:pt>
                <c:pt idx="12">
                  <c:v>46.841992000000005</c:v>
                </c:pt>
                <c:pt idx="13">
                  <c:v>46.868182000000004</c:v>
                </c:pt>
                <c:pt idx="14">
                  <c:v>46.917078999999994</c:v>
                </c:pt>
                <c:pt idx="15">
                  <c:v>46.941898999999992</c:v>
                </c:pt>
                <c:pt idx="16">
                  <c:v>46.944363000000003</c:v>
                </c:pt>
                <c:pt idx="17">
                  <c:v>46.980905000000007</c:v>
                </c:pt>
                <c:pt idx="18">
                  <c:v>47.005673999999999</c:v>
                </c:pt>
                <c:pt idx="19">
                  <c:v>46.985818999999999</c:v>
                </c:pt>
                <c:pt idx="20">
                  <c:v>46.991498999999997</c:v>
                </c:pt>
                <c:pt idx="21">
                  <c:v>46.987977999999991</c:v>
                </c:pt>
                <c:pt idx="22">
                  <c:v>46.973821999999998</c:v>
                </c:pt>
                <c:pt idx="23">
                  <c:v>46.956279000000002</c:v>
                </c:pt>
                <c:pt idx="24">
                  <c:v>46.969706000000002</c:v>
                </c:pt>
                <c:pt idx="25">
                  <c:v>46.967788000000006</c:v>
                </c:pt>
                <c:pt idx="26">
                  <c:v>46.987642000000008</c:v>
                </c:pt>
                <c:pt idx="27">
                  <c:v>46.988978000000003</c:v>
                </c:pt>
                <c:pt idx="28">
                  <c:v>47.006819999999998</c:v>
                </c:pt>
                <c:pt idx="29">
                  <c:v>47.037437000000004</c:v>
                </c:pt>
                <c:pt idx="30">
                  <c:v>47.071837000000002</c:v>
                </c:pt>
                <c:pt idx="31">
                  <c:v>47.103267000000002</c:v>
                </c:pt>
                <c:pt idx="32">
                  <c:v>47.133942000000005</c:v>
                </c:pt>
                <c:pt idx="33">
                  <c:v>47.188369999999999</c:v>
                </c:pt>
                <c:pt idx="34">
                  <c:v>47.217409000000004</c:v>
                </c:pt>
                <c:pt idx="35">
                  <c:v>47.246278000000004</c:v>
                </c:pt>
                <c:pt idx="36">
                  <c:v>47.270704999999992</c:v>
                </c:pt>
                <c:pt idx="37">
                  <c:v>47.296713999999994</c:v>
                </c:pt>
                <c:pt idx="38">
                  <c:v>47.282733</c:v>
                </c:pt>
                <c:pt idx="39">
                  <c:v>47.270139999999998</c:v>
                </c:pt>
                <c:pt idx="40">
                  <c:v>47.246625000000002</c:v>
                </c:pt>
                <c:pt idx="41">
                  <c:v>47.231236000000003</c:v>
                </c:pt>
                <c:pt idx="42">
                  <c:v>47.214217999999995</c:v>
                </c:pt>
                <c:pt idx="43">
                  <c:v>47.208576000000001</c:v>
                </c:pt>
                <c:pt idx="44">
                  <c:v>47.220183999999996</c:v>
                </c:pt>
                <c:pt idx="45">
                  <c:v>47.234124999999999</c:v>
                </c:pt>
                <c:pt idx="46">
                  <c:v>47.262120999999993</c:v>
                </c:pt>
                <c:pt idx="47">
                  <c:v>47.270510000000002</c:v>
                </c:pt>
                <c:pt idx="48">
                  <c:v>47.284594999999996</c:v>
                </c:pt>
                <c:pt idx="49">
                  <c:v>47.318325999999992</c:v>
                </c:pt>
                <c:pt idx="50">
                  <c:v>47.352943999999994</c:v>
                </c:pt>
                <c:pt idx="51">
                  <c:v>47.372247999999999</c:v>
                </c:pt>
                <c:pt idx="52">
                  <c:v>47.415205</c:v>
                </c:pt>
                <c:pt idx="53">
                  <c:v>47.430349999999997</c:v>
                </c:pt>
                <c:pt idx="54">
                  <c:v>47.460275000000003</c:v>
                </c:pt>
                <c:pt idx="55">
                  <c:v>47.457734000000002</c:v>
                </c:pt>
                <c:pt idx="56">
                  <c:v>47.458337</c:v>
                </c:pt>
                <c:pt idx="57">
                  <c:v>47.466029000000006</c:v>
                </c:pt>
                <c:pt idx="58">
                  <c:v>47.455331000000001</c:v>
                </c:pt>
                <c:pt idx="59">
                  <c:v>47.439329000000001</c:v>
                </c:pt>
                <c:pt idx="60">
                  <c:v>47.415681000000006</c:v>
                </c:pt>
                <c:pt idx="61">
                  <c:v>47.413655999999996</c:v>
                </c:pt>
                <c:pt idx="62">
                  <c:v>47.415865000000004</c:v>
                </c:pt>
                <c:pt idx="63">
                  <c:v>47.406230000000008</c:v>
                </c:pt>
                <c:pt idx="64">
                  <c:v>47.405372999999997</c:v>
                </c:pt>
                <c:pt idx="65">
                  <c:v>47.401721999999999</c:v>
                </c:pt>
                <c:pt idx="66">
                  <c:v>47.418225</c:v>
                </c:pt>
                <c:pt idx="67">
                  <c:v>47.447713</c:v>
                </c:pt>
                <c:pt idx="68">
                  <c:v>47.471773999999996</c:v>
                </c:pt>
                <c:pt idx="69">
                  <c:v>47.494686000000002</c:v>
                </c:pt>
                <c:pt idx="70">
                  <c:v>47.516125000000002</c:v>
                </c:pt>
                <c:pt idx="71">
                  <c:v>47.550774999999994</c:v>
                </c:pt>
                <c:pt idx="72">
                  <c:v>47.573117000000003</c:v>
                </c:pt>
                <c:pt idx="73">
                  <c:v>47.583477999999999</c:v>
                </c:pt>
                <c:pt idx="74">
                  <c:v>47.593904999999999</c:v>
                </c:pt>
                <c:pt idx="75">
                  <c:v>47.567460999999994</c:v>
                </c:pt>
                <c:pt idx="76">
                  <c:v>47.560819999999993</c:v>
                </c:pt>
                <c:pt idx="77">
                  <c:v>47.549997000000005</c:v>
                </c:pt>
                <c:pt idx="78">
                  <c:v>47.548388000000003</c:v>
                </c:pt>
                <c:pt idx="79">
                  <c:v>47.530450999999992</c:v>
                </c:pt>
                <c:pt idx="80">
                  <c:v>47.511106999999996</c:v>
                </c:pt>
                <c:pt idx="81">
                  <c:v>47.503437999999996</c:v>
                </c:pt>
                <c:pt idx="82">
                  <c:v>47.519834000000003</c:v>
                </c:pt>
                <c:pt idx="83">
                  <c:v>47.525652000000001</c:v>
                </c:pt>
                <c:pt idx="84">
                  <c:v>47.520909999999994</c:v>
                </c:pt>
                <c:pt idx="85">
                  <c:v>47.536737999999993</c:v>
                </c:pt>
                <c:pt idx="86">
                  <c:v>47.574069000000001</c:v>
                </c:pt>
                <c:pt idx="87">
                  <c:v>47.606394000000002</c:v>
                </c:pt>
                <c:pt idx="88">
                  <c:v>47.638745</c:v>
                </c:pt>
                <c:pt idx="89">
                  <c:v>47.670293999999998</c:v>
                </c:pt>
                <c:pt idx="90">
                  <c:v>47.698359000000004</c:v>
                </c:pt>
                <c:pt idx="91">
                  <c:v>47.726818000000002</c:v>
                </c:pt>
                <c:pt idx="92">
                  <c:v>47.741860000000003</c:v>
                </c:pt>
                <c:pt idx="93">
                  <c:v>47.739511999999991</c:v>
                </c:pt>
                <c:pt idx="94">
                  <c:v>47.744135000000007</c:v>
                </c:pt>
                <c:pt idx="95">
                  <c:v>47.739249000000001</c:v>
                </c:pt>
                <c:pt idx="96">
                  <c:v>47.732240000000004</c:v>
                </c:pt>
                <c:pt idx="97">
                  <c:v>47.718004999999998</c:v>
                </c:pt>
                <c:pt idx="98">
                  <c:v>47.696258999999998</c:v>
                </c:pt>
                <c:pt idx="99">
                  <c:v>47.684951999999996</c:v>
                </c:pt>
                <c:pt idx="100">
                  <c:v>47.662968999999997</c:v>
                </c:pt>
                <c:pt idx="101">
                  <c:v>47.664425000000001</c:v>
                </c:pt>
                <c:pt idx="102">
                  <c:v>47.674441000000009</c:v>
                </c:pt>
                <c:pt idx="103">
                  <c:v>47.686627999999992</c:v>
                </c:pt>
                <c:pt idx="104">
                  <c:v>47.705765</c:v>
                </c:pt>
                <c:pt idx="105">
                  <c:v>47.719449000000004</c:v>
                </c:pt>
                <c:pt idx="106">
                  <c:v>47.737929999999999</c:v>
                </c:pt>
                <c:pt idx="107">
                  <c:v>47.769223000000004</c:v>
                </c:pt>
                <c:pt idx="108">
                  <c:v>47.795673999999991</c:v>
                </c:pt>
                <c:pt idx="109">
                  <c:v>47.816093000000002</c:v>
                </c:pt>
                <c:pt idx="110">
                  <c:v>47.831529999999994</c:v>
                </c:pt>
                <c:pt idx="111">
                  <c:v>47.837364000000008</c:v>
                </c:pt>
                <c:pt idx="112">
                  <c:v>47.826982000000008</c:v>
                </c:pt>
                <c:pt idx="113">
                  <c:v>47.820997000000006</c:v>
                </c:pt>
                <c:pt idx="114">
                  <c:v>47.808793999999999</c:v>
                </c:pt>
                <c:pt idx="115">
                  <c:v>47.789078000000003</c:v>
                </c:pt>
                <c:pt idx="116">
                  <c:v>47.792096999999998</c:v>
                </c:pt>
                <c:pt idx="117">
                  <c:v>47.765760000000007</c:v>
                </c:pt>
                <c:pt idx="118">
                  <c:v>47.75134700000001</c:v>
                </c:pt>
                <c:pt idx="119">
                  <c:v>47.754648999999993</c:v>
                </c:pt>
                <c:pt idx="120">
                  <c:v>47.77460099999999</c:v>
                </c:pt>
                <c:pt idx="121">
                  <c:v>47.809474999999999</c:v>
                </c:pt>
                <c:pt idx="122">
                  <c:v>47.828752000000001</c:v>
                </c:pt>
                <c:pt idx="123">
                  <c:v>47.836867999999996</c:v>
                </c:pt>
                <c:pt idx="124">
                  <c:v>47.854476999999996</c:v>
                </c:pt>
                <c:pt idx="125">
                  <c:v>47.884490999999997</c:v>
                </c:pt>
                <c:pt idx="126">
                  <c:v>47.922379999999997</c:v>
                </c:pt>
                <c:pt idx="127">
                  <c:v>47.948793000000009</c:v>
                </c:pt>
                <c:pt idx="128">
                  <c:v>47.965271000000008</c:v>
                </c:pt>
                <c:pt idx="129">
                  <c:v>47.959525000000006</c:v>
                </c:pt>
                <c:pt idx="130">
                  <c:v>47.942205999999999</c:v>
                </c:pt>
                <c:pt idx="131">
                  <c:v>47.88572099999999</c:v>
                </c:pt>
                <c:pt idx="132">
                  <c:v>47.836435999999992</c:v>
                </c:pt>
                <c:pt idx="133">
                  <c:v>47.818211999999995</c:v>
                </c:pt>
                <c:pt idx="134">
                  <c:v>47.784799</c:v>
                </c:pt>
                <c:pt idx="135">
                  <c:v>47.782530999999992</c:v>
                </c:pt>
                <c:pt idx="136">
                  <c:v>47.781078000000001</c:v>
                </c:pt>
                <c:pt idx="137">
                  <c:v>47.790347000000004</c:v>
                </c:pt>
                <c:pt idx="138">
                  <c:v>47.779553000000007</c:v>
                </c:pt>
                <c:pt idx="139">
                  <c:v>47.783778999999996</c:v>
                </c:pt>
                <c:pt idx="140">
                  <c:v>47.802881000000006</c:v>
                </c:pt>
                <c:pt idx="141">
                  <c:v>47.845540000000007</c:v>
                </c:pt>
                <c:pt idx="142">
                  <c:v>47.879989000000002</c:v>
                </c:pt>
                <c:pt idx="143">
                  <c:v>47.896745000000003</c:v>
                </c:pt>
                <c:pt idx="144">
                  <c:v>47.908679999999997</c:v>
                </c:pt>
                <c:pt idx="145">
                  <c:v>47.939761000000004</c:v>
                </c:pt>
                <c:pt idx="146">
                  <c:v>47.980002999999996</c:v>
                </c:pt>
                <c:pt idx="147">
                  <c:v>47.974907000000009</c:v>
                </c:pt>
                <c:pt idx="148">
                  <c:v>47.952306</c:v>
                </c:pt>
                <c:pt idx="149">
                  <c:v>47.943984999999998</c:v>
                </c:pt>
                <c:pt idx="150">
                  <c:v>47.945734000000009</c:v>
                </c:pt>
                <c:pt idx="151">
                  <c:v>47.928136999999992</c:v>
                </c:pt>
                <c:pt idx="152">
                  <c:v>47.934259000000004</c:v>
                </c:pt>
                <c:pt idx="153">
                  <c:v>47.920960999999991</c:v>
                </c:pt>
                <c:pt idx="154">
                  <c:v>47.931749000000003</c:v>
                </c:pt>
                <c:pt idx="155">
                  <c:v>47.951826000000004</c:v>
                </c:pt>
                <c:pt idx="156">
                  <c:v>47.958282999999994</c:v>
                </c:pt>
                <c:pt idx="157">
                  <c:v>48.009990000000002</c:v>
                </c:pt>
                <c:pt idx="158">
                  <c:v>48.043393999999999</c:v>
                </c:pt>
                <c:pt idx="159">
                  <c:v>48.094555</c:v>
                </c:pt>
                <c:pt idx="160">
                  <c:v>48.104655000000001</c:v>
                </c:pt>
                <c:pt idx="161">
                  <c:v>48.142481999999994</c:v>
                </c:pt>
                <c:pt idx="162">
                  <c:v>48.150949999999995</c:v>
                </c:pt>
                <c:pt idx="163">
                  <c:v>48.147049000000003</c:v>
                </c:pt>
                <c:pt idx="164">
                  <c:v>48.187018999999999</c:v>
                </c:pt>
                <c:pt idx="165">
                  <c:v>48.176730999999997</c:v>
                </c:pt>
                <c:pt idx="166">
                  <c:v>48.153487000000005</c:v>
                </c:pt>
                <c:pt idx="167">
                  <c:v>48.126982000000005</c:v>
                </c:pt>
                <c:pt idx="168">
                  <c:v>48.112852999999994</c:v>
                </c:pt>
                <c:pt idx="169">
                  <c:v>48.098855000000007</c:v>
                </c:pt>
                <c:pt idx="170">
                  <c:v>48.088758000000006</c:v>
                </c:pt>
                <c:pt idx="171">
                  <c:v>48.103668999999996</c:v>
                </c:pt>
                <c:pt idx="172">
                  <c:v>48.109687000000008</c:v>
                </c:pt>
                <c:pt idx="173">
                  <c:v>48.138776999999997</c:v>
                </c:pt>
                <c:pt idx="174">
                  <c:v>48.130372999999999</c:v>
                </c:pt>
                <c:pt idx="175">
                  <c:v>48.164662000000007</c:v>
                </c:pt>
                <c:pt idx="176">
                  <c:v>48.202444999999997</c:v>
                </c:pt>
                <c:pt idx="177">
                  <c:v>48.271788999999998</c:v>
                </c:pt>
                <c:pt idx="178">
                  <c:v>48.254152000000005</c:v>
                </c:pt>
                <c:pt idx="179">
                  <c:v>48.291206000000003</c:v>
                </c:pt>
                <c:pt idx="180">
                  <c:v>48.331674</c:v>
                </c:pt>
                <c:pt idx="181">
                  <c:v>48.312497</c:v>
                </c:pt>
                <c:pt idx="182">
                  <c:v>48.312628999999994</c:v>
                </c:pt>
                <c:pt idx="183">
                  <c:v>48.290526999999997</c:v>
                </c:pt>
                <c:pt idx="184">
                  <c:v>48.275059000000006</c:v>
                </c:pt>
                <c:pt idx="185">
                  <c:v>48.259681</c:v>
                </c:pt>
                <c:pt idx="186">
                  <c:v>48.247776999999999</c:v>
                </c:pt>
                <c:pt idx="187">
                  <c:v>48.250011999999998</c:v>
                </c:pt>
                <c:pt idx="188">
                  <c:v>48.22073300000001</c:v>
                </c:pt>
                <c:pt idx="189">
                  <c:v>48.244367000000004</c:v>
                </c:pt>
                <c:pt idx="190">
                  <c:v>48.287441999999999</c:v>
                </c:pt>
                <c:pt idx="191">
                  <c:v>48.310777000000002</c:v>
                </c:pt>
                <c:pt idx="192">
                  <c:v>48.357265999999996</c:v>
                </c:pt>
                <c:pt idx="193">
                  <c:v>48.402777</c:v>
                </c:pt>
                <c:pt idx="194">
                  <c:v>48.422979000000005</c:v>
                </c:pt>
                <c:pt idx="195">
                  <c:v>48.429067000000003</c:v>
                </c:pt>
                <c:pt idx="196">
                  <c:v>48.432749999999999</c:v>
                </c:pt>
                <c:pt idx="197">
                  <c:v>48.439552000000006</c:v>
                </c:pt>
                <c:pt idx="198">
                  <c:v>48.444827000000004</c:v>
                </c:pt>
                <c:pt idx="199">
                  <c:v>48.433084999999998</c:v>
                </c:pt>
                <c:pt idx="200">
                  <c:v>48.425341000000003</c:v>
                </c:pt>
                <c:pt idx="201">
                  <c:v>48.442588999999991</c:v>
                </c:pt>
                <c:pt idx="202">
                  <c:v>48.400323000000007</c:v>
                </c:pt>
                <c:pt idx="203">
                  <c:v>48.403021000000003</c:v>
                </c:pt>
                <c:pt idx="204">
                  <c:v>48.411034000000001</c:v>
                </c:pt>
                <c:pt idx="205">
                  <c:v>48.455363000000006</c:v>
                </c:pt>
                <c:pt idx="206">
                  <c:v>48.472871000000005</c:v>
                </c:pt>
                <c:pt idx="207">
                  <c:v>48.501752000000003</c:v>
                </c:pt>
                <c:pt idx="208">
                  <c:v>48.525735999999995</c:v>
                </c:pt>
                <c:pt idx="209">
                  <c:v>48.527250000000002</c:v>
                </c:pt>
                <c:pt idx="210">
                  <c:v>48.567507999999997</c:v>
                </c:pt>
                <c:pt idx="211">
                  <c:v>48.589341999999995</c:v>
                </c:pt>
                <c:pt idx="212">
                  <c:v>48.610606000000004</c:v>
                </c:pt>
                <c:pt idx="213">
                  <c:v>48.608686999999996</c:v>
                </c:pt>
                <c:pt idx="214">
                  <c:v>48.619566000000006</c:v>
                </c:pt>
                <c:pt idx="215">
                  <c:v>48.603411000000008</c:v>
                </c:pt>
                <c:pt idx="216">
                  <c:v>48.589889999999997</c:v>
                </c:pt>
                <c:pt idx="217">
                  <c:v>48.569581999999997</c:v>
                </c:pt>
                <c:pt idx="218">
                  <c:v>48.540349999999997</c:v>
                </c:pt>
                <c:pt idx="219">
                  <c:v>48.561391999999991</c:v>
                </c:pt>
                <c:pt idx="220">
                  <c:v>48.571759999999998</c:v>
                </c:pt>
                <c:pt idx="221">
                  <c:v>48.615276000000009</c:v>
                </c:pt>
                <c:pt idx="222">
                  <c:v>48.638081</c:v>
                </c:pt>
                <c:pt idx="223">
                  <c:v>48.669064000000006</c:v>
                </c:pt>
                <c:pt idx="224">
                  <c:v>48.721531999999996</c:v>
                </c:pt>
                <c:pt idx="225">
                  <c:v>48.754513999999993</c:v>
                </c:pt>
                <c:pt idx="226">
                  <c:v>48.786900000000003</c:v>
                </c:pt>
                <c:pt idx="227">
                  <c:v>48.815021000000002</c:v>
                </c:pt>
                <c:pt idx="228">
                  <c:v>48.823130000000006</c:v>
                </c:pt>
                <c:pt idx="229">
                  <c:v>48.844800000000006</c:v>
                </c:pt>
                <c:pt idx="230">
                  <c:v>48.861860999999998</c:v>
                </c:pt>
                <c:pt idx="231">
                  <c:v>48.846151999999996</c:v>
                </c:pt>
                <c:pt idx="232">
                  <c:v>48.836327000000004</c:v>
                </c:pt>
                <c:pt idx="233">
                  <c:v>48.841498000000001</c:v>
                </c:pt>
                <c:pt idx="234">
                  <c:v>48.843086</c:v>
                </c:pt>
                <c:pt idx="235">
                  <c:v>48.842395999999994</c:v>
                </c:pt>
                <c:pt idx="236">
                  <c:v>48.889196999999996</c:v>
                </c:pt>
                <c:pt idx="237">
                  <c:v>48.893396000000003</c:v>
                </c:pt>
                <c:pt idx="238">
                  <c:v>48.935443999999997</c:v>
                </c:pt>
                <c:pt idx="239">
                  <c:v>48.979433999999998</c:v>
                </c:pt>
                <c:pt idx="240">
                  <c:v>49.017926999999993</c:v>
                </c:pt>
                <c:pt idx="241">
                  <c:v>49.075972999999998</c:v>
                </c:pt>
                <c:pt idx="242">
                  <c:v>49.09075099999999</c:v>
                </c:pt>
                <c:pt idx="243">
                  <c:v>49.123035000000002</c:v>
                </c:pt>
                <c:pt idx="244">
                  <c:v>49.144908999999998</c:v>
                </c:pt>
                <c:pt idx="245">
                  <c:v>49.157561999999999</c:v>
                </c:pt>
                <c:pt idx="246">
                  <c:v>49.144797000000004</c:v>
                </c:pt>
                <c:pt idx="247">
                  <c:v>49.158886000000003</c:v>
                </c:pt>
                <c:pt idx="248">
                  <c:v>49.140777999999997</c:v>
                </c:pt>
                <c:pt idx="249">
                  <c:v>49.112363000000002</c:v>
                </c:pt>
                <c:pt idx="250">
                  <c:v>49.126023999999994</c:v>
                </c:pt>
                <c:pt idx="251">
                  <c:v>49.149503999999993</c:v>
                </c:pt>
                <c:pt idx="252">
                  <c:v>49.164466000000004</c:v>
                </c:pt>
                <c:pt idx="253">
                  <c:v>49.225997</c:v>
                </c:pt>
                <c:pt idx="254">
                  <c:v>49.259400000000007</c:v>
                </c:pt>
                <c:pt idx="255">
                  <c:v>49.282958000000001</c:v>
                </c:pt>
                <c:pt idx="256">
                  <c:v>49.334463000000007</c:v>
                </c:pt>
                <c:pt idx="257">
                  <c:v>49.390341999999997</c:v>
                </c:pt>
                <c:pt idx="258">
                  <c:v>49.416557000000005</c:v>
                </c:pt>
                <c:pt idx="259">
                  <c:v>49.440500000000007</c:v>
                </c:pt>
                <c:pt idx="260">
                  <c:v>49.452202</c:v>
                </c:pt>
                <c:pt idx="261">
                  <c:v>49.447364999999998</c:v>
                </c:pt>
                <c:pt idx="262">
                  <c:v>49.43329</c:v>
                </c:pt>
                <c:pt idx="263">
                  <c:v>49.426659999999991</c:v>
                </c:pt>
                <c:pt idx="264">
                  <c:v>49.421593999999992</c:v>
                </c:pt>
                <c:pt idx="265">
                  <c:v>49.43695499999999</c:v>
                </c:pt>
                <c:pt idx="266">
                  <c:v>49.454480999999994</c:v>
                </c:pt>
                <c:pt idx="267">
                  <c:v>49.493262999999999</c:v>
                </c:pt>
                <c:pt idx="268">
                  <c:v>49.529393000000006</c:v>
                </c:pt>
                <c:pt idx="269">
                  <c:v>49.555540999999998</c:v>
                </c:pt>
                <c:pt idx="270">
                  <c:v>49.594893999999996</c:v>
                </c:pt>
                <c:pt idx="271">
                  <c:v>49.641721999999994</c:v>
                </c:pt>
                <c:pt idx="272">
                  <c:v>49.691133999999998</c:v>
                </c:pt>
                <c:pt idx="273">
                  <c:v>49.726599</c:v>
                </c:pt>
                <c:pt idx="274">
                  <c:v>49.731835000000004</c:v>
                </c:pt>
                <c:pt idx="275">
                  <c:v>49.721629000000007</c:v>
                </c:pt>
                <c:pt idx="276">
                  <c:v>49.715875999999994</c:v>
                </c:pt>
                <c:pt idx="277">
                  <c:v>49.713124999999998</c:v>
                </c:pt>
                <c:pt idx="278">
                  <c:v>49.704524000000006</c:v>
                </c:pt>
                <c:pt idx="279">
                  <c:v>49.710371000000002</c:v>
                </c:pt>
                <c:pt idx="280">
                  <c:v>49.724790999999996</c:v>
                </c:pt>
                <c:pt idx="281">
                  <c:v>49.759104000000001</c:v>
                </c:pt>
                <c:pt idx="282">
                  <c:v>49.782667000000004</c:v>
                </c:pt>
                <c:pt idx="283">
                  <c:v>49.818077000000009</c:v>
                </c:pt>
                <c:pt idx="284">
                  <c:v>49.884827999999999</c:v>
                </c:pt>
                <c:pt idx="285">
                  <c:v>49.929020999999999</c:v>
                </c:pt>
                <c:pt idx="286">
                  <c:v>49.968285000000002</c:v>
                </c:pt>
                <c:pt idx="287">
                  <c:v>50.005704000000001</c:v>
                </c:pt>
                <c:pt idx="288">
                  <c:v>50.034369999999996</c:v>
                </c:pt>
                <c:pt idx="289">
                  <c:v>50.057189000000001</c:v>
                </c:pt>
                <c:pt idx="290">
                  <c:v>50.05902900000001</c:v>
                </c:pt>
                <c:pt idx="291">
                  <c:v>50.050422999999995</c:v>
                </c:pt>
                <c:pt idx="292">
                  <c:v>50.053423000000002</c:v>
                </c:pt>
                <c:pt idx="293">
                  <c:v>50.058782000000001</c:v>
                </c:pt>
                <c:pt idx="294">
                  <c:v>50.068833999999995</c:v>
                </c:pt>
                <c:pt idx="295">
                  <c:v>50.083871000000002</c:v>
                </c:pt>
                <c:pt idx="296">
                  <c:v>50.132654000000002</c:v>
                </c:pt>
                <c:pt idx="297">
                  <c:v>50.180807999999999</c:v>
                </c:pt>
                <c:pt idx="298">
                  <c:v>50.215131000000007</c:v>
                </c:pt>
                <c:pt idx="299">
                  <c:v>50.265799999999999</c:v>
                </c:pt>
                <c:pt idx="300">
                  <c:v>50.322716999999997</c:v>
                </c:pt>
                <c:pt idx="301">
                  <c:v>50.371245000000002</c:v>
                </c:pt>
                <c:pt idx="302">
                  <c:v>50.404474</c:v>
                </c:pt>
                <c:pt idx="303">
                  <c:v>50.423829999999995</c:v>
                </c:pt>
                <c:pt idx="304">
                  <c:v>50.439159000000004</c:v>
                </c:pt>
                <c:pt idx="305">
                  <c:v>50.457093000000008</c:v>
                </c:pt>
                <c:pt idx="306">
                  <c:v>50.473590000000002</c:v>
                </c:pt>
                <c:pt idx="307">
                  <c:v>50.478735000000007</c:v>
                </c:pt>
                <c:pt idx="308">
                  <c:v>50.492917999999996</c:v>
                </c:pt>
                <c:pt idx="309">
                  <c:v>50.510057000000003</c:v>
                </c:pt>
                <c:pt idx="310">
                  <c:v>50.545448000000007</c:v>
                </c:pt>
                <c:pt idx="311">
                  <c:v>50.608000000000004</c:v>
                </c:pt>
                <c:pt idx="312">
                  <c:v>50.653599999999997</c:v>
                </c:pt>
                <c:pt idx="313">
                  <c:v>50.707312000000002</c:v>
                </c:pt>
                <c:pt idx="314">
                  <c:v>50.770176000000006</c:v>
                </c:pt>
                <c:pt idx="315">
                  <c:v>50.825749000000009</c:v>
                </c:pt>
                <c:pt idx="316">
                  <c:v>50.867183000000004</c:v>
                </c:pt>
                <c:pt idx="317">
                  <c:v>50.892448999999999</c:v>
                </c:pt>
                <c:pt idx="318">
                  <c:v>50.910558000000002</c:v>
                </c:pt>
                <c:pt idx="319">
                  <c:v>50.904782999999995</c:v>
                </c:pt>
                <c:pt idx="320">
                  <c:v>50.891736000000002</c:v>
                </c:pt>
                <c:pt idx="321">
                  <c:v>50.902301999999992</c:v>
                </c:pt>
                <c:pt idx="322">
                  <c:v>50.915617000000005</c:v>
                </c:pt>
                <c:pt idx="323">
                  <c:v>50.938499999999998</c:v>
                </c:pt>
                <c:pt idx="324">
                  <c:v>50.975474000000006</c:v>
                </c:pt>
                <c:pt idx="325">
                  <c:v>51.034782</c:v>
                </c:pt>
                <c:pt idx="326">
                  <c:v>51.100233000000003</c:v>
                </c:pt>
                <c:pt idx="327">
                  <c:v>51.154912000000003</c:v>
                </c:pt>
                <c:pt idx="328">
                  <c:v>51.216803999999996</c:v>
                </c:pt>
                <c:pt idx="329">
                  <c:v>51.235528999999993</c:v>
                </c:pt>
                <c:pt idx="330">
                  <c:v>51.247366</c:v>
                </c:pt>
                <c:pt idx="331">
                  <c:v>51.266459000000005</c:v>
                </c:pt>
                <c:pt idx="332">
                  <c:v>51.275670999999996</c:v>
                </c:pt>
                <c:pt idx="333">
                  <c:v>51.277182999999994</c:v>
                </c:pt>
                <c:pt idx="334">
                  <c:v>51.266806999999993</c:v>
                </c:pt>
                <c:pt idx="335">
                  <c:v>51.273247000000005</c:v>
                </c:pt>
                <c:pt idx="336">
                  <c:v>51.275274000000003</c:v>
                </c:pt>
                <c:pt idx="337">
                  <c:v>51.270421000000006</c:v>
                </c:pt>
                <c:pt idx="338">
                  <c:v>51.315256999999995</c:v>
                </c:pt>
                <c:pt idx="339">
                  <c:v>51.345461</c:v>
                </c:pt>
                <c:pt idx="340">
                  <c:v>51.379690000000004</c:v>
                </c:pt>
                <c:pt idx="341">
                  <c:v>51.401801000000006</c:v>
                </c:pt>
                <c:pt idx="342">
                  <c:v>51.431933000000001</c:v>
                </c:pt>
                <c:pt idx="343">
                  <c:v>51.436948000000001</c:v>
                </c:pt>
                <c:pt idx="344">
                  <c:v>51.431577999999995</c:v>
                </c:pt>
                <c:pt idx="345">
                  <c:v>51.403919000000002</c:v>
                </c:pt>
                <c:pt idx="346">
                  <c:v>51.383520999999995</c:v>
                </c:pt>
                <c:pt idx="347">
                  <c:v>51.364194000000005</c:v>
                </c:pt>
                <c:pt idx="348">
                  <c:v>51.345409999999994</c:v>
                </c:pt>
                <c:pt idx="349">
                  <c:v>51.294578999999992</c:v>
                </c:pt>
                <c:pt idx="350">
                  <c:v>51.277276000000001</c:v>
                </c:pt>
                <c:pt idx="351">
                  <c:v>51.307275999999995</c:v>
                </c:pt>
                <c:pt idx="352">
                  <c:v>51.352312999999995</c:v>
                </c:pt>
                <c:pt idx="353">
                  <c:v>51.382899999999999</c:v>
                </c:pt>
                <c:pt idx="354">
                  <c:v>51.370106999999997</c:v>
                </c:pt>
                <c:pt idx="355">
                  <c:v>51.371425000000002</c:v>
                </c:pt>
                <c:pt idx="356">
                  <c:v>51.376514</c:v>
                </c:pt>
                <c:pt idx="357">
                  <c:v>51.366402000000008</c:v>
                </c:pt>
                <c:pt idx="358">
                  <c:v>51.332979999999999</c:v>
                </c:pt>
                <c:pt idx="359">
                  <c:v>51.292878999999999</c:v>
                </c:pt>
                <c:pt idx="360">
                  <c:v>51.256895</c:v>
                </c:pt>
                <c:pt idx="361">
                  <c:v>51.218714999999996</c:v>
                </c:pt>
                <c:pt idx="362">
                  <c:v>51.184516000000002</c:v>
                </c:pt>
                <c:pt idx="363">
                  <c:v>51.161030999999994</c:v>
                </c:pt>
                <c:pt idx="364">
                  <c:v>51.182376000000005</c:v>
                </c:pt>
                <c:pt idx="365">
                  <c:v>51.191977999999992</c:v>
                </c:pt>
                <c:pt idx="366">
                  <c:v>51.191626999999997</c:v>
                </c:pt>
                <c:pt idx="367">
                  <c:v>51.218893999999999</c:v>
                </c:pt>
                <c:pt idx="368">
                  <c:v>51.216676</c:v>
                </c:pt>
                <c:pt idx="369">
                  <c:v>51.175287000000004</c:v>
                </c:pt>
                <c:pt idx="370">
                  <c:v>51.165315000000007</c:v>
                </c:pt>
                <c:pt idx="371">
                  <c:v>51.137671999999995</c:v>
                </c:pt>
                <c:pt idx="372">
                  <c:v>51.070861000000001</c:v>
                </c:pt>
                <c:pt idx="373">
                  <c:v>51.012853000000007</c:v>
                </c:pt>
                <c:pt idx="374">
                  <c:v>50.984016000000004</c:v>
                </c:pt>
                <c:pt idx="375">
                  <c:v>50.931687999999994</c:v>
                </c:pt>
                <c:pt idx="376">
                  <c:v>50.902789999999996</c:v>
                </c:pt>
                <c:pt idx="377">
                  <c:v>50.848620000000004</c:v>
                </c:pt>
                <c:pt idx="378">
                  <c:v>50.869845000000005</c:v>
                </c:pt>
                <c:pt idx="379">
                  <c:v>50.901172000000003</c:v>
                </c:pt>
                <c:pt idx="380">
                  <c:v>50.895445000000009</c:v>
                </c:pt>
                <c:pt idx="381">
                  <c:v>50.846289000000006</c:v>
                </c:pt>
                <c:pt idx="382">
                  <c:v>50.799912999999997</c:v>
                </c:pt>
                <c:pt idx="383">
                  <c:v>50.770483999999996</c:v>
                </c:pt>
                <c:pt idx="384">
                  <c:v>50.772994000000004</c:v>
                </c:pt>
                <c:pt idx="385">
                  <c:v>50.671204000000003</c:v>
                </c:pt>
                <c:pt idx="386">
                  <c:v>50.518666000000003</c:v>
                </c:pt>
                <c:pt idx="387">
                  <c:v>50.451706999999992</c:v>
                </c:pt>
                <c:pt idx="388">
                  <c:v>50.41432600000001</c:v>
                </c:pt>
                <c:pt idx="389">
                  <c:v>50.426662999999998</c:v>
                </c:pt>
                <c:pt idx="390">
                  <c:v>50.385742</c:v>
                </c:pt>
                <c:pt idx="391">
                  <c:v>50.279218</c:v>
                </c:pt>
                <c:pt idx="392">
                  <c:v>50.269610999999998</c:v>
                </c:pt>
                <c:pt idx="393">
                  <c:v>50.225439999999992</c:v>
                </c:pt>
                <c:pt idx="394">
                  <c:v>50.184165</c:v>
                </c:pt>
                <c:pt idx="395">
                  <c:v>50.031654000000003</c:v>
                </c:pt>
                <c:pt idx="396">
                  <c:v>49.862540999999993</c:v>
                </c:pt>
                <c:pt idx="397">
                  <c:v>49.867880999999997</c:v>
                </c:pt>
                <c:pt idx="398">
                  <c:v>49.908029999999997</c:v>
                </c:pt>
                <c:pt idx="399">
                  <c:v>49.721437999999999</c:v>
                </c:pt>
                <c:pt idx="400">
                  <c:v>49.389518000000002</c:v>
                </c:pt>
                <c:pt idx="401">
                  <c:v>49.305504999999997</c:v>
                </c:pt>
                <c:pt idx="402">
                  <c:v>49.361643999999998</c:v>
                </c:pt>
                <c:pt idx="403">
                  <c:v>49.419956999999997</c:v>
                </c:pt>
                <c:pt idx="404">
                  <c:v>49.173178</c:v>
                </c:pt>
                <c:pt idx="405">
                  <c:v>48.917770999999995</c:v>
                </c:pt>
                <c:pt idx="406">
                  <c:v>48.990600999999998</c:v>
                </c:pt>
                <c:pt idx="407">
                  <c:v>48.968032999999998</c:v>
                </c:pt>
                <c:pt idx="408">
                  <c:v>48.652863000000004</c:v>
                </c:pt>
                <c:pt idx="409">
                  <c:v>48.534059000000006</c:v>
                </c:pt>
                <c:pt idx="410">
                  <c:v>48.537987000000001</c:v>
                </c:pt>
                <c:pt idx="411">
                  <c:v>48.424977000000005</c:v>
                </c:pt>
                <c:pt idx="412">
                  <c:v>48.221256999999994</c:v>
                </c:pt>
                <c:pt idx="413">
                  <c:v>48.142608000000003</c:v>
                </c:pt>
                <c:pt idx="414">
                  <c:v>48.137646000000004</c:v>
                </c:pt>
                <c:pt idx="415">
                  <c:v>48.082573999999994</c:v>
                </c:pt>
                <c:pt idx="416">
                  <c:v>48.178531</c:v>
                </c:pt>
                <c:pt idx="417">
                  <c:v>48.146498000000001</c:v>
                </c:pt>
                <c:pt idx="418">
                  <c:v>48.020421000000006</c:v>
                </c:pt>
                <c:pt idx="419">
                  <c:v>48.042529000000002</c:v>
                </c:pt>
                <c:pt idx="420">
                  <c:v>48.067550000000004</c:v>
                </c:pt>
                <c:pt idx="421">
                  <c:v>48.169269999999997</c:v>
                </c:pt>
                <c:pt idx="422">
                  <c:v>48.252983</c:v>
                </c:pt>
                <c:pt idx="423">
                  <c:v>48.308508999999994</c:v>
                </c:pt>
                <c:pt idx="424">
                  <c:v>48.417057</c:v>
                </c:pt>
                <c:pt idx="425">
                  <c:v>48.548507000000001</c:v>
                </c:pt>
                <c:pt idx="426">
                  <c:v>48.709122999999998</c:v>
                </c:pt>
                <c:pt idx="427">
                  <c:v>48.840504999999993</c:v>
                </c:pt>
                <c:pt idx="428">
                  <c:v>48.921395999999994</c:v>
                </c:pt>
                <c:pt idx="429">
                  <c:v>48.965637999999998</c:v>
                </c:pt>
                <c:pt idx="430">
                  <c:v>49.07213999999999</c:v>
                </c:pt>
                <c:pt idx="431">
                  <c:v>49.180406999999995</c:v>
                </c:pt>
                <c:pt idx="432">
                  <c:v>49.099880999999996</c:v>
                </c:pt>
                <c:pt idx="433">
                  <c:v>49.05160399999999</c:v>
                </c:pt>
                <c:pt idx="434">
                  <c:v>49.171664999999997</c:v>
                </c:pt>
                <c:pt idx="435">
                  <c:v>49.098039999999997</c:v>
                </c:pt>
                <c:pt idx="436">
                  <c:v>49.037418999999993</c:v>
                </c:pt>
                <c:pt idx="437">
                  <c:v>49.150486000000008</c:v>
                </c:pt>
                <c:pt idx="438">
                  <c:v>49.103894999999994</c:v>
                </c:pt>
                <c:pt idx="439">
                  <c:v>49.047249999999998</c:v>
                </c:pt>
                <c:pt idx="440">
                  <c:v>49.143882999999995</c:v>
                </c:pt>
                <c:pt idx="441">
                  <c:v>49.187012000000003</c:v>
                </c:pt>
                <c:pt idx="442">
                  <c:v>49.212800000000001</c:v>
                </c:pt>
                <c:pt idx="443">
                  <c:v>49.22625</c:v>
                </c:pt>
                <c:pt idx="444">
                  <c:v>49.276508999999997</c:v>
                </c:pt>
                <c:pt idx="445">
                  <c:v>49.196537999999997</c:v>
                </c:pt>
                <c:pt idx="446">
                  <c:v>49.095914</c:v>
                </c:pt>
                <c:pt idx="447">
                  <c:v>49.104778000000003</c:v>
                </c:pt>
                <c:pt idx="448">
                  <c:v>49.140974</c:v>
                </c:pt>
                <c:pt idx="449">
                  <c:v>49.165007000000003</c:v>
                </c:pt>
                <c:pt idx="450">
                  <c:v>49.171797000000005</c:v>
                </c:pt>
                <c:pt idx="451">
                  <c:v>49.229117000000002</c:v>
                </c:pt>
                <c:pt idx="452">
                  <c:v>49.268161999999997</c:v>
                </c:pt>
                <c:pt idx="453">
                  <c:v>49.275554999999997</c:v>
                </c:pt>
                <c:pt idx="454">
                  <c:v>49.30513899999999</c:v>
                </c:pt>
                <c:pt idx="455">
                  <c:v>49.314515</c:v>
                </c:pt>
                <c:pt idx="456">
                  <c:v>49.293259999999997</c:v>
                </c:pt>
                <c:pt idx="457">
                  <c:v>49.271298000000002</c:v>
                </c:pt>
                <c:pt idx="458">
                  <c:v>49.264263999999997</c:v>
                </c:pt>
                <c:pt idx="459">
                  <c:v>49.246805000000009</c:v>
                </c:pt>
                <c:pt idx="460">
                  <c:v>49.237483000000005</c:v>
                </c:pt>
                <c:pt idx="461">
                  <c:v>49.256980000000006</c:v>
                </c:pt>
                <c:pt idx="462">
                  <c:v>49.295988999999999</c:v>
                </c:pt>
                <c:pt idx="463">
                  <c:v>49.334209999999992</c:v>
                </c:pt>
                <c:pt idx="464">
                  <c:v>49.364319000000009</c:v>
                </c:pt>
                <c:pt idx="465">
                  <c:v>49.365016999999995</c:v>
                </c:pt>
                <c:pt idx="466">
                  <c:v>49.358439999999995</c:v>
                </c:pt>
                <c:pt idx="467">
                  <c:v>49.345335000000006</c:v>
                </c:pt>
                <c:pt idx="468">
                  <c:v>49.336539000000002</c:v>
                </c:pt>
                <c:pt idx="469">
                  <c:v>49.318917000000006</c:v>
                </c:pt>
                <c:pt idx="470">
                  <c:v>49.306211000000005</c:v>
                </c:pt>
                <c:pt idx="471">
                  <c:v>49.293833000000006</c:v>
                </c:pt>
                <c:pt idx="472">
                  <c:v>49.307607000000004</c:v>
                </c:pt>
                <c:pt idx="473">
                  <c:v>49.343533999999998</c:v>
                </c:pt>
                <c:pt idx="474">
                  <c:v>49.380548000000005</c:v>
                </c:pt>
                <c:pt idx="475">
                  <c:v>49.413154000000006</c:v>
                </c:pt>
                <c:pt idx="476">
                  <c:v>49.431293000000004</c:v>
                </c:pt>
                <c:pt idx="477">
                  <c:v>49.433059000000007</c:v>
                </c:pt>
                <c:pt idx="478">
                  <c:v>49.419911999999997</c:v>
                </c:pt>
                <c:pt idx="479">
                  <c:v>49.390138</c:v>
                </c:pt>
                <c:pt idx="480">
                  <c:v>49.360931000000001</c:v>
                </c:pt>
                <c:pt idx="481">
                  <c:v>49.326176000000004</c:v>
                </c:pt>
                <c:pt idx="482">
                  <c:v>49.328137999999996</c:v>
                </c:pt>
                <c:pt idx="483">
                  <c:v>49.365543000000002</c:v>
                </c:pt>
                <c:pt idx="484">
                  <c:v>49.372984000000002</c:v>
                </c:pt>
                <c:pt idx="485">
                  <c:v>49.386744999999998</c:v>
                </c:pt>
                <c:pt idx="486">
                  <c:v>49.411459000000008</c:v>
                </c:pt>
                <c:pt idx="487">
                  <c:v>49.426498999999993</c:v>
                </c:pt>
                <c:pt idx="488">
                  <c:v>49.423632000000005</c:v>
                </c:pt>
                <c:pt idx="489">
                  <c:v>49.389797999999999</c:v>
                </c:pt>
                <c:pt idx="490">
                  <c:v>49.341141000000007</c:v>
                </c:pt>
                <c:pt idx="491">
                  <c:v>49.320060000000005</c:v>
                </c:pt>
                <c:pt idx="492">
                  <c:v>49.312757999999995</c:v>
                </c:pt>
                <c:pt idx="493">
                  <c:v>49.294395999999999</c:v>
                </c:pt>
                <c:pt idx="494">
                  <c:v>49.297669000000006</c:v>
                </c:pt>
                <c:pt idx="495">
                  <c:v>49.315005000000006</c:v>
                </c:pt>
                <c:pt idx="496">
                  <c:v>49.349085000000009</c:v>
                </c:pt>
                <c:pt idx="497">
                  <c:v>49.386591999999993</c:v>
                </c:pt>
                <c:pt idx="498">
                  <c:v>49.386734000000004</c:v>
                </c:pt>
                <c:pt idx="499">
                  <c:v>49.37606000000001</c:v>
                </c:pt>
                <c:pt idx="500">
                  <c:v>49.347596000000003</c:v>
                </c:pt>
                <c:pt idx="501">
                  <c:v>49.316209999999998</c:v>
                </c:pt>
                <c:pt idx="502">
                  <c:v>49.298349000000002</c:v>
                </c:pt>
                <c:pt idx="503">
                  <c:v>49.286714999999994</c:v>
                </c:pt>
                <c:pt idx="504">
                  <c:v>49.299508000000003</c:v>
                </c:pt>
                <c:pt idx="505">
                  <c:v>49.333145000000009</c:v>
                </c:pt>
                <c:pt idx="506">
                  <c:v>49.363630000000001</c:v>
                </c:pt>
                <c:pt idx="507">
                  <c:v>49.408965999999999</c:v>
                </c:pt>
                <c:pt idx="508">
                  <c:v>49.443305999999993</c:v>
                </c:pt>
                <c:pt idx="509">
                  <c:v>49.441244000000005</c:v>
                </c:pt>
                <c:pt idx="510">
                  <c:v>49.430737000000001</c:v>
                </c:pt>
                <c:pt idx="511">
                  <c:v>49.412613999999991</c:v>
                </c:pt>
                <c:pt idx="512">
                  <c:v>49.387016000000003</c:v>
                </c:pt>
                <c:pt idx="513">
                  <c:v>49.367178000000003</c:v>
                </c:pt>
                <c:pt idx="514">
                  <c:v>49.367092999999997</c:v>
                </c:pt>
                <c:pt idx="515">
                  <c:v>49.385486</c:v>
                </c:pt>
                <c:pt idx="516">
                  <c:v>49.415500000000002</c:v>
                </c:pt>
                <c:pt idx="517">
                  <c:v>49.458852</c:v>
                </c:pt>
                <c:pt idx="518">
                  <c:v>49.496562000000004</c:v>
                </c:pt>
                <c:pt idx="519">
                  <c:v>49.530991</c:v>
                </c:pt>
                <c:pt idx="520">
                  <c:v>49.518729999999998</c:v>
                </c:pt>
                <c:pt idx="521">
                  <c:v>49.491369000000006</c:v>
                </c:pt>
                <c:pt idx="522">
                  <c:v>49.470998000000002</c:v>
                </c:pt>
                <c:pt idx="523">
                  <c:v>49.464738999999994</c:v>
                </c:pt>
                <c:pt idx="524">
                  <c:v>49.454832999999994</c:v>
                </c:pt>
                <c:pt idx="525">
                  <c:v>49.471485000000001</c:v>
                </c:pt>
                <c:pt idx="526">
                  <c:v>49.497225000000007</c:v>
                </c:pt>
                <c:pt idx="527">
                  <c:v>49.533238000000004</c:v>
                </c:pt>
                <c:pt idx="528">
                  <c:v>49.568715000000005</c:v>
                </c:pt>
                <c:pt idx="529">
                  <c:v>49.586206000000004</c:v>
                </c:pt>
                <c:pt idx="530">
                  <c:v>49.584060000000001</c:v>
                </c:pt>
                <c:pt idx="531">
                  <c:v>49.567582999999999</c:v>
                </c:pt>
                <c:pt idx="532">
                  <c:v>49.540796000000007</c:v>
                </c:pt>
                <c:pt idx="533">
                  <c:v>49.521885000000005</c:v>
                </c:pt>
                <c:pt idx="534">
                  <c:v>49.508057999999998</c:v>
                </c:pt>
                <c:pt idx="535">
                  <c:v>49.504273000000005</c:v>
                </c:pt>
                <c:pt idx="536">
                  <c:v>49.531314999999999</c:v>
                </c:pt>
                <c:pt idx="537">
                  <c:v>49.567749999999997</c:v>
                </c:pt>
                <c:pt idx="538">
                  <c:v>49.593420999999992</c:v>
                </c:pt>
                <c:pt idx="539">
                  <c:v>49.614778000000001</c:v>
                </c:pt>
                <c:pt idx="540">
                  <c:v>49.604108000000004</c:v>
                </c:pt>
                <c:pt idx="541">
                  <c:v>49.584236000000004</c:v>
                </c:pt>
                <c:pt idx="542">
                  <c:v>49.547655000000006</c:v>
                </c:pt>
                <c:pt idx="543">
                  <c:v>49.504213000000007</c:v>
                </c:pt>
                <c:pt idx="544">
                  <c:v>49.480955000000002</c:v>
                </c:pt>
                <c:pt idx="545">
                  <c:v>49.478090999999999</c:v>
                </c:pt>
                <c:pt idx="546">
                  <c:v>49.490312999999993</c:v>
                </c:pt>
                <c:pt idx="547">
                  <c:v>49.529315999999994</c:v>
                </c:pt>
                <c:pt idx="548">
                  <c:v>49.537658999999991</c:v>
                </c:pt>
                <c:pt idx="549">
                  <c:v>49.548977000000008</c:v>
                </c:pt>
                <c:pt idx="550">
                  <c:v>49.537822999999996</c:v>
                </c:pt>
                <c:pt idx="551">
                  <c:v>49.509575999999996</c:v>
                </c:pt>
                <c:pt idx="552">
                  <c:v>49.501557000000005</c:v>
                </c:pt>
                <c:pt idx="553">
                  <c:v>49.463920000000009</c:v>
                </c:pt>
                <c:pt idx="554">
                  <c:v>49.449065000000004</c:v>
                </c:pt>
                <c:pt idx="555">
                  <c:v>49.451385999999999</c:v>
                </c:pt>
                <c:pt idx="556">
                  <c:v>49.488786999999995</c:v>
                </c:pt>
                <c:pt idx="557">
                  <c:v>49.520909000000003</c:v>
                </c:pt>
                <c:pt idx="558">
                  <c:v>49.543397000000006</c:v>
                </c:pt>
                <c:pt idx="559">
                  <c:v>49.560038000000006</c:v>
                </c:pt>
                <c:pt idx="560">
                  <c:v>49.566153</c:v>
                </c:pt>
                <c:pt idx="561">
                  <c:v>49.544936</c:v>
                </c:pt>
                <c:pt idx="562">
                  <c:v>49.532027999999997</c:v>
                </c:pt>
                <c:pt idx="563">
                  <c:v>49.509062</c:v>
                </c:pt>
                <c:pt idx="564">
                  <c:v>49.530791000000001</c:v>
                </c:pt>
                <c:pt idx="565">
                  <c:v>49.560494000000006</c:v>
                </c:pt>
                <c:pt idx="566">
                  <c:v>49.589641</c:v>
                </c:pt>
                <c:pt idx="567">
                  <c:v>49.629595999999999</c:v>
                </c:pt>
                <c:pt idx="568">
                  <c:v>49.679712999999992</c:v>
                </c:pt>
                <c:pt idx="569">
                  <c:v>49.698869999999999</c:v>
                </c:pt>
                <c:pt idx="570">
                  <c:v>49.703595</c:v>
                </c:pt>
                <c:pt idx="571">
                  <c:v>49.696453000000005</c:v>
                </c:pt>
                <c:pt idx="572">
                  <c:v>49.668545000000002</c:v>
                </c:pt>
                <c:pt idx="573">
                  <c:v>49.679656999999999</c:v>
                </c:pt>
                <c:pt idx="574">
                  <c:v>49.686946999999996</c:v>
                </c:pt>
                <c:pt idx="575">
                  <c:v>49.709182000000006</c:v>
                </c:pt>
                <c:pt idx="576">
                  <c:v>49.726963000000005</c:v>
                </c:pt>
                <c:pt idx="577">
                  <c:v>49.809545000000007</c:v>
                </c:pt>
                <c:pt idx="578">
                  <c:v>49.819762999999995</c:v>
                </c:pt>
                <c:pt idx="579">
                  <c:v>49.832338</c:v>
                </c:pt>
                <c:pt idx="580">
                  <c:v>49.791384000000001</c:v>
                </c:pt>
                <c:pt idx="581">
                  <c:v>49.763452000000001</c:v>
                </c:pt>
                <c:pt idx="582">
                  <c:v>49.769764000000002</c:v>
                </c:pt>
                <c:pt idx="583">
                  <c:v>49.756770000000003</c:v>
                </c:pt>
                <c:pt idx="584">
                  <c:v>49.773136000000001</c:v>
                </c:pt>
                <c:pt idx="585">
                  <c:v>49.807029999999997</c:v>
                </c:pt>
                <c:pt idx="586">
                  <c:v>49.862138000000002</c:v>
                </c:pt>
                <c:pt idx="587">
                  <c:v>49.876905000000001</c:v>
                </c:pt>
                <c:pt idx="588">
                  <c:v>49.875941999999995</c:v>
                </c:pt>
                <c:pt idx="589">
                  <c:v>49.870766999999994</c:v>
                </c:pt>
                <c:pt idx="590">
                  <c:v>49.825662000000008</c:v>
                </c:pt>
                <c:pt idx="591">
                  <c:v>49.791040999999993</c:v>
                </c:pt>
                <c:pt idx="592">
                  <c:v>49.775072000000002</c:v>
                </c:pt>
                <c:pt idx="593">
                  <c:v>49.792759999999994</c:v>
                </c:pt>
                <c:pt idx="594">
                  <c:v>49.813634999999998</c:v>
                </c:pt>
                <c:pt idx="595">
                  <c:v>49.848962</c:v>
                </c:pt>
                <c:pt idx="596">
                  <c:v>49.843477</c:v>
                </c:pt>
                <c:pt idx="597">
                  <c:v>49.868258999999995</c:v>
                </c:pt>
                <c:pt idx="598">
                  <c:v>49.847613000000003</c:v>
                </c:pt>
                <c:pt idx="599">
                  <c:v>49.801914000000004</c:v>
                </c:pt>
                <c:pt idx="600">
                  <c:v>49.772985000000006</c:v>
                </c:pt>
                <c:pt idx="601">
                  <c:v>49.765029000000006</c:v>
                </c:pt>
                <c:pt idx="602">
                  <c:v>49.782323999999996</c:v>
                </c:pt>
                <c:pt idx="603">
                  <c:v>49.799675000000001</c:v>
                </c:pt>
                <c:pt idx="604">
                  <c:v>49.820042999999998</c:v>
                </c:pt>
                <c:pt idx="605">
                  <c:v>49.863596999999999</c:v>
                </c:pt>
                <c:pt idx="606">
                  <c:v>49.852801999999997</c:v>
                </c:pt>
                <c:pt idx="607">
                  <c:v>49.848463000000002</c:v>
                </c:pt>
                <c:pt idx="608">
                  <c:v>49.821566000000004</c:v>
                </c:pt>
                <c:pt idx="609">
                  <c:v>49.800416000000006</c:v>
                </c:pt>
                <c:pt idx="610">
                  <c:v>49.816749000000009</c:v>
                </c:pt>
                <c:pt idx="611">
                  <c:v>49.872608999999997</c:v>
                </c:pt>
                <c:pt idx="612">
                  <c:v>49.892740999999994</c:v>
                </c:pt>
                <c:pt idx="613">
                  <c:v>49.925977000000003</c:v>
                </c:pt>
                <c:pt idx="614">
                  <c:v>49.933198000000004</c:v>
                </c:pt>
                <c:pt idx="615">
                  <c:v>49.957703999999993</c:v>
                </c:pt>
                <c:pt idx="616">
                  <c:v>49.948452000000003</c:v>
                </c:pt>
                <c:pt idx="617">
                  <c:v>49.950957000000002</c:v>
                </c:pt>
                <c:pt idx="618">
                  <c:v>49.903596000000007</c:v>
                </c:pt>
                <c:pt idx="619">
                  <c:v>49.893425999999998</c:v>
                </c:pt>
                <c:pt idx="620">
                  <c:v>49.923316</c:v>
                </c:pt>
                <c:pt idx="621">
                  <c:v>49.965456000000003</c:v>
                </c:pt>
                <c:pt idx="622">
                  <c:v>49.993121000000002</c:v>
                </c:pt>
                <c:pt idx="623">
                  <c:v>50.04408699999999</c:v>
                </c:pt>
                <c:pt idx="624">
                  <c:v>50.031244999999998</c:v>
                </c:pt>
                <c:pt idx="625">
                  <c:v>50.033725000000004</c:v>
                </c:pt>
                <c:pt idx="626">
                  <c:v>49.988810999999998</c:v>
                </c:pt>
                <c:pt idx="627">
                  <c:v>49.991715999999997</c:v>
                </c:pt>
                <c:pt idx="628">
                  <c:v>49.978783000000007</c:v>
                </c:pt>
                <c:pt idx="629">
                  <c:v>50.007168</c:v>
                </c:pt>
                <c:pt idx="630">
                  <c:v>50.026153999999998</c:v>
                </c:pt>
                <c:pt idx="631">
                  <c:v>50.050174999999996</c:v>
                </c:pt>
                <c:pt idx="632">
                  <c:v>50.066690000000001</c:v>
                </c:pt>
                <c:pt idx="633">
                  <c:v>50.067796999999999</c:v>
                </c:pt>
                <c:pt idx="634">
                  <c:v>50.056517000000007</c:v>
                </c:pt>
                <c:pt idx="635">
                  <c:v>50.026488999999991</c:v>
                </c:pt>
                <c:pt idx="636">
                  <c:v>50.013847999999996</c:v>
                </c:pt>
                <c:pt idx="637">
                  <c:v>50.040672999999998</c:v>
                </c:pt>
                <c:pt idx="638">
                  <c:v>50.064493999999996</c:v>
                </c:pt>
                <c:pt idx="639">
                  <c:v>50.092422000000006</c:v>
                </c:pt>
                <c:pt idx="640">
                  <c:v>50.111818</c:v>
                </c:pt>
                <c:pt idx="641">
                  <c:v>50.080234000000004</c:v>
                </c:pt>
                <c:pt idx="642">
                  <c:v>50.095243000000004</c:v>
                </c:pt>
                <c:pt idx="643">
                  <c:v>50.070656999999997</c:v>
                </c:pt>
                <c:pt idx="644">
                  <c:v>50.046736000000003</c:v>
                </c:pt>
                <c:pt idx="645">
                  <c:v>50.031790999999991</c:v>
                </c:pt>
                <c:pt idx="646">
                  <c:v>50.050951999999995</c:v>
                </c:pt>
                <c:pt idx="647">
                  <c:v>50.082248000000007</c:v>
                </c:pt>
                <c:pt idx="648">
                  <c:v>50.103648</c:v>
                </c:pt>
                <c:pt idx="649">
                  <c:v>50.128941000000005</c:v>
                </c:pt>
                <c:pt idx="650">
                  <c:v>50.131712999999998</c:v>
                </c:pt>
                <c:pt idx="651">
                  <c:v>50.097535999999998</c:v>
                </c:pt>
                <c:pt idx="652">
                  <c:v>50.068221000000001</c:v>
                </c:pt>
                <c:pt idx="653">
                  <c:v>50.038657000000001</c:v>
                </c:pt>
                <c:pt idx="654">
                  <c:v>50.047316000000002</c:v>
                </c:pt>
                <c:pt idx="655">
                  <c:v>50.073547000000005</c:v>
                </c:pt>
                <c:pt idx="656">
                  <c:v>50.104937999999997</c:v>
                </c:pt>
                <c:pt idx="657">
                  <c:v>50.120801999999998</c:v>
                </c:pt>
                <c:pt idx="658">
                  <c:v>50.129681999999995</c:v>
                </c:pt>
                <c:pt idx="659">
                  <c:v>50.091899000000005</c:v>
                </c:pt>
                <c:pt idx="660">
                  <c:v>50.053508000000001</c:v>
                </c:pt>
                <c:pt idx="661">
                  <c:v>50.045230999999994</c:v>
                </c:pt>
                <c:pt idx="662">
                  <c:v>50.076598000000004</c:v>
                </c:pt>
                <c:pt idx="663">
                  <c:v>50.119538000000006</c:v>
                </c:pt>
                <c:pt idx="664">
                  <c:v>50.155058000000004</c:v>
                </c:pt>
                <c:pt idx="665">
                  <c:v>50.152233000000003</c:v>
                </c:pt>
                <c:pt idx="666">
                  <c:v>50.125368000000002</c:v>
                </c:pt>
                <c:pt idx="667">
                  <c:v>50.095473999999996</c:v>
                </c:pt>
                <c:pt idx="668">
                  <c:v>50.085856999999997</c:v>
                </c:pt>
                <c:pt idx="669">
                  <c:v>50.082529000000001</c:v>
                </c:pt>
                <c:pt idx="670">
                  <c:v>50.090535000000003</c:v>
                </c:pt>
                <c:pt idx="671">
                  <c:v>50.103965000000002</c:v>
                </c:pt>
                <c:pt idx="672">
                  <c:v>50.149765000000009</c:v>
                </c:pt>
                <c:pt idx="673">
                  <c:v>50.17863400000001</c:v>
                </c:pt>
                <c:pt idx="674">
                  <c:v>50.176450000000003</c:v>
                </c:pt>
                <c:pt idx="675">
                  <c:v>50.144169999999995</c:v>
                </c:pt>
                <c:pt idx="676">
                  <c:v>50.117027999999991</c:v>
                </c:pt>
                <c:pt idx="677">
                  <c:v>50.096667000000004</c:v>
                </c:pt>
                <c:pt idx="678">
                  <c:v>50.081503999999995</c:v>
                </c:pt>
                <c:pt idx="679">
                  <c:v>50.109405000000002</c:v>
                </c:pt>
                <c:pt idx="680">
                  <c:v>50.150220000000004</c:v>
                </c:pt>
                <c:pt idx="681">
                  <c:v>50.170434</c:v>
                </c:pt>
                <c:pt idx="682">
                  <c:v>50.162798999999993</c:v>
                </c:pt>
                <c:pt idx="683">
                  <c:v>50.125655000000002</c:v>
                </c:pt>
                <c:pt idx="684">
                  <c:v>50.094844000000002</c:v>
                </c:pt>
                <c:pt idx="685">
                  <c:v>50.096449999999997</c:v>
                </c:pt>
                <c:pt idx="686">
                  <c:v>50.107763999999996</c:v>
                </c:pt>
                <c:pt idx="687">
                  <c:v>50.131067000000002</c:v>
                </c:pt>
                <c:pt idx="688">
                  <c:v>50.162578000000003</c:v>
                </c:pt>
                <c:pt idx="689">
                  <c:v>50.187233000000006</c:v>
                </c:pt>
                <c:pt idx="690">
                  <c:v>50.178131</c:v>
                </c:pt>
                <c:pt idx="691">
                  <c:v>50.151556000000006</c:v>
                </c:pt>
                <c:pt idx="692">
                  <c:v>50.139924000000001</c:v>
                </c:pt>
                <c:pt idx="693">
                  <c:v>50.131581000000004</c:v>
                </c:pt>
                <c:pt idx="694">
                  <c:v>50.141678999999996</c:v>
                </c:pt>
                <c:pt idx="695">
                  <c:v>50.178151999999997</c:v>
                </c:pt>
                <c:pt idx="696">
                  <c:v>50.206297000000006</c:v>
                </c:pt>
                <c:pt idx="697">
                  <c:v>50.220171999999998</c:v>
                </c:pt>
                <c:pt idx="698">
                  <c:v>50.221419999999995</c:v>
                </c:pt>
                <c:pt idx="699">
                  <c:v>50.188510000000008</c:v>
                </c:pt>
                <c:pt idx="700">
                  <c:v>50.174283000000003</c:v>
                </c:pt>
                <c:pt idx="701">
                  <c:v>50.188662999999998</c:v>
                </c:pt>
                <c:pt idx="702">
                  <c:v>50.200772999999998</c:v>
                </c:pt>
                <c:pt idx="703">
                  <c:v>50.233500000000006</c:v>
                </c:pt>
                <c:pt idx="704">
                  <c:v>50.278809000000003</c:v>
                </c:pt>
                <c:pt idx="705">
                  <c:v>50.279907000000001</c:v>
                </c:pt>
                <c:pt idx="706">
                  <c:v>50.258925999999995</c:v>
                </c:pt>
                <c:pt idx="707">
                  <c:v>50.239996000000005</c:v>
                </c:pt>
                <c:pt idx="708">
                  <c:v>50.227486000000006</c:v>
                </c:pt>
                <c:pt idx="709">
                  <c:v>50.245483000000007</c:v>
                </c:pt>
                <c:pt idx="710">
                  <c:v>50.281378000000004</c:v>
                </c:pt>
                <c:pt idx="711">
                  <c:v>50.320413000000002</c:v>
                </c:pt>
                <c:pt idx="712">
                  <c:v>50.334493000000002</c:v>
                </c:pt>
                <c:pt idx="713">
                  <c:v>50.318325999999992</c:v>
                </c:pt>
                <c:pt idx="714">
                  <c:v>50.304611999999999</c:v>
                </c:pt>
                <c:pt idx="715">
                  <c:v>50.282858999999995</c:v>
                </c:pt>
                <c:pt idx="716">
                  <c:v>50.281615000000002</c:v>
                </c:pt>
                <c:pt idx="717">
                  <c:v>50.307581000000006</c:v>
                </c:pt>
                <c:pt idx="718">
                  <c:v>50.359168000000004</c:v>
                </c:pt>
                <c:pt idx="719">
                  <c:v>50.373646999999998</c:v>
                </c:pt>
                <c:pt idx="720">
                  <c:v>50.367296000000003</c:v>
                </c:pt>
                <c:pt idx="721">
                  <c:v>50.361035000000001</c:v>
                </c:pt>
                <c:pt idx="722">
                  <c:v>50.341873</c:v>
                </c:pt>
                <c:pt idx="723">
                  <c:v>50.321156999999992</c:v>
                </c:pt>
                <c:pt idx="724">
                  <c:v>50.348725000000002</c:v>
                </c:pt>
                <c:pt idx="725">
                  <c:v>50.371863999999995</c:v>
                </c:pt>
                <c:pt idx="726">
                  <c:v>50.413906000000004</c:v>
                </c:pt>
                <c:pt idx="727">
                  <c:v>50.414670999999998</c:v>
                </c:pt>
                <c:pt idx="728">
                  <c:v>50.385284000000006</c:v>
                </c:pt>
                <c:pt idx="729">
                  <c:v>50.363804999999999</c:v>
                </c:pt>
                <c:pt idx="730">
                  <c:v>50.347521</c:v>
                </c:pt>
                <c:pt idx="731">
                  <c:v>50.344418000000005</c:v>
                </c:pt>
                <c:pt idx="732">
                  <c:v>50.378122000000005</c:v>
                </c:pt>
                <c:pt idx="733">
                  <c:v>50.400637000000003</c:v>
                </c:pt>
                <c:pt idx="734">
                  <c:v>50.399675000000009</c:v>
                </c:pt>
                <c:pt idx="735">
                  <c:v>50.398127000000002</c:v>
                </c:pt>
                <c:pt idx="736">
                  <c:v>50.370142999999999</c:v>
                </c:pt>
                <c:pt idx="737">
                  <c:v>50.347158999999998</c:v>
                </c:pt>
                <c:pt idx="738">
                  <c:v>50.371241999999995</c:v>
                </c:pt>
                <c:pt idx="739">
                  <c:v>50.400021000000002</c:v>
                </c:pt>
                <c:pt idx="740">
                  <c:v>50.433354999999999</c:v>
                </c:pt>
                <c:pt idx="741">
                  <c:v>50.436131999999994</c:v>
                </c:pt>
                <c:pt idx="742">
                  <c:v>50.405649000000004</c:v>
                </c:pt>
                <c:pt idx="743">
                  <c:v>50.386021</c:v>
                </c:pt>
                <c:pt idx="744">
                  <c:v>50.366796999999998</c:v>
                </c:pt>
                <c:pt idx="745">
                  <c:v>50.36298</c:v>
                </c:pt>
                <c:pt idx="746">
                  <c:v>50.408573000000004</c:v>
                </c:pt>
                <c:pt idx="747">
                  <c:v>50.436436000000008</c:v>
                </c:pt>
                <c:pt idx="748">
                  <c:v>50.46264</c:v>
                </c:pt>
                <c:pt idx="749">
                  <c:v>50.434572000000003</c:v>
                </c:pt>
                <c:pt idx="750">
                  <c:v>50.419230000000006</c:v>
                </c:pt>
                <c:pt idx="751">
                  <c:v>50.410921999999992</c:v>
                </c:pt>
                <c:pt idx="752">
                  <c:v>50.412182000000001</c:v>
                </c:pt>
                <c:pt idx="753">
                  <c:v>50.423619000000009</c:v>
                </c:pt>
                <c:pt idx="754">
                  <c:v>50.48576700000001</c:v>
                </c:pt>
                <c:pt idx="755">
                  <c:v>50.484932999999998</c:v>
                </c:pt>
                <c:pt idx="756">
                  <c:v>50.440767000000001</c:v>
                </c:pt>
                <c:pt idx="757">
                  <c:v>50.442808999999997</c:v>
                </c:pt>
                <c:pt idx="758">
                  <c:v>50.437701000000004</c:v>
                </c:pt>
                <c:pt idx="759">
                  <c:v>50.432370000000006</c:v>
                </c:pt>
                <c:pt idx="760">
                  <c:v>50.480056000000005</c:v>
                </c:pt>
                <c:pt idx="761">
                  <c:v>50.498919999999998</c:v>
                </c:pt>
                <c:pt idx="762">
                  <c:v>50.518008999999999</c:v>
                </c:pt>
                <c:pt idx="763">
                  <c:v>50.497419000000001</c:v>
                </c:pt>
                <c:pt idx="764">
                  <c:v>50.453838000000005</c:v>
                </c:pt>
                <c:pt idx="765">
                  <c:v>50.460969999999996</c:v>
                </c:pt>
                <c:pt idx="766">
                  <c:v>50.491872000000008</c:v>
                </c:pt>
                <c:pt idx="767">
                  <c:v>50.525119000000004</c:v>
                </c:pt>
                <c:pt idx="768">
                  <c:v>50.572652999999995</c:v>
                </c:pt>
                <c:pt idx="769">
                  <c:v>50.566338999999992</c:v>
                </c:pt>
                <c:pt idx="770">
                  <c:v>50.518621000000003</c:v>
                </c:pt>
                <c:pt idx="771">
                  <c:v>50.494945000000008</c:v>
                </c:pt>
                <c:pt idx="772">
                  <c:v>50.501493999999994</c:v>
                </c:pt>
                <c:pt idx="773">
                  <c:v>50.534621000000008</c:v>
                </c:pt>
                <c:pt idx="774">
                  <c:v>50.575233000000004</c:v>
                </c:pt>
                <c:pt idx="775">
                  <c:v>50.559569000000003</c:v>
                </c:pt>
                <c:pt idx="776">
                  <c:v>50.590812999999997</c:v>
                </c:pt>
                <c:pt idx="777">
                  <c:v>50.540785999999997</c:v>
                </c:pt>
                <c:pt idx="778">
                  <c:v>50.513546000000005</c:v>
                </c:pt>
                <c:pt idx="779">
                  <c:v>50.549018000000004</c:v>
                </c:pt>
                <c:pt idx="780">
                  <c:v>50.546442999999996</c:v>
                </c:pt>
                <c:pt idx="781">
                  <c:v>50.605181999999999</c:v>
                </c:pt>
                <c:pt idx="782">
                  <c:v>50.588363999999999</c:v>
                </c:pt>
                <c:pt idx="783">
                  <c:v>50.558864000000007</c:v>
                </c:pt>
                <c:pt idx="784">
                  <c:v>50.525275000000008</c:v>
                </c:pt>
                <c:pt idx="785">
                  <c:v>50.566096000000002</c:v>
                </c:pt>
                <c:pt idx="786">
                  <c:v>50.584187</c:v>
                </c:pt>
                <c:pt idx="787">
                  <c:v>50.608346999999995</c:v>
                </c:pt>
                <c:pt idx="788">
                  <c:v>50.624426000000007</c:v>
                </c:pt>
                <c:pt idx="789">
                  <c:v>50.61193699999999</c:v>
                </c:pt>
                <c:pt idx="790">
                  <c:v>50.624209999999998</c:v>
                </c:pt>
                <c:pt idx="791">
                  <c:v>50.584815000000006</c:v>
                </c:pt>
                <c:pt idx="792">
                  <c:v>50.604966999999995</c:v>
                </c:pt>
                <c:pt idx="793">
                  <c:v>50.666522000000001</c:v>
                </c:pt>
                <c:pt idx="794">
                  <c:v>50.671602999999998</c:v>
                </c:pt>
                <c:pt idx="795">
                  <c:v>50.686523999999999</c:v>
                </c:pt>
                <c:pt idx="796">
                  <c:v>50.656734</c:v>
                </c:pt>
                <c:pt idx="797">
                  <c:v>50.634938999999996</c:v>
                </c:pt>
                <c:pt idx="798">
                  <c:v>50.644068000000004</c:v>
                </c:pt>
                <c:pt idx="799">
                  <c:v>50.667884000000001</c:v>
                </c:pt>
                <c:pt idx="800">
                  <c:v>50.702172000000004</c:v>
                </c:pt>
                <c:pt idx="801">
                  <c:v>50.716760999999998</c:v>
                </c:pt>
                <c:pt idx="802">
                  <c:v>50.688132000000003</c:v>
                </c:pt>
                <c:pt idx="803">
                  <c:v>50.646590999999994</c:v>
                </c:pt>
                <c:pt idx="804">
                  <c:v>50.655007000000005</c:v>
                </c:pt>
                <c:pt idx="805">
                  <c:v>50.67902800000001</c:v>
                </c:pt>
                <c:pt idx="806">
                  <c:v>50.740160000000003</c:v>
                </c:pt>
                <c:pt idx="807">
                  <c:v>50.730713000000002</c:v>
                </c:pt>
                <c:pt idx="808">
                  <c:v>50.725782999999993</c:v>
                </c:pt>
                <c:pt idx="809">
                  <c:v>50.699779999999997</c:v>
                </c:pt>
                <c:pt idx="810">
                  <c:v>50.698800999999996</c:v>
                </c:pt>
                <c:pt idx="811">
                  <c:v>50.721966000000002</c:v>
                </c:pt>
                <c:pt idx="812">
                  <c:v>50.745649</c:v>
                </c:pt>
                <c:pt idx="813">
                  <c:v>50.779380000000003</c:v>
                </c:pt>
                <c:pt idx="814">
                  <c:v>50.775815999999999</c:v>
                </c:pt>
                <c:pt idx="815">
                  <c:v>50.724539999999998</c:v>
                </c:pt>
                <c:pt idx="816">
                  <c:v>50.720190000000002</c:v>
                </c:pt>
                <c:pt idx="817">
                  <c:v>50.716030000000003</c:v>
                </c:pt>
                <c:pt idx="818">
                  <c:v>50.777298999999992</c:v>
                </c:pt>
                <c:pt idx="819">
                  <c:v>50.797954000000004</c:v>
                </c:pt>
                <c:pt idx="820">
                  <c:v>50.762033000000002</c:v>
                </c:pt>
                <c:pt idx="821">
                  <c:v>50.750202999999999</c:v>
                </c:pt>
                <c:pt idx="822">
                  <c:v>50.758837</c:v>
                </c:pt>
                <c:pt idx="823">
                  <c:v>50.720814000000004</c:v>
                </c:pt>
                <c:pt idx="824">
                  <c:v>50.768169</c:v>
                </c:pt>
                <c:pt idx="825">
                  <c:v>50.796823000000003</c:v>
                </c:pt>
                <c:pt idx="826">
                  <c:v>50.813825999999999</c:v>
                </c:pt>
                <c:pt idx="827">
                  <c:v>50.778884999999995</c:v>
                </c:pt>
                <c:pt idx="828">
                  <c:v>50.754432999999999</c:v>
                </c:pt>
                <c:pt idx="829">
                  <c:v>50.779429</c:v>
                </c:pt>
                <c:pt idx="830">
                  <c:v>50.849539000000007</c:v>
                </c:pt>
                <c:pt idx="831">
                  <c:v>50.843993000000005</c:v>
                </c:pt>
                <c:pt idx="832">
                  <c:v>50.808333999999995</c:v>
                </c:pt>
                <c:pt idx="833">
                  <c:v>50.821146000000006</c:v>
                </c:pt>
                <c:pt idx="834">
                  <c:v>50.793549000000006</c:v>
                </c:pt>
                <c:pt idx="835">
                  <c:v>50.827239999999996</c:v>
                </c:pt>
                <c:pt idx="836">
                  <c:v>50.838133000000006</c:v>
                </c:pt>
                <c:pt idx="837">
                  <c:v>50.834795</c:v>
                </c:pt>
                <c:pt idx="838">
                  <c:v>50.832704000000007</c:v>
                </c:pt>
                <c:pt idx="839">
                  <c:v>50.801899000000006</c:v>
                </c:pt>
                <c:pt idx="840">
                  <c:v>50.821516000000003</c:v>
                </c:pt>
                <c:pt idx="841">
                  <c:v>50.818666999999991</c:v>
                </c:pt>
                <c:pt idx="842">
                  <c:v>50.844222000000002</c:v>
                </c:pt>
                <c:pt idx="843">
                  <c:v>50.858854000000001</c:v>
                </c:pt>
                <c:pt idx="844">
                  <c:v>50.830867000000005</c:v>
                </c:pt>
                <c:pt idx="845">
                  <c:v>50.807000000000002</c:v>
                </c:pt>
                <c:pt idx="846">
                  <c:v>50.786471999999996</c:v>
                </c:pt>
                <c:pt idx="847">
                  <c:v>50.847051999999998</c:v>
                </c:pt>
                <c:pt idx="848">
                  <c:v>50.85183099999999</c:v>
                </c:pt>
                <c:pt idx="849">
                  <c:v>50.862237</c:v>
                </c:pt>
                <c:pt idx="850">
                  <c:v>50.836572999999994</c:v>
                </c:pt>
                <c:pt idx="851">
                  <c:v>50.836997000000004</c:v>
                </c:pt>
                <c:pt idx="852">
                  <c:v>50.819394000000003</c:v>
                </c:pt>
                <c:pt idx="853">
                  <c:v>50.851678</c:v>
                </c:pt>
                <c:pt idx="854">
                  <c:v>50.834864999999994</c:v>
                </c:pt>
                <c:pt idx="855">
                  <c:v>50.805531999999999</c:v>
                </c:pt>
                <c:pt idx="856">
                  <c:v>50.810201999999997</c:v>
                </c:pt>
                <c:pt idx="857">
                  <c:v>50.790226000000004</c:v>
                </c:pt>
                <c:pt idx="858">
                  <c:v>50.820226000000005</c:v>
                </c:pt>
                <c:pt idx="859">
                  <c:v>50.832630000000002</c:v>
                </c:pt>
                <c:pt idx="860">
                  <c:v>50.854273999999997</c:v>
                </c:pt>
                <c:pt idx="861">
                  <c:v>50.806510999999993</c:v>
                </c:pt>
                <c:pt idx="862">
                  <c:v>50.835032999999996</c:v>
                </c:pt>
                <c:pt idx="863">
                  <c:v>50.846983999999999</c:v>
                </c:pt>
                <c:pt idx="864">
                  <c:v>50.925896999999999</c:v>
                </c:pt>
                <c:pt idx="865">
                  <c:v>50.900409000000003</c:v>
                </c:pt>
                <c:pt idx="866">
                  <c:v>50.873870000000004</c:v>
                </c:pt>
                <c:pt idx="867">
                  <c:v>50.858789000000002</c:v>
                </c:pt>
                <c:pt idx="868">
                  <c:v>50.850653000000001</c:v>
                </c:pt>
                <c:pt idx="869">
                  <c:v>50.868308999999996</c:v>
                </c:pt>
                <c:pt idx="870">
                  <c:v>50.899436000000001</c:v>
                </c:pt>
                <c:pt idx="871">
                  <c:v>50.896166000000008</c:v>
                </c:pt>
                <c:pt idx="872">
                  <c:v>50.910746000000003</c:v>
                </c:pt>
                <c:pt idx="873">
                  <c:v>50.906509999999997</c:v>
                </c:pt>
                <c:pt idx="874">
                  <c:v>50.880888999999996</c:v>
                </c:pt>
                <c:pt idx="875">
                  <c:v>50.965209999999999</c:v>
                </c:pt>
                <c:pt idx="876">
                  <c:v>51.021270000000001</c:v>
                </c:pt>
                <c:pt idx="877">
                  <c:v>50.909005000000001</c:v>
                </c:pt>
                <c:pt idx="878">
                  <c:v>50.884490999999997</c:v>
                </c:pt>
                <c:pt idx="879">
                  <c:v>50.836593000000001</c:v>
                </c:pt>
                <c:pt idx="880">
                  <c:v>50.849593000000006</c:v>
                </c:pt>
                <c:pt idx="881">
                  <c:v>50.912990000000008</c:v>
                </c:pt>
                <c:pt idx="882">
                  <c:v>50.895720999999995</c:v>
                </c:pt>
                <c:pt idx="883">
                  <c:v>50.846441999999996</c:v>
                </c:pt>
                <c:pt idx="884">
                  <c:v>50.854400999999996</c:v>
                </c:pt>
                <c:pt idx="885">
                  <c:v>50.900667999999996</c:v>
                </c:pt>
                <c:pt idx="886">
                  <c:v>50.922080000000001</c:v>
                </c:pt>
                <c:pt idx="887">
                  <c:v>51.006361999999996</c:v>
                </c:pt>
                <c:pt idx="888">
                  <c:v>50.943723000000006</c:v>
                </c:pt>
                <c:pt idx="889">
                  <c:v>50.90175</c:v>
                </c:pt>
                <c:pt idx="890">
                  <c:v>50.967800000000004</c:v>
                </c:pt>
                <c:pt idx="891">
                  <c:v>50.948967999999994</c:v>
                </c:pt>
                <c:pt idx="892">
                  <c:v>50.963850999999991</c:v>
                </c:pt>
                <c:pt idx="893">
                  <c:v>50.971558000000002</c:v>
                </c:pt>
                <c:pt idx="894">
                  <c:v>50.898190999999997</c:v>
                </c:pt>
                <c:pt idx="895">
                  <c:v>50.894399999999997</c:v>
                </c:pt>
                <c:pt idx="896">
                  <c:v>50.971033000000006</c:v>
                </c:pt>
                <c:pt idx="897">
                  <c:v>51.053682999999999</c:v>
                </c:pt>
                <c:pt idx="898">
                  <c:v>50.985893000000004</c:v>
                </c:pt>
                <c:pt idx="899">
                  <c:v>50.908794999999998</c:v>
                </c:pt>
                <c:pt idx="900">
                  <c:v>51.015400000000007</c:v>
                </c:pt>
                <c:pt idx="901">
                  <c:v>51.018572000000006</c:v>
                </c:pt>
                <c:pt idx="902">
                  <c:v>50.988267</c:v>
                </c:pt>
                <c:pt idx="903">
                  <c:v>51.025976999999997</c:v>
                </c:pt>
                <c:pt idx="904">
                  <c:v>50.925559</c:v>
                </c:pt>
                <c:pt idx="905">
                  <c:v>50.898992999999997</c:v>
                </c:pt>
                <c:pt idx="906">
                  <c:v>50.923366000000001</c:v>
                </c:pt>
                <c:pt idx="907">
                  <c:v>50.969471999999996</c:v>
                </c:pt>
                <c:pt idx="908">
                  <c:v>50.900303000000001</c:v>
                </c:pt>
                <c:pt idx="909">
                  <c:v>50.946043000000003</c:v>
                </c:pt>
                <c:pt idx="910">
                  <c:v>50.895157999999995</c:v>
                </c:pt>
                <c:pt idx="911">
                  <c:v>50.910019999999996</c:v>
                </c:pt>
                <c:pt idx="912">
                  <c:v>51.006596999999999</c:v>
                </c:pt>
                <c:pt idx="913">
                  <c:v>50.911386999999998</c:v>
                </c:pt>
                <c:pt idx="914">
                  <c:v>50.824902000000009</c:v>
                </c:pt>
                <c:pt idx="915">
                  <c:v>50.850944999999996</c:v>
                </c:pt>
                <c:pt idx="916">
                  <c:v>50.965306000000005</c:v>
                </c:pt>
                <c:pt idx="917">
                  <c:v>51.031514000000008</c:v>
                </c:pt>
                <c:pt idx="918">
                  <c:v>51.066929999999999</c:v>
                </c:pt>
                <c:pt idx="919">
                  <c:v>50.98422200000001</c:v>
                </c:pt>
                <c:pt idx="920">
                  <c:v>50.987685999999997</c:v>
                </c:pt>
                <c:pt idx="921">
                  <c:v>50.998782999999996</c:v>
                </c:pt>
                <c:pt idx="922">
                  <c:v>51.061672000000002</c:v>
                </c:pt>
                <c:pt idx="923">
                  <c:v>50.964892999999996</c:v>
                </c:pt>
                <c:pt idx="924">
                  <c:v>50.942602999999998</c:v>
                </c:pt>
                <c:pt idx="925">
                  <c:v>50.959988999999993</c:v>
                </c:pt>
                <c:pt idx="926">
                  <c:v>50.992891000000007</c:v>
                </c:pt>
                <c:pt idx="927">
                  <c:v>51.040680999999999</c:v>
                </c:pt>
                <c:pt idx="928">
                  <c:v>51.028433</c:v>
                </c:pt>
                <c:pt idx="929">
                  <c:v>50.996125000000006</c:v>
                </c:pt>
                <c:pt idx="930">
                  <c:v>51.021257000000006</c:v>
                </c:pt>
                <c:pt idx="931">
                  <c:v>50.963709999999992</c:v>
                </c:pt>
                <c:pt idx="932">
                  <c:v>51.064975000000004</c:v>
                </c:pt>
                <c:pt idx="933">
                  <c:v>50.925886000000006</c:v>
                </c:pt>
                <c:pt idx="934">
                  <c:v>51.050193000000007</c:v>
                </c:pt>
                <c:pt idx="935">
                  <c:v>50.846679999999999</c:v>
                </c:pt>
                <c:pt idx="936">
                  <c:v>50.930251000000005</c:v>
                </c:pt>
                <c:pt idx="937">
                  <c:v>50.878565000000002</c:v>
                </c:pt>
                <c:pt idx="938">
                  <c:v>50.915573999999992</c:v>
                </c:pt>
                <c:pt idx="939">
                  <c:v>51.003936000000003</c:v>
                </c:pt>
                <c:pt idx="940">
                  <c:v>50.834758999999998</c:v>
                </c:pt>
                <c:pt idx="941">
                  <c:v>50.894033</c:v>
                </c:pt>
                <c:pt idx="942">
                  <c:v>50.956785000000004</c:v>
                </c:pt>
                <c:pt idx="943">
                  <c:v>50.824162000000001</c:v>
                </c:pt>
                <c:pt idx="944">
                  <c:v>50.890183</c:v>
                </c:pt>
                <c:pt idx="945">
                  <c:v>50.965876000000002</c:v>
                </c:pt>
                <c:pt idx="946">
                  <c:v>50.990845</c:v>
                </c:pt>
                <c:pt idx="947">
                  <c:v>50.91686099999999</c:v>
                </c:pt>
                <c:pt idx="948">
                  <c:v>50.924606999999995</c:v>
                </c:pt>
                <c:pt idx="949">
                  <c:v>51.006985000000007</c:v>
                </c:pt>
                <c:pt idx="950">
                  <c:v>51.042805000000001</c:v>
                </c:pt>
                <c:pt idx="951">
                  <c:v>50.958515999999996</c:v>
                </c:pt>
                <c:pt idx="952">
                  <c:v>51.061477000000004</c:v>
                </c:pt>
                <c:pt idx="953">
                  <c:v>51.008149999999993</c:v>
                </c:pt>
                <c:pt idx="954">
                  <c:v>51.033284000000002</c:v>
                </c:pt>
                <c:pt idx="955">
                  <c:v>51.049887999999996</c:v>
                </c:pt>
                <c:pt idx="956">
                  <c:v>51.039825999999998</c:v>
                </c:pt>
                <c:pt idx="957">
                  <c:v>51.014328000000006</c:v>
                </c:pt>
                <c:pt idx="958">
                  <c:v>51.069215000000007</c:v>
                </c:pt>
                <c:pt idx="959">
                  <c:v>51.081064999999995</c:v>
                </c:pt>
                <c:pt idx="960">
                  <c:v>51.007954000000005</c:v>
                </c:pt>
                <c:pt idx="961">
                  <c:v>51.091577999999998</c:v>
                </c:pt>
                <c:pt idx="962">
                  <c:v>51.155611999999998</c:v>
                </c:pt>
                <c:pt idx="963">
                  <c:v>51.106940000000002</c:v>
                </c:pt>
                <c:pt idx="964">
                  <c:v>51.117746999999994</c:v>
                </c:pt>
                <c:pt idx="965">
                  <c:v>51.140180999999998</c:v>
                </c:pt>
                <c:pt idx="966">
                  <c:v>51.105766000000003</c:v>
                </c:pt>
                <c:pt idx="967">
                  <c:v>51.178435</c:v>
                </c:pt>
                <c:pt idx="968">
                  <c:v>51.188568999999994</c:v>
                </c:pt>
                <c:pt idx="969">
                  <c:v>51.164622000000001</c:v>
                </c:pt>
                <c:pt idx="970">
                  <c:v>51.156967999999999</c:v>
                </c:pt>
                <c:pt idx="971">
                  <c:v>51.190710000000003</c:v>
                </c:pt>
                <c:pt idx="972">
                  <c:v>51.200614000000009</c:v>
                </c:pt>
                <c:pt idx="973">
                  <c:v>51.218955999999991</c:v>
                </c:pt>
                <c:pt idx="974">
                  <c:v>51.202982000000006</c:v>
                </c:pt>
                <c:pt idx="975">
                  <c:v>51.200821000000005</c:v>
                </c:pt>
                <c:pt idx="976">
                  <c:v>51.241485000000004</c:v>
                </c:pt>
                <c:pt idx="977">
                  <c:v>51.208560999999996</c:v>
                </c:pt>
                <c:pt idx="978">
                  <c:v>51.200831999999998</c:v>
                </c:pt>
                <c:pt idx="979">
                  <c:v>51.227933</c:v>
                </c:pt>
                <c:pt idx="980">
                  <c:v>51.266489999999997</c:v>
                </c:pt>
                <c:pt idx="981">
                  <c:v>51.313422000000003</c:v>
                </c:pt>
                <c:pt idx="982">
                  <c:v>51.290170000000003</c:v>
                </c:pt>
                <c:pt idx="983">
                  <c:v>51.258296000000001</c:v>
                </c:pt>
                <c:pt idx="984">
                  <c:v>51.271253000000009</c:v>
                </c:pt>
                <c:pt idx="985">
                  <c:v>51.336964999999999</c:v>
                </c:pt>
                <c:pt idx="986">
                  <c:v>51.333636999999996</c:v>
                </c:pt>
                <c:pt idx="987">
                  <c:v>51.334330999999999</c:v>
                </c:pt>
                <c:pt idx="988">
                  <c:v>51.337106000000006</c:v>
                </c:pt>
                <c:pt idx="989">
                  <c:v>51.37041</c:v>
                </c:pt>
                <c:pt idx="990">
                  <c:v>51.390447999999999</c:v>
                </c:pt>
                <c:pt idx="991">
                  <c:v>51.409614000000005</c:v>
                </c:pt>
                <c:pt idx="992">
                  <c:v>51.447547999999998</c:v>
                </c:pt>
                <c:pt idx="993">
                  <c:v>51.467966999999994</c:v>
                </c:pt>
                <c:pt idx="994">
                  <c:v>51.437787</c:v>
                </c:pt>
                <c:pt idx="995">
                  <c:v>51.389762000000005</c:v>
                </c:pt>
                <c:pt idx="996">
                  <c:v>51.446593999999997</c:v>
                </c:pt>
                <c:pt idx="997">
                  <c:v>51.489115999999996</c:v>
                </c:pt>
                <c:pt idx="998">
                  <c:v>51.457256999999998</c:v>
                </c:pt>
                <c:pt idx="999">
                  <c:v>51.469156999999996</c:v>
                </c:pt>
                <c:pt idx="1000">
                  <c:v>51.431842999999994</c:v>
                </c:pt>
                <c:pt idx="1001">
                  <c:v>51.471314000000007</c:v>
                </c:pt>
                <c:pt idx="1002">
                  <c:v>51.443968000000005</c:v>
                </c:pt>
                <c:pt idx="1003">
                  <c:v>51.466752999999997</c:v>
                </c:pt>
                <c:pt idx="1004">
                  <c:v>51.491959000000001</c:v>
                </c:pt>
                <c:pt idx="1005">
                  <c:v>51.506278999999999</c:v>
                </c:pt>
                <c:pt idx="1006">
                  <c:v>51.508240999999998</c:v>
                </c:pt>
                <c:pt idx="1007">
                  <c:v>51.505284000000003</c:v>
                </c:pt>
                <c:pt idx="1008">
                  <c:v>51.510409000000003</c:v>
                </c:pt>
                <c:pt idx="1009">
                  <c:v>51.497532999999997</c:v>
                </c:pt>
                <c:pt idx="1010">
                  <c:v>51.489796999999996</c:v>
                </c:pt>
                <c:pt idx="1011">
                  <c:v>51.487034999999999</c:v>
                </c:pt>
                <c:pt idx="1012">
                  <c:v>51.538378999999999</c:v>
                </c:pt>
                <c:pt idx="1013">
                  <c:v>51.551396999999994</c:v>
                </c:pt>
                <c:pt idx="1014">
                  <c:v>51.515823000000005</c:v>
                </c:pt>
                <c:pt idx="1015">
                  <c:v>51.535249</c:v>
                </c:pt>
                <c:pt idx="1016">
                  <c:v>51.551442000000002</c:v>
                </c:pt>
                <c:pt idx="1017">
                  <c:v>51.573639999999997</c:v>
                </c:pt>
                <c:pt idx="1018">
                  <c:v>51.552255999999993</c:v>
                </c:pt>
                <c:pt idx="1019">
                  <c:v>51.521602999999999</c:v>
                </c:pt>
                <c:pt idx="1020">
                  <c:v>51.543641000000008</c:v>
                </c:pt>
                <c:pt idx="1021">
                  <c:v>51.548751000000003</c:v>
                </c:pt>
                <c:pt idx="1022">
                  <c:v>51.539943999999998</c:v>
                </c:pt>
                <c:pt idx="1023">
                  <c:v>51.542237999999998</c:v>
                </c:pt>
                <c:pt idx="1024">
                  <c:v>51.561839999999997</c:v>
                </c:pt>
                <c:pt idx="1025">
                  <c:v>51.574162999999999</c:v>
                </c:pt>
                <c:pt idx="1026">
                  <c:v>51.558025000000001</c:v>
                </c:pt>
                <c:pt idx="1027">
                  <c:v>51.571232000000002</c:v>
                </c:pt>
                <c:pt idx="1028">
                  <c:v>51.623508000000001</c:v>
                </c:pt>
                <c:pt idx="1029">
                  <c:v>51.611527000000002</c:v>
                </c:pt>
                <c:pt idx="1030">
                  <c:v>51.579314999999994</c:v>
                </c:pt>
                <c:pt idx="1031">
                  <c:v>51.613162000000003</c:v>
                </c:pt>
                <c:pt idx="1032">
                  <c:v>51.648097999999997</c:v>
                </c:pt>
                <c:pt idx="1033">
                  <c:v>51.627139999999997</c:v>
                </c:pt>
                <c:pt idx="1034">
                  <c:v>51.611011999999995</c:v>
                </c:pt>
                <c:pt idx="1035">
                  <c:v>51.644633000000006</c:v>
                </c:pt>
                <c:pt idx="1036">
                  <c:v>51.660209000000002</c:v>
                </c:pt>
                <c:pt idx="1037">
                  <c:v>51.642264999999995</c:v>
                </c:pt>
                <c:pt idx="1038">
                  <c:v>51.635941000000003</c:v>
                </c:pt>
                <c:pt idx="1039">
                  <c:v>51.646974000000007</c:v>
                </c:pt>
                <c:pt idx="1040">
                  <c:v>51.632394000000005</c:v>
                </c:pt>
                <c:pt idx="1041">
                  <c:v>51.625248999999997</c:v>
                </c:pt>
                <c:pt idx="1042">
                  <c:v>51.634380000000007</c:v>
                </c:pt>
                <c:pt idx="1043">
                  <c:v>51.647082000000005</c:v>
                </c:pt>
                <c:pt idx="1044">
                  <c:v>51.648087000000004</c:v>
                </c:pt>
                <c:pt idx="1045">
                  <c:v>51.647859000000004</c:v>
                </c:pt>
                <c:pt idx="1046">
                  <c:v>51.655265999999997</c:v>
                </c:pt>
                <c:pt idx="1047">
                  <c:v>51.658773999999994</c:v>
                </c:pt>
                <c:pt idx="1048">
                  <c:v>51.671275999999999</c:v>
                </c:pt>
                <c:pt idx="1049">
                  <c:v>51.685499</c:v>
                </c:pt>
                <c:pt idx="1050">
                  <c:v>51.714927000000003</c:v>
                </c:pt>
                <c:pt idx="1051">
                  <c:v>51.691745000000004</c:v>
                </c:pt>
                <c:pt idx="1052">
                  <c:v>51.679703999999994</c:v>
                </c:pt>
                <c:pt idx="1053">
                  <c:v>51.717344000000004</c:v>
                </c:pt>
                <c:pt idx="1054">
                  <c:v>51.697623999999998</c:v>
                </c:pt>
                <c:pt idx="1055">
                  <c:v>51.703572000000001</c:v>
                </c:pt>
                <c:pt idx="1056">
                  <c:v>51.713456000000008</c:v>
                </c:pt>
                <c:pt idx="1057">
                  <c:v>51.697807999999995</c:v>
                </c:pt>
                <c:pt idx="1058">
                  <c:v>51.729258000000002</c:v>
                </c:pt>
                <c:pt idx="1059">
                  <c:v>51.725721</c:v>
                </c:pt>
                <c:pt idx="1060">
                  <c:v>51.709241000000006</c:v>
                </c:pt>
                <c:pt idx="1061">
                  <c:v>51.720610000000008</c:v>
                </c:pt>
                <c:pt idx="1062">
                  <c:v>51.736538999999993</c:v>
                </c:pt>
                <c:pt idx="1063">
                  <c:v>51.750384000000004</c:v>
                </c:pt>
                <c:pt idx="1064">
                  <c:v>51.738588</c:v>
                </c:pt>
                <c:pt idx="1065">
                  <c:v>51.752940000000002</c:v>
                </c:pt>
                <c:pt idx="1066">
                  <c:v>51.736412000000001</c:v>
                </c:pt>
                <c:pt idx="1067">
                  <c:v>51.746491000000006</c:v>
                </c:pt>
                <c:pt idx="1068">
                  <c:v>51.749909000000002</c:v>
                </c:pt>
                <c:pt idx="1069">
                  <c:v>51.744791000000006</c:v>
                </c:pt>
                <c:pt idx="1070">
                  <c:v>51.748241000000007</c:v>
                </c:pt>
                <c:pt idx="1071">
                  <c:v>51.752412999999997</c:v>
                </c:pt>
                <c:pt idx="1072">
                  <c:v>51.760582000000007</c:v>
                </c:pt>
                <c:pt idx="1073">
                  <c:v>51.782598999999998</c:v>
                </c:pt>
                <c:pt idx="1074">
                  <c:v>51.779306999999996</c:v>
                </c:pt>
                <c:pt idx="1075">
                  <c:v>51.765515000000008</c:v>
                </c:pt>
                <c:pt idx="1076">
                  <c:v>51.773085000000009</c:v>
                </c:pt>
                <c:pt idx="1077">
                  <c:v>51.800125999999992</c:v>
                </c:pt>
                <c:pt idx="1078">
                  <c:v>51.796720000000001</c:v>
                </c:pt>
                <c:pt idx="1079">
                  <c:v>51.798586000000007</c:v>
                </c:pt>
                <c:pt idx="1080">
                  <c:v>51.787319999999994</c:v>
                </c:pt>
                <c:pt idx="1081">
                  <c:v>51.787745000000001</c:v>
                </c:pt>
                <c:pt idx="1082">
                  <c:v>51.791792000000001</c:v>
                </c:pt>
                <c:pt idx="1083">
                  <c:v>51.795785999999993</c:v>
                </c:pt>
                <c:pt idx="1084">
                  <c:v>51.775534000000007</c:v>
                </c:pt>
                <c:pt idx="1085">
                  <c:v>51.772263000000009</c:v>
                </c:pt>
                <c:pt idx="1086">
                  <c:v>51.79548299999999</c:v>
                </c:pt>
                <c:pt idx="1087">
                  <c:v>51.804492000000003</c:v>
                </c:pt>
                <c:pt idx="1088">
                  <c:v>51.797333999999992</c:v>
                </c:pt>
                <c:pt idx="1089">
                  <c:v>51.780567999999995</c:v>
                </c:pt>
                <c:pt idx="1090">
                  <c:v>51.827712000000005</c:v>
                </c:pt>
                <c:pt idx="1091">
                  <c:v>51.841354000000003</c:v>
                </c:pt>
                <c:pt idx="1092">
                  <c:v>51.837226000000001</c:v>
                </c:pt>
                <c:pt idx="1093">
                  <c:v>51.857672000000008</c:v>
                </c:pt>
                <c:pt idx="1094">
                  <c:v>51.834595999999998</c:v>
                </c:pt>
                <c:pt idx="1095">
                  <c:v>51.854026999999995</c:v>
                </c:pt>
                <c:pt idx="1096">
                  <c:v>51.872579999999999</c:v>
                </c:pt>
                <c:pt idx="1097">
                  <c:v>51.834138000000003</c:v>
                </c:pt>
                <c:pt idx="1098">
                  <c:v>51.855263000000001</c:v>
                </c:pt>
                <c:pt idx="1099">
                  <c:v>51.845036000000007</c:v>
                </c:pt>
                <c:pt idx="1100">
                  <c:v>51.859425999999999</c:v>
                </c:pt>
                <c:pt idx="1101">
                  <c:v>51.857852000000008</c:v>
                </c:pt>
                <c:pt idx="1102">
                  <c:v>51.855379000000006</c:v>
                </c:pt>
                <c:pt idx="1103">
                  <c:v>51.858960999999994</c:v>
                </c:pt>
                <c:pt idx="1104">
                  <c:v>51.874631000000001</c:v>
                </c:pt>
                <c:pt idx="1105">
                  <c:v>51.849723000000004</c:v>
                </c:pt>
                <c:pt idx="1106">
                  <c:v>51.882965999999996</c:v>
                </c:pt>
                <c:pt idx="1107">
                  <c:v>51.861227000000007</c:v>
                </c:pt>
                <c:pt idx="1108">
                  <c:v>51.889766999999999</c:v>
                </c:pt>
                <c:pt idx="1109">
                  <c:v>51.906982000000006</c:v>
                </c:pt>
                <c:pt idx="1110">
                  <c:v>51.923176999999995</c:v>
                </c:pt>
                <c:pt idx="1111">
                  <c:v>51.889043999999998</c:v>
                </c:pt>
                <c:pt idx="1112">
                  <c:v>51.887502999999995</c:v>
                </c:pt>
                <c:pt idx="1113">
                  <c:v>51.873396000000007</c:v>
                </c:pt>
                <c:pt idx="1114">
                  <c:v>51.912383999999996</c:v>
                </c:pt>
                <c:pt idx="1115">
                  <c:v>51.887442</c:v>
                </c:pt>
                <c:pt idx="1116">
                  <c:v>51.883775999999997</c:v>
                </c:pt>
                <c:pt idx="1117">
                  <c:v>51.880305999999997</c:v>
                </c:pt>
                <c:pt idx="1118">
                  <c:v>51.905334999999994</c:v>
                </c:pt>
                <c:pt idx="1119">
                  <c:v>51.897956000000008</c:v>
                </c:pt>
                <c:pt idx="1120">
                  <c:v>51.904259000000003</c:v>
                </c:pt>
                <c:pt idx="1121">
                  <c:v>51.889164000000001</c:v>
                </c:pt>
                <c:pt idx="1122">
                  <c:v>51.898274000000001</c:v>
                </c:pt>
                <c:pt idx="1123">
                  <c:v>51.907209000000002</c:v>
                </c:pt>
                <c:pt idx="1124">
                  <c:v>51.931421000000007</c:v>
                </c:pt>
                <c:pt idx="1125">
                  <c:v>51.921121999999997</c:v>
                </c:pt>
                <c:pt idx="1126">
                  <c:v>51.946556000000001</c:v>
                </c:pt>
                <c:pt idx="1127">
                  <c:v>51.914491999999996</c:v>
                </c:pt>
                <c:pt idx="1128">
                  <c:v>51.916227999999997</c:v>
                </c:pt>
                <c:pt idx="1129">
                  <c:v>51.929369999999999</c:v>
                </c:pt>
                <c:pt idx="1130">
                  <c:v>51.91951199999999</c:v>
                </c:pt>
                <c:pt idx="1131">
                  <c:v>51.936582000000001</c:v>
                </c:pt>
                <c:pt idx="1132">
                  <c:v>51.949002</c:v>
                </c:pt>
                <c:pt idx="1133">
                  <c:v>51.969064999999993</c:v>
                </c:pt>
                <c:pt idx="1134">
                  <c:v>51.956567</c:v>
                </c:pt>
                <c:pt idx="1135">
                  <c:v>51.971753</c:v>
                </c:pt>
                <c:pt idx="1136">
                  <c:v>51.943647000000006</c:v>
                </c:pt>
                <c:pt idx="1137">
                  <c:v>51.944619000000003</c:v>
                </c:pt>
                <c:pt idx="1138">
                  <c:v>51.973692</c:v>
                </c:pt>
                <c:pt idx="1139">
                  <c:v>51.987765000000003</c:v>
                </c:pt>
                <c:pt idx="1140">
                  <c:v>51.981080999999996</c:v>
                </c:pt>
                <c:pt idx="1141">
                  <c:v>51.997638999999999</c:v>
                </c:pt>
                <c:pt idx="1142">
                  <c:v>51.971472999999996</c:v>
                </c:pt>
                <c:pt idx="1143">
                  <c:v>52.025703999999998</c:v>
                </c:pt>
                <c:pt idx="1144">
                  <c:v>51.989171000000006</c:v>
                </c:pt>
                <c:pt idx="1145">
                  <c:v>51.969349000000001</c:v>
                </c:pt>
                <c:pt idx="1146">
                  <c:v>51.974472000000006</c:v>
                </c:pt>
                <c:pt idx="1147">
                  <c:v>52.002177999999994</c:v>
                </c:pt>
                <c:pt idx="1148">
                  <c:v>52.038716999999998</c:v>
                </c:pt>
                <c:pt idx="1149">
                  <c:v>51.968120000000006</c:v>
                </c:pt>
                <c:pt idx="1150">
                  <c:v>51.957749000000007</c:v>
                </c:pt>
                <c:pt idx="1151">
                  <c:v>51.995428000000004</c:v>
                </c:pt>
                <c:pt idx="1152">
                  <c:v>52.005639000000009</c:v>
                </c:pt>
                <c:pt idx="1153">
                  <c:v>52.041275999999996</c:v>
                </c:pt>
                <c:pt idx="1154">
                  <c:v>52.018942999999993</c:v>
                </c:pt>
                <c:pt idx="1155">
                  <c:v>52.049039</c:v>
                </c:pt>
                <c:pt idx="1156">
                  <c:v>52.020879000000001</c:v>
                </c:pt>
                <c:pt idx="1157">
                  <c:v>52.031165999999999</c:v>
                </c:pt>
                <c:pt idx="1158">
                  <c:v>52.039430000000003</c:v>
                </c:pt>
                <c:pt idx="1159">
                  <c:v>52.047601</c:v>
                </c:pt>
                <c:pt idx="1160">
                  <c:v>52.024369999999998</c:v>
                </c:pt>
                <c:pt idx="1161">
                  <c:v>52.044252000000007</c:v>
                </c:pt>
                <c:pt idx="1162">
                  <c:v>52.068475999999997</c:v>
                </c:pt>
                <c:pt idx="1163">
                  <c:v>52.052525999999993</c:v>
                </c:pt>
                <c:pt idx="1164">
                  <c:v>52.039185000000003</c:v>
                </c:pt>
                <c:pt idx="1165">
                  <c:v>52.075901000000002</c:v>
                </c:pt>
                <c:pt idx="1166">
                  <c:v>52.094543000000009</c:v>
                </c:pt>
                <c:pt idx="1167">
                  <c:v>52.076163999999999</c:v>
                </c:pt>
                <c:pt idx="1168">
                  <c:v>52.080553000000002</c:v>
                </c:pt>
                <c:pt idx="1169">
                  <c:v>52.093955999999999</c:v>
                </c:pt>
                <c:pt idx="1170">
                  <c:v>52.057144999999991</c:v>
                </c:pt>
                <c:pt idx="1171">
                  <c:v>52.098731000000008</c:v>
                </c:pt>
                <c:pt idx="1172">
                  <c:v>52.082032999999996</c:v>
                </c:pt>
                <c:pt idx="1173">
                  <c:v>52.093521000000003</c:v>
                </c:pt>
                <c:pt idx="1174">
                  <c:v>52.098223999999995</c:v>
                </c:pt>
                <c:pt idx="1175">
                  <c:v>52.099068999999993</c:v>
                </c:pt>
                <c:pt idx="1176">
                  <c:v>52.096475000000005</c:v>
                </c:pt>
                <c:pt idx="1177">
                  <c:v>52.10771900000001</c:v>
                </c:pt>
                <c:pt idx="1178">
                  <c:v>52.151584999999997</c:v>
                </c:pt>
                <c:pt idx="1179">
                  <c:v>52.150027999999999</c:v>
                </c:pt>
                <c:pt idx="1180">
                  <c:v>52.144897999999998</c:v>
                </c:pt>
                <c:pt idx="1181">
                  <c:v>52.154681999999994</c:v>
                </c:pt>
                <c:pt idx="1182">
                  <c:v>52.136298000000004</c:v>
                </c:pt>
                <c:pt idx="1183">
                  <c:v>52.169142000000008</c:v>
                </c:pt>
                <c:pt idx="1184">
                  <c:v>52.179895999999999</c:v>
                </c:pt>
                <c:pt idx="1185">
                  <c:v>52.15792900000001</c:v>
                </c:pt>
                <c:pt idx="1186">
                  <c:v>52.173907999999997</c:v>
                </c:pt>
                <c:pt idx="1187">
                  <c:v>52.180973999999992</c:v>
                </c:pt>
                <c:pt idx="1188">
                  <c:v>52.228974000000008</c:v>
                </c:pt>
                <c:pt idx="1189">
                  <c:v>52.180382000000002</c:v>
                </c:pt>
                <c:pt idx="1190">
                  <c:v>52.184002</c:v>
                </c:pt>
                <c:pt idx="1191">
                  <c:v>52.210397</c:v>
                </c:pt>
                <c:pt idx="1192">
                  <c:v>52.208677000000002</c:v>
                </c:pt>
                <c:pt idx="1193">
                  <c:v>52.221890999999999</c:v>
                </c:pt>
                <c:pt idx="1194">
                  <c:v>52.219307000000008</c:v>
                </c:pt>
                <c:pt idx="1195">
                  <c:v>52.230040999999993</c:v>
                </c:pt>
                <c:pt idx="1196">
                  <c:v>52.249667000000002</c:v>
                </c:pt>
                <c:pt idx="1197">
                  <c:v>52.261764000000007</c:v>
                </c:pt>
                <c:pt idx="1198">
                  <c:v>52.262003000000007</c:v>
                </c:pt>
                <c:pt idx="1199">
                  <c:v>52.254687000000004</c:v>
                </c:pt>
                <c:pt idx="1200">
                  <c:v>52.276148000000006</c:v>
                </c:pt>
                <c:pt idx="1201">
                  <c:v>52.291940999999994</c:v>
                </c:pt>
                <c:pt idx="1202">
                  <c:v>52.292884999999998</c:v>
                </c:pt>
                <c:pt idx="1203">
                  <c:v>52.324712999999996</c:v>
                </c:pt>
                <c:pt idx="1204">
                  <c:v>52.333388000000006</c:v>
                </c:pt>
                <c:pt idx="1205">
                  <c:v>52.318780999999994</c:v>
                </c:pt>
                <c:pt idx="1206">
                  <c:v>52.320254000000006</c:v>
                </c:pt>
                <c:pt idx="1207">
                  <c:v>52.318652999999998</c:v>
                </c:pt>
                <c:pt idx="1208">
                  <c:v>52.330805999999995</c:v>
                </c:pt>
                <c:pt idx="1209">
                  <c:v>52.309130000000003</c:v>
                </c:pt>
                <c:pt idx="1210">
                  <c:v>52.296966999999995</c:v>
                </c:pt>
                <c:pt idx="1211">
                  <c:v>52.339174000000007</c:v>
                </c:pt>
                <c:pt idx="1212">
                  <c:v>52.346161000000002</c:v>
                </c:pt>
                <c:pt idx="1213">
                  <c:v>52.365507000000001</c:v>
                </c:pt>
                <c:pt idx="1214">
                  <c:v>52.361319999999999</c:v>
                </c:pt>
                <c:pt idx="1215">
                  <c:v>52.355761000000008</c:v>
                </c:pt>
                <c:pt idx="1216">
                  <c:v>52.370204000000001</c:v>
                </c:pt>
                <c:pt idx="1217">
                  <c:v>52.369198000000004</c:v>
                </c:pt>
                <c:pt idx="1218">
                  <c:v>52.380197999999993</c:v>
                </c:pt>
                <c:pt idx="1219">
                  <c:v>52.381174999999992</c:v>
                </c:pt>
                <c:pt idx="1220">
                  <c:v>52.410713999999999</c:v>
                </c:pt>
                <c:pt idx="1221">
                  <c:v>52.409601000000002</c:v>
                </c:pt>
                <c:pt idx="1222">
                  <c:v>52.399260999999996</c:v>
                </c:pt>
                <c:pt idx="1223">
                  <c:v>52.421579999999999</c:v>
                </c:pt>
                <c:pt idx="1224">
                  <c:v>52.425851999999999</c:v>
                </c:pt>
                <c:pt idx="1225">
                  <c:v>52.435715000000002</c:v>
                </c:pt>
                <c:pt idx="1226">
                  <c:v>52.443067000000006</c:v>
                </c:pt>
                <c:pt idx="1227">
                  <c:v>52.431201000000001</c:v>
                </c:pt>
                <c:pt idx="1228">
                  <c:v>52.418435999999993</c:v>
                </c:pt>
                <c:pt idx="1229">
                  <c:v>52.437236999999996</c:v>
                </c:pt>
                <c:pt idx="1230">
                  <c:v>52.461385999999997</c:v>
                </c:pt>
                <c:pt idx="1231">
                  <c:v>52.481439999999992</c:v>
                </c:pt>
                <c:pt idx="1232">
                  <c:v>52.478603000000007</c:v>
                </c:pt>
                <c:pt idx="1233">
                  <c:v>52.464125999999993</c:v>
                </c:pt>
                <c:pt idx="1234">
                  <c:v>52.474238999999997</c:v>
                </c:pt>
                <c:pt idx="1235">
                  <c:v>52.478253000000002</c:v>
                </c:pt>
                <c:pt idx="1236">
                  <c:v>52.470436999999997</c:v>
                </c:pt>
                <c:pt idx="1237">
                  <c:v>52.480031000000004</c:v>
                </c:pt>
                <c:pt idx="1238">
                  <c:v>52.471223999999992</c:v>
                </c:pt>
                <c:pt idx="1239">
                  <c:v>53.047645000000003</c:v>
                </c:pt>
                <c:pt idx="1240">
                  <c:v>53.807604999999995</c:v>
                </c:pt>
                <c:pt idx="1241">
                  <c:v>53.793477000000003</c:v>
                </c:pt>
                <c:pt idx="1242">
                  <c:v>53.794880000000006</c:v>
                </c:pt>
                <c:pt idx="1243">
                  <c:v>53.799129000000008</c:v>
                </c:pt>
                <c:pt idx="1244">
                  <c:v>53.789837000000006</c:v>
                </c:pt>
                <c:pt idx="1245">
                  <c:v>53.793910000000011</c:v>
                </c:pt>
                <c:pt idx="1246">
                  <c:v>53.793506000000008</c:v>
                </c:pt>
                <c:pt idx="1247">
                  <c:v>53.794412999999992</c:v>
                </c:pt>
                <c:pt idx="1248">
                  <c:v>53.782362999999997</c:v>
                </c:pt>
                <c:pt idx="1249">
                  <c:v>53.750081000000009</c:v>
                </c:pt>
                <c:pt idx="1250">
                  <c:v>53.719577999999998</c:v>
                </c:pt>
                <c:pt idx="1251">
                  <c:v>53.709530000000001</c:v>
                </c:pt>
                <c:pt idx="1252">
                  <c:v>53.716241999999994</c:v>
                </c:pt>
                <c:pt idx="1253">
                  <c:v>53.698310999999997</c:v>
                </c:pt>
                <c:pt idx="1254">
                  <c:v>53.674734999999998</c:v>
                </c:pt>
                <c:pt idx="1255">
                  <c:v>53.630745000000005</c:v>
                </c:pt>
                <c:pt idx="1256">
                  <c:v>53.604962000000008</c:v>
                </c:pt>
                <c:pt idx="1257">
                  <c:v>53.593184000000008</c:v>
                </c:pt>
                <c:pt idx="1258">
                  <c:v>53.569718000000009</c:v>
                </c:pt>
                <c:pt idx="1259">
                  <c:v>53.537185999999998</c:v>
                </c:pt>
                <c:pt idx="1260">
                  <c:v>53.502515999999993</c:v>
                </c:pt>
                <c:pt idx="1261">
                  <c:v>53.485861</c:v>
                </c:pt>
                <c:pt idx="1262">
                  <c:v>53.456915999999993</c:v>
                </c:pt>
                <c:pt idx="1263">
                  <c:v>53.392065000000002</c:v>
                </c:pt>
                <c:pt idx="1264">
                  <c:v>53.337862999999999</c:v>
                </c:pt>
                <c:pt idx="1265">
                  <c:v>53.291713999999999</c:v>
                </c:pt>
                <c:pt idx="1266">
                  <c:v>53.240869999999994</c:v>
                </c:pt>
                <c:pt idx="1267">
                  <c:v>53.188613000000004</c:v>
                </c:pt>
                <c:pt idx="1268">
                  <c:v>53.133450999999994</c:v>
                </c:pt>
                <c:pt idx="1269">
                  <c:v>53.074948000000006</c:v>
                </c:pt>
                <c:pt idx="1270">
                  <c:v>52.978867000000001</c:v>
                </c:pt>
                <c:pt idx="1271">
                  <c:v>52.918952999999995</c:v>
                </c:pt>
                <c:pt idx="1272">
                  <c:v>52.870361999999993</c:v>
                </c:pt>
                <c:pt idx="1273">
                  <c:v>52.796393999999999</c:v>
                </c:pt>
                <c:pt idx="1274">
                  <c:v>52.725562000000004</c:v>
                </c:pt>
                <c:pt idx="1275">
                  <c:v>52.642400000000009</c:v>
                </c:pt>
                <c:pt idx="1276">
                  <c:v>52.580999999999996</c:v>
                </c:pt>
                <c:pt idx="1277">
                  <c:v>52.513677000000001</c:v>
                </c:pt>
                <c:pt idx="1278">
                  <c:v>52.415518999999996</c:v>
                </c:pt>
                <c:pt idx="1279">
                  <c:v>52.362259999999992</c:v>
                </c:pt>
                <c:pt idx="1280">
                  <c:v>52.322221000000006</c:v>
                </c:pt>
                <c:pt idx="1281">
                  <c:v>52.277335999999998</c:v>
                </c:pt>
                <c:pt idx="1282">
                  <c:v>52.198792000000005</c:v>
                </c:pt>
                <c:pt idx="1283">
                  <c:v>52.176589999999997</c:v>
                </c:pt>
                <c:pt idx="1284">
                  <c:v>52.149810000000002</c:v>
                </c:pt>
                <c:pt idx="1285">
                  <c:v>52.090478999999995</c:v>
                </c:pt>
                <c:pt idx="1286">
                  <c:v>52.081102000000001</c:v>
                </c:pt>
                <c:pt idx="1287">
                  <c:v>52.067278000000009</c:v>
                </c:pt>
                <c:pt idx="1288">
                  <c:v>52.072269000000006</c:v>
                </c:pt>
                <c:pt idx="1289">
                  <c:v>52.091785999999999</c:v>
                </c:pt>
                <c:pt idx="1290">
                  <c:v>52.127928000000004</c:v>
                </c:pt>
                <c:pt idx="1291">
                  <c:v>52.172138000000004</c:v>
                </c:pt>
                <c:pt idx="1292">
                  <c:v>52.232759999999999</c:v>
                </c:pt>
                <c:pt idx="1293">
                  <c:v>52.303851999999999</c:v>
                </c:pt>
                <c:pt idx="1294">
                  <c:v>52.350170999999996</c:v>
                </c:pt>
                <c:pt idx="1295">
                  <c:v>52.424978999999993</c:v>
                </c:pt>
                <c:pt idx="1296">
                  <c:v>52.50042400000001</c:v>
                </c:pt>
                <c:pt idx="1297">
                  <c:v>52.583647999999997</c:v>
                </c:pt>
                <c:pt idx="1298">
                  <c:v>52.682049999999997</c:v>
                </c:pt>
                <c:pt idx="1299">
                  <c:v>52.761330000000001</c:v>
                </c:pt>
                <c:pt idx="1300">
                  <c:v>52.858764999999998</c:v>
                </c:pt>
                <c:pt idx="1301">
                  <c:v>52.957083000000004</c:v>
                </c:pt>
                <c:pt idx="1302">
                  <c:v>53.036071</c:v>
                </c:pt>
                <c:pt idx="1303">
                  <c:v>53.12236</c:v>
                </c:pt>
                <c:pt idx="1304">
                  <c:v>53.231067999999993</c:v>
                </c:pt>
                <c:pt idx="1305">
                  <c:v>53.298362999999995</c:v>
                </c:pt>
                <c:pt idx="1306">
                  <c:v>53.365242000000002</c:v>
                </c:pt>
                <c:pt idx="1307">
                  <c:v>53.457888999999994</c:v>
                </c:pt>
                <c:pt idx="1308">
                  <c:v>53.511239000000003</c:v>
                </c:pt>
                <c:pt idx="1309">
                  <c:v>53.581600000000009</c:v>
                </c:pt>
                <c:pt idx="1310">
                  <c:v>53.646511000000004</c:v>
                </c:pt>
                <c:pt idx="1311">
                  <c:v>53.701153999999995</c:v>
                </c:pt>
                <c:pt idx="1312">
                  <c:v>53.746024000000006</c:v>
                </c:pt>
                <c:pt idx="1313">
                  <c:v>53.759554000000009</c:v>
                </c:pt>
                <c:pt idx="1314">
                  <c:v>53.815219999999997</c:v>
                </c:pt>
                <c:pt idx="1315">
                  <c:v>53.756613000000002</c:v>
                </c:pt>
                <c:pt idx="1316">
                  <c:v>53.711000000000006</c:v>
                </c:pt>
                <c:pt idx="1317">
                  <c:v>53.671377</c:v>
                </c:pt>
                <c:pt idx="1318">
                  <c:v>53.513892000000006</c:v>
                </c:pt>
                <c:pt idx="1319">
                  <c:v>53.428309999999996</c:v>
                </c:pt>
                <c:pt idx="1320">
                  <c:v>53.304533000000006</c:v>
                </c:pt>
                <c:pt idx="1321">
                  <c:v>53.178475000000006</c:v>
                </c:pt>
                <c:pt idx="1322">
                  <c:v>53.077892000000006</c:v>
                </c:pt>
                <c:pt idx="1323">
                  <c:v>52.985143999999991</c:v>
                </c:pt>
                <c:pt idx="1324">
                  <c:v>52.907741999999999</c:v>
                </c:pt>
                <c:pt idx="1325">
                  <c:v>52.850405999999992</c:v>
                </c:pt>
                <c:pt idx="1326">
                  <c:v>52.774117999999994</c:v>
                </c:pt>
                <c:pt idx="1327">
                  <c:v>52.714922000000001</c:v>
                </c:pt>
                <c:pt idx="1328">
                  <c:v>52.673741000000007</c:v>
                </c:pt>
                <c:pt idx="1329">
                  <c:v>52.627744000000007</c:v>
                </c:pt>
                <c:pt idx="1330">
                  <c:v>52.641741999999994</c:v>
                </c:pt>
                <c:pt idx="1331">
                  <c:v>52.595123000000001</c:v>
                </c:pt>
                <c:pt idx="1332">
                  <c:v>52.625138000000007</c:v>
                </c:pt>
                <c:pt idx="1333">
                  <c:v>52.635836000000005</c:v>
                </c:pt>
                <c:pt idx="1334">
                  <c:v>52.634831999999996</c:v>
                </c:pt>
                <c:pt idx="1335">
                  <c:v>52.683968000000007</c:v>
                </c:pt>
                <c:pt idx="1336">
                  <c:v>52.684105999999993</c:v>
                </c:pt>
                <c:pt idx="1337">
                  <c:v>52.723561000000004</c:v>
                </c:pt>
                <c:pt idx="1338">
                  <c:v>52.776515000000003</c:v>
                </c:pt>
                <c:pt idx="1339">
                  <c:v>52.816383999999992</c:v>
                </c:pt>
                <c:pt idx="1340">
                  <c:v>52.865500999999995</c:v>
                </c:pt>
                <c:pt idx="1341">
                  <c:v>52.922379000000006</c:v>
                </c:pt>
                <c:pt idx="1342">
                  <c:v>52.991032000000004</c:v>
                </c:pt>
                <c:pt idx="1343">
                  <c:v>52.986354999999996</c:v>
                </c:pt>
                <c:pt idx="1344">
                  <c:v>53.027795999999995</c:v>
                </c:pt>
                <c:pt idx="1345">
                  <c:v>53.101400999999996</c:v>
                </c:pt>
                <c:pt idx="1346">
                  <c:v>53.106793000000003</c:v>
                </c:pt>
                <c:pt idx="1347">
                  <c:v>53.143543999999991</c:v>
                </c:pt>
                <c:pt idx="1348">
                  <c:v>53.173647000000003</c:v>
                </c:pt>
                <c:pt idx="1349">
                  <c:v>53.189735999999996</c:v>
                </c:pt>
                <c:pt idx="1350">
                  <c:v>53.226976999999991</c:v>
                </c:pt>
                <c:pt idx="1351">
                  <c:v>53.227712999999994</c:v>
                </c:pt>
                <c:pt idx="1352">
                  <c:v>53.269788000000005</c:v>
                </c:pt>
                <c:pt idx="1353">
                  <c:v>53.318392000000003</c:v>
                </c:pt>
                <c:pt idx="1354">
                  <c:v>53.328575000000001</c:v>
                </c:pt>
                <c:pt idx="1355">
                  <c:v>53.329861999999991</c:v>
                </c:pt>
                <c:pt idx="1356">
                  <c:v>53.344231000000008</c:v>
                </c:pt>
                <c:pt idx="1357">
                  <c:v>53.341433000000009</c:v>
                </c:pt>
                <c:pt idx="1358">
                  <c:v>53.332597999999997</c:v>
                </c:pt>
                <c:pt idx="1359">
                  <c:v>53.361667999999995</c:v>
                </c:pt>
                <c:pt idx="1360">
                  <c:v>53.354743999999997</c:v>
                </c:pt>
                <c:pt idx="1361">
                  <c:v>53.352840999999998</c:v>
                </c:pt>
                <c:pt idx="1362">
                  <c:v>53.376072000000008</c:v>
                </c:pt>
                <c:pt idx="1363">
                  <c:v>53.345440999999994</c:v>
                </c:pt>
                <c:pt idx="1364">
                  <c:v>53.382970999999998</c:v>
                </c:pt>
                <c:pt idx="1365">
                  <c:v>53.386250999999994</c:v>
                </c:pt>
                <c:pt idx="1366">
                  <c:v>53.389089000000006</c:v>
                </c:pt>
                <c:pt idx="1367">
                  <c:v>53.418283999999993</c:v>
                </c:pt>
                <c:pt idx="1368">
                  <c:v>53.354737999999998</c:v>
                </c:pt>
                <c:pt idx="1369">
                  <c:v>53.380397000000002</c:v>
                </c:pt>
                <c:pt idx="1370">
                  <c:v>53.372640999999994</c:v>
                </c:pt>
                <c:pt idx="1371">
                  <c:v>53.376604999999998</c:v>
                </c:pt>
                <c:pt idx="1372">
                  <c:v>53.393719000000004</c:v>
                </c:pt>
                <c:pt idx="1373">
                  <c:v>53.392911000000005</c:v>
                </c:pt>
                <c:pt idx="1374">
                  <c:v>53.403700999999998</c:v>
                </c:pt>
                <c:pt idx="1375">
                  <c:v>53.399105999999996</c:v>
                </c:pt>
                <c:pt idx="1376">
                  <c:v>53.420300999999995</c:v>
                </c:pt>
                <c:pt idx="1377">
                  <c:v>53.406723</c:v>
                </c:pt>
                <c:pt idx="1378">
                  <c:v>53.378985</c:v>
                </c:pt>
                <c:pt idx="1379">
                  <c:v>53.435437</c:v>
                </c:pt>
                <c:pt idx="1380">
                  <c:v>53.447898999999992</c:v>
                </c:pt>
                <c:pt idx="1381">
                  <c:v>53.427192000000005</c:v>
                </c:pt>
                <c:pt idx="1382">
                  <c:v>53.393336000000005</c:v>
                </c:pt>
                <c:pt idx="1383">
                  <c:v>53.435319</c:v>
                </c:pt>
                <c:pt idx="1384">
                  <c:v>53.4285</c:v>
                </c:pt>
                <c:pt idx="1385">
                  <c:v>53.418481</c:v>
                </c:pt>
                <c:pt idx="1386">
                  <c:v>53.445829999999994</c:v>
                </c:pt>
                <c:pt idx="1387">
                  <c:v>53.458206999999994</c:v>
                </c:pt>
                <c:pt idx="1388">
                  <c:v>53.418925999999999</c:v>
                </c:pt>
                <c:pt idx="1389">
                  <c:v>53.400526999999997</c:v>
                </c:pt>
                <c:pt idx="1390">
                  <c:v>53.440529999999995</c:v>
                </c:pt>
                <c:pt idx="1391">
                  <c:v>53.446514000000008</c:v>
                </c:pt>
                <c:pt idx="1392">
                  <c:v>53.441712999999993</c:v>
                </c:pt>
                <c:pt idx="1393">
                  <c:v>53.439085999999996</c:v>
                </c:pt>
                <c:pt idx="1394">
                  <c:v>53.423291000000006</c:v>
                </c:pt>
                <c:pt idx="1395">
                  <c:v>53.439208000000001</c:v>
                </c:pt>
                <c:pt idx="1396">
                  <c:v>53.444083000000006</c:v>
                </c:pt>
                <c:pt idx="1397">
                  <c:v>53.423503000000011</c:v>
                </c:pt>
                <c:pt idx="1398">
                  <c:v>53.411747000000005</c:v>
                </c:pt>
                <c:pt idx="1399">
                  <c:v>53.430602999999991</c:v>
                </c:pt>
                <c:pt idx="1400">
                  <c:v>53.440646000000001</c:v>
                </c:pt>
                <c:pt idx="1401">
                  <c:v>53.440635999999998</c:v>
                </c:pt>
                <c:pt idx="1402">
                  <c:v>53.445425000000007</c:v>
                </c:pt>
                <c:pt idx="1403">
                  <c:v>53.448997000000006</c:v>
                </c:pt>
                <c:pt idx="1404">
                  <c:v>53.430691000000003</c:v>
                </c:pt>
                <c:pt idx="1405">
                  <c:v>53.436502999999995</c:v>
                </c:pt>
                <c:pt idx="1406">
                  <c:v>53.423258000000004</c:v>
                </c:pt>
                <c:pt idx="1407">
                  <c:v>53.400805000000005</c:v>
                </c:pt>
                <c:pt idx="1408">
                  <c:v>53.417880000000004</c:v>
                </c:pt>
                <c:pt idx="1409">
                  <c:v>53.417406</c:v>
                </c:pt>
                <c:pt idx="1410">
                  <c:v>53.424829000000003</c:v>
                </c:pt>
                <c:pt idx="1411">
                  <c:v>53.429708000000005</c:v>
                </c:pt>
                <c:pt idx="1412">
                  <c:v>53.452027999999999</c:v>
                </c:pt>
                <c:pt idx="1413">
                  <c:v>53.412264999999998</c:v>
                </c:pt>
                <c:pt idx="1414">
                  <c:v>53.392861999999994</c:v>
                </c:pt>
                <c:pt idx="1415">
                  <c:v>53.406574999999997</c:v>
                </c:pt>
                <c:pt idx="1416">
                  <c:v>53.400567999999993</c:v>
                </c:pt>
                <c:pt idx="1417">
                  <c:v>53.409581999999993</c:v>
                </c:pt>
                <c:pt idx="1418">
                  <c:v>53.402484999999999</c:v>
                </c:pt>
                <c:pt idx="1419">
                  <c:v>53.397422999999996</c:v>
                </c:pt>
                <c:pt idx="1420">
                  <c:v>53.388657000000002</c:v>
                </c:pt>
                <c:pt idx="1421">
                  <c:v>53.419176999999991</c:v>
                </c:pt>
                <c:pt idx="1422">
                  <c:v>54.154806000000001</c:v>
                </c:pt>
                <c:pt idx="1423">
                  <c:v>55.873342000000008</c:v>
                </c:pt>
                <c:pt idx="1424">
                  <c:v>55.885719000000009</c:v>
                </c:pt>
                <c:pt idx="1425">
                  <c:v>55.905494999999995</c:v>
                </c:pt>
                <c:pt idx="1426">
                  <c:v>55.901631999999999</c:v>
                </c:pt>
                <c:pt idx="1427">
                  <c:v>55.946330000000003</c:v>
                </c:pt>
                <c:pt idx="1428">
                  <c:v>55.977867000000003</c:v>
                </c:pt>
                <c:pt idx="1429">
                  <c:v>55.979841000000008</c:v>
                </c:pt>
                <c:pt idx="1430">
                  <c:v>56.016424999999998</c:v>
                </c:pt>
                <c:pt idx="1431">
                  <c:v>56.044713000000002</c:v>
                </c:pt>
                <c:pt idx="1432">
                  <c:v>56.046613000000001</c:v>
                </c:pt>
                <c:pt idx="1433">
                  <c:v>56.073422000000001</c:v>
                </c:pt>
                <c:pt idx="1434">
                  <c:v>56.093289000000006</c:v>
                </c:pt>
                <c:pt idx="1435">
                  <c:v>56.105058</c:v>
                </c:pt>
                <c:pt idx="1436">
                  <c:v>56.085844000000002</c:v>
                </c:pt>
                <c:pt idx="1437">
                  <c:v>56.117902000000001</c:v>
                </c:pt>
                <c:pt idx="1438">
                  <c:v>56.134649999999993</c:v>
                </c:pt>
                <c:pt idx="1439">
                  <c:v>56.179735999999991</c:v>
                </c:pt>
                <c:pt idx="1440">
                  <c:v>56.213979000000002</c:v>
                </c:pt>
                <c:pt idx="1441">
                  <c:v>56.175908</c:v>
                </c:pt>
                <c:pt idx="1442">
                  <c:v>56.182147000000001</c:v>
                </c:pt>
                <c:pt idx="1443">
                  <c:v>56.180384999999994</c:v>
                </c:pt>
                <c:pt idx="1444">
                  <c:v>56.235822000000006</c:v>
                </c:pt>
                <c:pt idx="1445">
                  <c:v>56.283869000000003</c:v>
                </c:pt>
                <c:pt idx="1446">
                  <c:v>56.242543000000005</c:v>
                </c:pt>
                <c:pt idx="1447">
                  <c:v>56.252448999999999</c:v>
                </c:pt>
                <c:pt idx="1448">
                  <c:v>56.292240000000007</c:v>
                </c:pt>
                <c:pt idx="1449">
                  <c:v>56.302607999999992</c:v>
                </c:pt>
                <c:pt idx="1450">
                  <c:v>56.329456</c:v>
                </c:pt>
                <c:pt idx="1451">
                  <c:v>56.353081000000003</c:v>
                </c:pt>
                <c:pt idx="1452">
                  <c:v>56.372810999999999</c:v>
                </c:pt>
                <c:pt idx="1453">
                  <c:v>56.371363000000002</c:v>
                </c:pt>
                <c:pt idx="1454">
                  <c:v>56.399649000000004</c:v>
                </c:pt>
                <c:pt idx="1455">
                  <c:v>56.418469000000002</c:v>
                </c:pt>
                <c:pt idx="1456">
                  <c:v>56.435184000000007</c:v>
                </c:pt>
                <c:pt idx="1457">
                  <c:v>56.426519999999996</c:v>
                </c:pt>
                <c:pt idx="1458">
                  <c:v>56.456870999999992</c:v>
                </c:pt>
                <c:pt idx="1459">
                  <c:v>56.484534000000004</c:v>
                </c:pt>
                <c:pt idx="1460">
                  <c:v>56.478362000000004</c:v>
                </c:pt>
                <c:pt idx="1461">
                  <c:v>56.487477999999996</c:v>
                </c:pt>
                <c:pt idx="1462">
                  <c:v>56.562923999999995</c:v>
                </c:pt>
                <c:pt idx="1463">
                  <c:v>56.609470999999999</c:v>
                </c:pt>
                <c:pt idx="1464">
                  <c:v>56.619620999999995</c:v>
                </c:pt>
                <c:pt idx="1465">
                  <c:v>56.600510999999997</c:v>
                </c:pt>
                <c:pt idx="1466">
                  <c:v>56.566601000000006</c:v>
                </c:pt>
                <c:pt idx="1467">
                  <c:v>56.58484</c:v>
                </c:pt>
                <c:pt idx="1468">
                  <c:v>56.632807999999997</c:v>
                </c:pt>
                <c:pt idx="1469">
                  <c:v>56.682287000000002</c:v>
                </c:pt>
                <c:pt idx="1470">
                  <c:v>56.719157000000003</c:v>
                </c:pt>
                <c:pt idx="1471">
                  <c:v>56.702631000000004</c:v>
                </c:pt>
                <c:pt idx="1472">
                  <c:v>56.686149999999998</c:v>
                </c:pt>
                <c:pt idx="1473">
                  <c:v>56.683492999999999</c:v>
                </c:pt>
                <c:pt idx="1474">
                  <c:v>56.746802000000002</c:v>
                </c:pt>
                <c:pt idx="1475">
                  <c:v>56.806476000000004</c:v>
                </c:pt>
                <c:pt idx="1476">
                  <c:v>56.786202000000003</c:v>
                </c:pt>
                <c:pt idx="1477">
                  <c:v>56.778182000000001</c:v>
                </c:pt>
                <c:pt idx="1478">
                  <c:v>56.784417000000005</c:v>
                </c:pt>
                <c:pt idx="1479">
                  <c:v>56.811150999999995</c:v>
                </c:pt>
                <c:pt idx="1480">
                  <c:v>56.810705999999996</c:v>
                </c:pt>
              </c:numCache>
            </c:numRef>
          </c:yVal>
          <c:smooth val="0"/>
          <c:extLst>
            <c:ext xmlns:c16="http://schemas.microsoft.com/office/drawing/2014/chart" uri="{C3380CC4-5D6E-409C-BE32-E72D297353CC}">
              <c16:uniqueId val="{00000002-9615-4D28-8C4D-F6790DF41419}"/>
            </c:ext>
          </c:extLst>
        </c:ser>
        <c:ser>
          <c:idx val="3"/>
          <c:order val="3"/>
          <c:tx>
            <c:strRef>
              <c:f>'Milk_A-D.Sample'!$R$1</c:f>
              <c:strCache>
                <c:ptCount val="1"/>
                <c:pt idx="0">
                  <c:v>absorbance of milk D</c:v>
                </c:pt>
              </c:strCache>
            </c:strRef>
          </c:tx>
          <c:spPr>
            <a:ln w="19050" cap="rnd">
              <a:noFill/>
              <a:round/>
            </a:ln>
            <a:effectLst/>
          </c:spPr>
          <c:marker>
            <c:symbol val="circle"/>
            <c:size val="5"/>
            <c:spPr>
              <a:solidFill>
                <a:schemeClr val="accent4"/>
              </a:solidFill>
              <a:ln w="9525">
                <a:solidFill>
                  <a:schemeClr val="accent4"/>
                </a:solidFill>
              </a:ln>
              <a:effectLst/>
            </c:spPr>
          </c:marker>
          <c:xVal>
            <c:numRef>
              <c:f>'Milk_A-D.Sample'!$A$2:$A$1482</c:f>
              <c:numCache>
                <c:formatCode>General</c:formatCode>
                <c:ptCount val="1481"/>
                <c:pt idx="0">
                  <c:v>1800</c:v>
                </c:pt>
                <c:pt idx="1">
                  <c:v>1799</c:v>
                </c:pt>
                <c:pt idx="2">
                  <c:v>1798</c:v>
                </c:pt>
                <c:pt idx="3">
                  <c:v>1797</c:v>
                </c:pt>
                <c:pt idx="4">
                  <c:v>1796</c:v>
                </c:pt>
                <c:pt idx="5">
                  <c:v>1795</c:v>
                </c:pt>
                <c:pt idx="6">
                  <c:v>1794</c:v>
                </c:pt>
                <c:pt idx="7">
                  <c:v>1793</c:v>
                </c:pt>
                <c:pt idx="8">
                  <c:v>1792</c:v>
                </c:pt>
                <c:pt idx="9">
                  <c:v>1791</c:v>
                </c:pt>
                <c:pt idx="10">
                  <c:v>1790</c:v>
                </c:pt>
                <c:pt idx="11">
                  <c:v>1789</c:v>
                </c:pt>
                <c:pt idx="12">
                  <c:v>1788</c:v>
                </c:pt>
                <c:pt idx="13">
                  <c:v>1787</c:v>
                </c:pt>
                <c:pt idx="14">
                  <c:v>1786</c:v>
                </c:pt>
                <c:pt idx="15">
                  <c:v>1785</c:v>
                </c:pt>
                <c:pt idx="16">
                  <c:v>1784</c:v>
                </c:pt>
                <c:pt idx="17">
                  <c:v>1783</c:v>
                </c:pt>
                <c:pt idx="18">
                  <c:v>1782</c:v>
                </c:pt>
                <c:pt idx="19">
                  <c:v>1781</c:v>
                </c:pt>
                <c:pt idx="20">
                  <c:v>1780</c:v>
                </c:pt>
                <c:pt idx="21">
                  <c:v>1779</c:v>
                </c:pt>
                <c:pt idx="22">
                  <c:v>1778</c:v>
                </c:pt>
                <c:pt idx="23">
                  <c:v>1777</c:v>
                </c:pt>
                <c:pt idx="24">
                  <c:v>1776</c:v>
                </c:pt>
                <c:pt idx="25">
                  <c:v>1775</c:v>
                </c:pt>
                <c:pt idx="26">
                  <c:v>1774</c:v>
                </c:pt>
                <c:pt idx="27">
                  <c:v>1773</c:v>
                </c:pt>
                <c:pt idx="28">
                  <c:v>1772</c:v>
                </c:pt>
                <c:pt idx="29">
                  <c:v>1771</c:v>
                </c:pt>
                <c:pt idx="30">
                  <c:v>1770</c:v>
                </c:pt>
                <c:pt idx="31">
                  <c:v>1769</c:v>
                </c:pt>
                <c:pt idx="32">
                  <c:v>1768</c:v>
                </c:pt>
                <c:pt idx="33">
                  <c:v>1767</c:v>
                </c:pt>
                <c:pt idx="34">
                  <c:v>1766</c:v>
                </c:pt>
                <c:pt idx="35">
                  <c:v>1765</c:v>
                </c:pt>
                <c:pt idx="36">
                  <c:v>1764</c:v>
                </c:pt>
                <c:pt idx="37">
                  <c:v>1763</c:v>
                </c:pt>
                <c:pt idx="38">
                  <c:v>1762</c:v>
                </c:pt>
                <c:pt idx="39">
                  <c:v>1761</c:v>
                </c:pt>
                <c:pt idx="40">
                  <c:v>1760</c:v>
                </c:pt>
                <c:pt idx="41">
                  <c:v>1759</c:v>
                </c:pt>
                <c:pt idx="42">
                  <c:v>1758</c:v>
                </c:pt>
                <c:pt idx="43">
                  <c:v>1757</c:v>
                </c:pt>
                <c:pt idx="44">
                  <c:v>1756</c:v>
                </c:pt>
                <c:pt idx="45">
                  <c:v>1755</c:v>
                </c:pt>
                <c:pt idx="46">
                  <c:v>1754</c:v>
                </c:pt>
                <c:pt idx="47">
                  <c:v>1753</c:v>
                </c:pt>
                <c:pt idx="48">
                  <c:v>1752</c:v>
                </c:pt>
                <c:pt idx="49">
                  <c:v>1751</c:v>
                </c:pt>
                <c:pt idx="50">
                  <c:v>1750</c:v>
                </c:pt>
                <c:pt idx="51">
                  <c:v>1749</c:v>
                </c:pt>
                <c:pt idx="52">
                  <c:v>1748</c:v>
                </c:pt>
                <c:pt idx="53">
                  <c:v>1747</c:v>
                </c:pt>
                <c:pt idx="54">
                  <c:v>1746</c:v>
                </c:pt>
                <c:pt idx="55">
                  <c:v>1745</c:v>
                </c:pt>
                <c:pt idx="56">
                  <c:v>1744</c:v>
                </c:pt>
                <c:pt idx="57">
                  <c:v>1743</c:v>
                </c:pt>
                <c:pt idx="58">
                  <c:v>1742</c:v>
                </c:pt>
                <c:pt idx="59">
                  <c:v>1741</c:v>
                </c:pt>
                <c:pt idx="60">
                  <c:v>1740</c:v>
                </c:pt>
                <c:pt idx="61">
                  <c:v>1739</c:v>
                </c:pt>
                <c:pt idx="62">
                  <c:v>1738</c:v>
                </c:pt>
                <c:pt idx="63">
                  <c:v>1737</c:v>
                </c:pt>
                <c:pt idx="64">
                  <c:v>1736</c:v>
                </c:pt>
                <c:pt idx="65">
                  <c:v>1735</c:v>
                </c:pt>
                <c:pt idx="66">
                  <c:v>1734</c:v>
                </c:pt>
                <c:pt idx="67">
                  <c:v>1733</c:v>
                </c:pt>
                <c:pt idx="68">
                  <c:v>1732</c:v>
                </c:pt>
                <c:pt idx="69">
                  <c:v>1731</c:v>
                </c:pt>
                <c:pt idx="70">
                  <c:v>1730</c:v>
                </c:pt>
                <c:pt idx="71">
                  <c:v>1729</c:v>
                </c:pt>
                <c:pt idx="72">
                  <c:v>1728</c:v>
                </c:pt>
                <c:pt idx="73">
                  <c:v>1727</c:v>
                </c:pt>
                <c:pt idx="74">
                  <c:v>1726</c:v>
                </c:pt>
                <c:pt idx="75">
                  <c:v>1725</c:v>
                </c:pt>
                <c:pt idx="76">
                  <c:v>1724</c:v>
                </c:pt>
                <c:pt idx="77">
                  <c:v>1723</c:v>
                </c:pt>
                <c:pt idx="78">
                  <c:v>1722</c:v>
                </c:pt>
                <c:pt idx="79">
                  <c:v>1721</c:v>
                </c:pt>
                <c:pt idx="80">
                  <c:v>1720</c:v>
                </c:pt>
                <c:pt idx="81">
                  <c:v>1719</c:v>
                </c:pt>
                <c:pt idx="82">
                  <c:v>1718</c:v>
                </c:pt>
                <c:pt idx="83">
                  <c:v>1717</c:v>
                </c:pt>
                <c:pt idx="84">
                  <c:v>1716</c:v>
                </c:pt>
                <c:pt idx="85">
                  <c:v>1715</c:v>
                </c:pt>
                <c:pt idx="86">
                  <c:v>1714</c:v>
                </c:pt>
                <c:pt idx="87">
                  <c:v>1713</c:v>
                </c:pt>
                <c:pt idx="88">
                  <c:v>1712</c:v>
                </c:pt>
                <c:pt idx="89">
                  <c:v>1711</c:v>
                </c:pt>
                <c:pt idx="90">
                  <c:v>1710</c:v>
                </c:pt>
                <c:pt idx="91">
                  <c:v>1709</c:v>
                </c:pt>
                <c:pt idx="92">
                  <c:v>1708</c:v>
                </c:pt>
                <c:pt idx="93">
                  <c:v>1707</c:v>
                </c:pt>
                <c:pt idx="94">
                  <c:v>1706</c:v>
                </c:pt>
                <c:pt idx="95">
                  <c:v>1705</c:v>
                </c:pt>
                <c:pt idx="96">
                  <c:v>1704</c:v>
                </c:pt>
                <c:pt idx="97">
                  <c:v>1703</c:v>
                </c:pt>
                <c:pt idx="98">
                  <c:v>1702</c:v>
                </c:pt>
                <c:pt idx="99">
                  <c:v>1701</c:v>
                </c:pt>
                <c:pt idx="100">
                  <c:v>1700</c:v>
                </c:pt>
                <c:pt idx="101">
                  <c:v>1699</c:v>
                </c:pt>
                <c:pt idx="102">
                  <c:v>1698</c:v>
                </c:pt>
                <c:pt idx="103">
                  <c:v>1697</c:v>
                </c:pt>
                <c:pt idx="104">
                  <c:v>1696</c:v>
                </c:pt>
                <c:pt idx="105">
                  <c:v>1695</c:v>
                </c:pt>
                <c:pt idx="106">
                  <c:v>1694</c:v>
                </c:pt>
                <c:pt idx="107">
                  <c:v>1693</c:v>
                </c:pt>
                <c:pt idx="108">
                  <c:v>1692</c:v>
                </c:pt>
                <c:pt idx="109">
                  <c:v>1691</c:v>
                </c:pt>
                <c:pt idx="110">
                  <c:v>1690</c:v>
                </c:pt>
                <c:pt idx="111">
                  <c:v>1689</c:v>
                </c:pt>
                <c:pt idx="112">
                  <c:v>1688</c:v>
                </c:pt>
                <c:pt idx="113">
                  <c:v>1687</c:v>
                </c:pt>
                <c:pt idx="114">
                  <c:v>1686</c:v>
                </c:pt>
                <c:pt idx="115">
                  <c:v>1685</c:v>
                </c:pt>
                <c:pt idx="116">
                  <c:v>1684</c:v>
                </c:pt>
                <c:pt idx="117">
                  <c:v>1683</c:v>
                </c:pt>
                <c:pt idx="118">
                  <c:v>1682</c:v>
                </c:pt>
                <c:pt idx="119">
                  <c:v>1681</c:v>
                </c:pt>
                <c:pt idx="120">
                  <c:v>1680</c:v>
                </c:pt>
                <c:pt idx="121">
                  <c:v>1679</c:v>
                </c:pt>
                <c:pt idx="122">
                  <c:v>1678</c:v>
                </c:pt>
                <c:pt idx="123">
                  <c:v>1677</c:v>
                </c:pt>
                <c:pt idx="124">
                  <c:v>1676</c:v>
                </c:pt>
                <c:pt idx="125">
                  <c:v>1675</c:v>
                </c:pt>
                <c:pt idx="126">
                  <c:v>1674</c:v>
                </c:pt>
                <c:pt idx="127">
                  <c:v>1673</c:v>
                </c:pt>
                <c:pt idx="128">
                  <c:v>1672</c:v>
                </c:pt>
                <c:pt idx="129">
                  <c:v>1671</c:v>
                </c:pt>
                <c:pt idx="130">
                  <c:v>1670</c:v>
                </c:pt>
                <c:pt idx="131">
                  <c:v>1669</c:v>
                </c:pt>
                <c:pt idx="132">
                  <c:v>1668</c:v>
                </c:pt>
                <c:pt idx="133">
                  <c:v>1667</c:v>
                </c:pt>
                <c:pt idx="134">
                  <c:v>1666</c:v>
                </c:pt>
                <c:pt idx="135">
                  <c:v>1665</c:v>
                </c:pt>
                <c:pt idx="136">
                  <c:v>1664</c:v>
                </c:pt>
                <c:pt idx="137">
                  <c:v>1663</c:v>
                </c:pt>
                <c:pt idx="138">
                  <c:v>1662</c:v>
                </c:pt>
                <c:pt idx="139">
                  <c:v>1661</c:v>
                </c:pt>
                <c:pt idx="140">
                  <c:v>1660</c:v>
                </c:pt>
                <c:pt idx="141">
                  <c:v>1659</c:v>
                </c:pt>
                <c:pt idx="142">
                  <c:v>1658</c:v>
                </c:pt>
                <c:pt idx="143">
                  <c:v>1657</c:v>
                </c:pt>
                <c:pt idx="144">
                  <c:v>1656</c:v>
                </c:pt>
                <c:pt idx="145">
                  <c:v>1655</c:v>
                </c:pt>
                <c:pt idx="146">
                  <c:v>1654</c:v>
                </c:pt>
                <c:pt idx="147">
                  <c:v>1653</c:v>
                </c:pt>
                <c:pt idx="148">
                  <c:v>1652</c:v>
                </c:pt>
                <c:pt idx="149">
                  <c:v>1651</c:v>
                </c:pt>
                <c:pt idx="150">
                  <c:v>1650</c:v>
                </c:pt>
                <c:pt idx="151">
                  <c:v>1649</c:v>
                </c:pt>
                <c:pt idx="152">
                  <c:v>1648</c:v>
                </c:pt>
                <c:pt idx="153">
                  <c:v>1647</c:v>
                </c:pt>
                <c:pt idx="154">
                  <c:v>1646</c:v>
                </c:pt>
                <c:pt idx="155">
                  <c:v>1645</c:v>
                </c:pt>
                <c:pt idx="156">
                  <c:v>1644</c:v>
                </c:pt>
                <c:pt idx="157">
                  <c:v>1643</c:v>
                </c:pt>
                <c:pt idx="158">
                  <c:v>1642</c:v>
                </c:pt>
                <c:pt idx="159">
                  <c:v>1641</c:v>
                </c:pt>
                <c:pt idx="160">
                  <c:v>1640</c:v>
                </c:pt>
                <c:pt idx="161">
                  <c:v>1639</c:v>
                </c:pt>
                <c:pt idx="162">
                  <c:v>1638</c:v>
                </c:pt>
                <c:pt idx="163">
                  <c:v>1637</c:v>
                </c:pt>
                <c:pt idx="164">
                  <c:v>1636</c:v>
                </c:pt>
                <c:pt idx="165">
                  <c:v>1635</c:v>
                </c:pt>
                <c:pt idx="166">
                  <c:v>1634</c:v>
                </c:pt>
                <c:pt idx="167">
                  <c:v>1633</c:v>
                </c:pt>
                <c:pt idx="168">
                  <c:v>1632</c:v>
                </c:pt>
                <c:pt idx="169">
                  <c:v>1631</c:v>
                </c:pt>
                <c:pt idx="170">
                  <c:v>1630</c:v>
                </c:pt>
                <c:pt idx="171">
                  <c:v>1629</c:v>
                </c:pt>
                <c:pt idx="172">
                  <c:v>1628</c:v>
                </c:pt>
                <c:pt idx="173">
                  <c:v>1627</c:v>
                </c:pt>
                <c:pt idx="174">
                  <c:v>1626</c:v>
                </c:pt>
                <c:pt idx="175">
                  <c:v>1625</c:v>
                </c:pt>
                <c:pt idx="176">
                  <c:v>1624</c:v>
                </c:pt>
                <c:pt idx="177">
                  <c:v>1623</c:v>
                </c:pt>
                <c:pt idx="178">
                  <c:v>1622</c:v>
                </c:pt>
                <c:pt idx="179">
                  <c:v>1621</c:v>
                </c:pt>
                <c:pt idx="180">
                  <c:v>1620</c:v>
                </c:pt>
                <c:pt idx="181">
                  <c:v>1619</c:v>
                </c:pt>
                <c:pt idx="182">
                  <c:v>1618</c:v>
                </c:pt>
                <c:pt idx="183">
                  <c:v>1617</c:v>
                </c:pt>
                <c:pt idx="184">
                  <c:v>1616</c:v>
                </c:pt>
                <c:pt idx="185">
                  <c:v>1615</c:v>
                </c:pt>
                <c:pt idx="186">
                  <c:v>1614</c:v>
                </c:pt>
                <c:pt idx="187">
                  <c:v>1613</c:v>
                </c:pt>
                <c:pt idx="188">
                  <c:v>1612</c:v>
                </c:pt>
                <c:pt idx="189">
                  <c:v>1611</c:v>
                </c:pt>
                <c:pt idx="190">
                  <c:v>1610</c:v>
                </c:pt>
                <c:pt idx="191">
                  <c:v>1609</c:v>
                </c:pt>
                <c:pt idx="192">
                  <c:v>1608</c:v>
                </c:pt>
                <c:pt idx="193">
                  <c:v>1607</c:v>
                </c:pt>
                <c:pt idx="194">
                  <c:v>1606</c:v>
                </c:pt>
                <c:pt idx="195">
                  <c:v>1605</c:v>
                </c:pt>
                <c:pt idx="196">
                  <c:v>1604</c:v>
                </c:pt>
                <c:pt idx="197">
                  <c:v>1603</c:v>
                </c:pt>
                <c:pt idx="198">
                  <c:v>1602</c:v>
                </c:pt>
                <c:pt idx="199">
                  <c:v>1601</c:v>
                </c:pt>
                <c:pt idx="200">
                  <c:v>1600</c:v>
                </c:pt>
                <c:pt idx="201">
                  <c:v>1599</c:v>
                </c:pt>
                <c:pt idx="202">
                  <c:v>1598</c:v>
                </c:pt>
                <c:pt idx="203">
                  <c:v>1597</c:v>
                </c:pt>
                <c:pt idx="204">
                  <c:v>1596</c:v>
                </c:pt>
                <c:pt idx="205">
                  <c:v>1595</c:v>
                </c:pt>
                <c:pt idx="206">
                  <c:v>1594</c:v>
                </c:pt>
                <c:pt idx="207">
                  <c:v>1593</c:v>
                </c:pt>
                <c:pt idx="208">
                  <c:v>1592</c:v>
                </c:pt>
                <c:pt idx="209">
                  <c:v>1591</c:v>
                </c:pt>
                <c:pt idx="210">
                  <c:v>1590</c:v>
                </c:pt>
                <c:pt idx="211">
                  <c:v>1589</c:v>
                </c:pt>
                <c:pt idx="212">
                  <c:v>1588</c:v>
                </c:pt>
                <c:pt idx="213">
                  <c:v>1587</c:v>
                </c:pt>
                <c:pt idx="214">
                  <c:v>1586</c:v>
                </c:pt>
                <c:pt idx="215">
                  <c:v>1585</c:v>
                </c:pt>
                <c:pt idx="216">
                  <c:v>1584</c:v>
                </c:pt>
                <c:pt idx="217">
                  <c:v>1583</c:v>
                </c:pt>
                <c:pt idx="218">
                  <c:v>1582</c:v>
                </c:pt>
                <c:pt idx="219">
                  <c:v>1581</c:v>
                </c:pt>
                <c:pt idx="220">
                  <c:v>1580</c:v>
                </c:pt>
                <c:pt idx="221">
                  <c:v>1579</c:v>
                </c:pt>
                <c:pt idx="222">
                  <c:v>1578</c:v>
                </c:pt>
                <c:pt idx="223">
                  <c:v>1577</c:v>
                </c:pt>
                <c:pt idx="224">
                  <c:v>1576</c:v>
                </c:pt>
                <c:pt idx="225">
                  <c:v>1575</c:v>
                </c:pt>
                <c:pt idx="226">
                  <c:v>1574</c:v>
                </c:pt>
                <c:pt idx="227">
                  <c:v>1573</c:v>
                </c:pt>
                <c:pt idx="228">
                  <c:v>1572</c:v>
                </c:pt>
                <c:pt idx="229">
                  <c:v>1571</c:v>
                </c:pt>
                <c:pt idx="230">
                  <c:v>1570</c:v>
                </c:pt>
                <c:pt idx="231">
                  <c:v>1569</c:v>
                </c:pt>
                <c:pt idx="232">
                  <c:v>1568</c:v>
                </c:pt>
                <c:pt idx="233">
                  <c:v>1567</c:v>
                </c:pt>
                <c:pt idx="234">
                  <c:v>1566</c:v>
                </c:pt>
                <c:pt idx="235">
                  <c:v>1565</c:v>
                </c:pt>
                <c:pt idx="236">
                  <c:v>1564</c:v>
                </c:pt>
                <c:pt idx="237">
                  <c:v>1563</c:v>
                </c:pt>
                <c:pt idx="238">
                  <c:v>1562</c:v>
                </c:pt>
                <c:pt idx="239">
                  <c:v>1561</c:v>
                </c:pt>
                <c:pt idx="240">
                  <c:v>1560</c:v>
                </c:pt>
                <c:pt idx="241">
                  <c:v>1559</c:v>
                </c:pt>
                <c:pt idx="242">
                  <c:v>1558</c:v>
                </c:pt>
                <c:pt idx="243">
                  <c:v>1557</c:v>
                </c:pt>
                <c:pt idx="244">
                  <c:v>1556</c:v>
                </c:pt>
                <c:pt idx="245">
                  <c:v>1555</c:v>
                </c:pt>
                <c:pt idx="246">
                  <c:v>1554</c:v>
                </c:pt>
                <c:pt idx="247">
                  <c:v>1553</c:v>
                </c:pt>
                <c:pt idx="248">
                  <c:v>1552</c:v>
                </c:pt>
                <c:pt idx="249">
                  <c:v>1551</c:v>
                </c:pt>
                <c:pt idx="250">
                  <c:v>1550</c:v>
                </c:pt>
                <c:pt idx="251">
                  <c:v>1549</c:v>
                </c:pt>
                <c:pt idx="252">
                  <c:v>1548</c:v>
                </c:pt>
                <c:pt idx="253">
                  <c:v>1547</c:v>
                </c:pt>
                <c:pt idx="254">
                  <c:v>1546</c:v>
                </c:pt>
                <c:pt idx="255">
                  <c:v>1545</c:v>
                </c:pt>
                <c:pt idx="256">
                  <c:v>1544</c:v>
                </c:pt>
                <c:pt idx="257">
                  <c:v>1543</c:v>
                </c:pt>
                <c:pt idx="258">
                  <c:v>1542</c:v>
                </c:pt>
                <c:pt idx="259">
                  <c:v>1541</c:v>
                </c:pt>
                <c:pt idx="260">
                  <c:v>1540</c:v>
                </c:pt>
                <c:pt idx="261">
                  <c:v>1539</c:v>
                </c:pt>
                <c:pt idx="262">
                  <c:v>1538</c:v>
                </c:pt>
                <c:pt idx="263">
                  <c:v>1537</c:v>
                </c:pt>
                <c:pt idx="264">
                  <c:v>1536</c:v>
                </c:pt>
                <c:pt idx="265">
                  <c:v>1535</c:v>
                </c:pt>
                <c:pt idx="266">
                  <c:v>1534</c:v>
                </c:pt>
                <c:pt idx="267">
                  <c:v>1533</c:v>
                </c:pt>
                <c:pt idx="268">
                  <c:v>1532</c:v>
                </c:pt>
                <c:pt idx="269">
                  <c:v>1531</c:v>
                </c:pt>
                <c:pt idx="270">
                  <c:v>1530</c:v>
                </c:pt>
                <c:pt idx="271">
                  <c:v>1529</c:v>
                </c:pt>
                <c:pt idx="272">
                  <c:v>1528</c:v>
                </c:pt>
                <c:pt idx="273">
                  <c:v>1527</c:v>
                </c:pt>
                <c:pt idx="274">
                  <c:v>1526</c:v>
                </c:pt>
                <c:pt idx="275">
                  <c:v>1525</c:v>
                </c:pt>
                <c:pt idx="276">
                  <c:v>1524</c:v>
                </c:pt>
                <c:pt idx="277">
                  <c:v>1523</c:v>
                </c:pt>
                <c:pt idx="278">
                  <c:v>1522</c:v>
                </c:pt>
                <c:pt idx="279">
                  <c:v>1521</c:v>
                </c:pt>
                <c:pt idx="280">
                  <c:v>1520</c:v>
                </c:pt>
                <c:pt idx="281">
                  <c:v>1519</c:v>
                </c:pt>
                <c:pt idx="282">
                  <c:v>1518</c:v>
                </c:pt>
                <c:pt idx="283">
                  <c:v>1517</c:v>
                </c:pt>
                <c:pt idx="284">
                  <c:v>1516</c:v>
                </c:pt>
                <c:pt idx="285">
                  <c:v>1515</c:v>
                </c:pt>
                <c:pt idx="286">
                  <c:v>1514</c:v>
                </c:pt>
                <c:pt idx="287">
                  <c:v>1513</c:v>
                </c:pt>
                <c:pt idx="288">
                  <c:v>1512</c:v>
                </c:pt>
                <c:pt idx="289">
                  <c:v>1511</c:v>
                </c:pt>
                <c:pt idx="290">
                  <c:v>1510</c:v>
                </c:pt>
                <c:pt idx="291">
                  <c:v>1509</c:v>
                </c:pt>
                <c:pt idx="292">
                  <c:v>1508</c:v>
                </c:pt>
                <c:pt idx="293">
                  <c:v>1507</c:v>
                </c:pt>
                <c:pt idx="294">
                  <c:v>1506</c:v>
                </c:pt>
                <c:pt idx="295">
                  <c:v>1505</c:v>
                </c:pt>
                <c:pt idx="296">
                  <c:v>1504</c:v>
                </c:pt>
                <c:pt idx="297">
                  <c:v>1503</c:v>
                </c:pt>
                <c:pt idx="298">
                  <c:v>1502</c:v>
                </c:pt>
                <c:pt idx="299">
                  <c:v>1501</c:v>
                </c:pt>
                <c:pt idx="300">
                  <c:v>1500</c:v>
                </c:pt>
                <c:pt idx="301">
                  <c:v>1499</c:v>
                </c:pt>
                <c:pt idx="302">
                  <c:v>1498</c:v>
                </c:pt>
                <c:pt idx="303">
                  <c:v>1497</c:v>
                </c:pt>
                <c:pt idx="304">
                  <c:v>1496</c:v>
                </c:pt>
                <c:pt idx="305">
                  <c:v>1495</c:v>
                </c:pt>
                <c:pt idx="306">
                  <c:v>1494</c:v>
                </c:pt>
                <c:pt idx="307">
                  <c:v>1493</c:v>
                </c:pt>
                <c:pt idx="308">
                  <c:v>1492</c:v>
                </c:pt>
                <c:pt idx="309">
                  <c:v>1491</c:v>
                </c:pt>
                <c:pt idx="310">
                  <c:v>1490</c:v>
                </c:pt>
                <c:pt idx="311">
                  <c:v>1489</c:v>
                </c:pt>
                <c:pt idx="312">
                  <c:v>1488</c:v>
                </c:pt>
                <c:pt idx="313">
                  <c:v>1487</c:v>
                </c:pt>
                <c:pt idx="314">
                  <c:v>1486</c:v>
                </c:pt>
                <c:pt idx="315">
                  <c:v>1485</c:v>
                </c:pt>
                <c:pt idx="316">
                  <c:v>1484</c:v>
                </c:pt>
                <c:pt idx="317">
                  <c:v>1483</c:v>
                </c:pt>
                <c:pt idx="318">
                  <c:v>1482</c:v>
                </c:pt>
                <c:pt idx="319">
                  <c:v>1481</c:v>
                </c:pt>
                <c:pt idx="320">
                  <c:v>1480</c:v>
                </c:pt>
                <c:pt idx="321">
                  <c:v>1479</c:v>
                </c:pt>
                <c:pt idx="322">
                  <c:v>1478</c:v>
                </c:pt>
                <c:pt idx="323">
                  <c:v>1477</c:v>
                </c:pt>
                <c:pt idx="324">
                  <c:v>1476</c:v>
                </c:pt>
                <c:pt idx="325">
                  <c:v>1475</c:v>
                </c:pt>
                <c:pt idx="326">
                  <c:v>1474</c:v>
                </c:pt>
                <c:pt idx="327">
                  <c:v>1473</c:v>
                </c:pt>
                <c:pt idx="328">
                  <c:v>1472</c:v>
                </c:pt>
                <c:pt idx="329">
                  <c:v>1471</c:v>
                </c:pt>
                <c:pt idx="330">
                  <c:v>1470</c:v>
                </c:pt>
                <c:pt idx="331">
                  <c:v>1469</c:v>
                </c:pt>
                <c:pt idx="332">
                  <c:v>1468</c:v>
                </c:pt>
                <c:pt idx="333">
                  <c:v>1467</c:v>
                </c:pt>
                <c:pt idx="334">
                  <c:v>1466</c:v>
                </c:pt>
                <c:pt idx="335">
                  <c:v>1465</c:v>
                </c:pt>
                <c:pt idx="336">
                  <c:v>1464</c:v>
                </c:pt>
                <c:pt idx="337">
                  <c:v>1463</c:v>
                </c:pt>
                <c:pt idx="338">
                  <c:v>1462</c:v>
                </c:pt>
                <c:pt idx="339">
                  <c:v>1461</c:v>
                </c:pt>
                <c:pt idx="340">
                  <c:v>1460</c:v>
                </c:pt>
                <c:pt idx="341">
                  <c:v>1459</c:v>
                </c:pt>
                <c:pt idx="342">
                  <c:v>1458</c:v>
                </c:pt>
                <c:pt idx="343">
                  <c:v>1457</c:v>
                </c:pt>
                <c:pt idx="344">
                  <c:v>1456</c:v>
                </c:pt>
                <c:pt idx="345">
                  <c:v>1455</c:v>
                </c:pt>
                <c:pt idx="346">
                  <c:v>1454</c:v>
                </c:pt>
                <c:pt idx="347">
                  <c:v>1453</c:v>
                </c:pt>
                <c:pt idx="348">
                  <c:v>1452</c:v>
                </c:pt>
                <c:pt idx="349">
                  <c:v>1451</c:v>
                </c:pt>
                <c:pt idx="350">
                  <c:v>1450</c:v>
                </c:pt>
                <c:pt idx="351">
                  <c:v>1449</c:v>
                </c:pt>
                <c:pt idx="352">
                  <c:v>1448</c:v>
                </c:pt>
                <c:pt idx="353">
                  <c:v>1447</c:v>
                </c:pt>
                <c:pt idx="354">
                  <c:v>1446</c:v>
                </c:pt>
                <c:pt idx="355">
                  <c:v>1445</c:v>
                </c:pt>
                <c:pt idx="356">
                  <c:v>1444</c:v>
                </c:pt>
                <c:pt idx="357">
                  <c:v>1443</c:v>
                </c:pt>
                <c:pt idx="358">
                  <c:v>1442</c:v>
                </c:pt>
                <c:pt idx="359">
                  <c:v>1441</c:v>
                </c:pt>
                <c:pt idx="360">
                  <c:v>1440</c:v>
                </c:pt>
                <c:pt idx="361">
                  <c:v>1439</c:v>
                </c:pt>
                <c:pt idx="362">
                  <c:v>1438</c:v>
                </c:pt>
                <c:pt idx="363">
                  <c:v>1437</c:v>
                </c:pt>
                <c:pt idx="364">
                  <c:v>1436</c:v>
                </c:pt>
                <c:pt idx="365">
                  <c:v>1435</c:v>
                </c:pt>
                <c:pt idx="366">
                  <c:v>1434</c:v>
                </c:pt>
                <c:pt idx="367">
                  <c:v>1433</c:v>
                </c:pt>
                <c:pt idx="368">
                  <c:v>1432</c:v>
                </c:pt>
                <c:pt idx="369">
                  <c:v>1431</c:v>
                </c:pt>
                <c:pt idx="370">
                  <c:v>1430</c:v>
                </c:pt>
                <c:pt idx="371">
                  <c:v>1429</c:v>
                </c:pt>
                <c:pt idx="372">
                  <c:v>1428</c:v>
                </c:pt>
                <c:pt idx="373">
                  <c:v>1427</c:v>
                </c:pt>
                <c:pt idx="374">
                  <c:v>1426</c:v>
                </c:pt>
                <c:pt idx="375">
                  <c:v>1425</c:v>
                </c:pt>
                <c:pt idx="376">
                  <c:v>1424</c:v>
                </c:pt>
                <c:pt idx="377">
                  <c:v>1423</c:v>
                </c:pt>
                <c:pt idx="378">
                  <c:v>1422</c:v>
                </c:pt>
                <c:pt idx="379">
                  <c:v>1421</c:v>
                </c:pt>
                <c:pt idx="380">
                  <c:v>1420</c:v>
                </c:pt>
                <c:pt idx="381">
                  <c:v>1419</c:v>
                </c:pt>
                <c:pt idx="382">
                  <c:v>1418</c:v>
                </c:pt>
                <c:pt idx="383">
                  <c:v>1417</c:v>
                </c:pt>
                <c:pt idx="384">
                  <c:v>1416</c:v>
                </c:pt>
                <c:pt idx="385">
                  <c:v>1415</c:v>
                </c:pt>
                <c:pt idx="386">
                  <c:v>1414</c:v>
                </c:pt>
                <c:pt idx="387">
                  <c:v>1413</c:v>
                </c:pt>
                <c:pt idx="388">
                  <c:v>1412</c:v>
                </c:pt>
                <c:pt idx="389">
                  <c:v>1411</c:v>
                </c:pt>
                <c:pt idx="390">
                  <c:v>1410</c:v>
                </c:pt>
                <c:pt idx="391">
                  <c:v>1409</c:v>
                </c:pt>
                <c:pt idx="392">
                  <c:v>1408</c:v>
                </c:pt>
                <c:pt idx="393">
                  <c:v>1407</c:v>
                </c:pt>
                <c:pt idx="394">
                  <c:v>1406</c:v>
                </c:pt>
                <c:pt idx="395">
                  <c:v>1405</c:v>
                </c:pt>
                <c:pt idx="396">
                  <c:v>1404</c:v>
                </c:pt>
                <c:pt idx="397">
                  <c:v>1403</c:v>
                </c:pt>
                <c:pt idx="398">
                  <c:v>1402</c:v>
                </c:pt>
                <c:pt idx="399">
                  <c:v>1401</c:v>
                </c:pt>
                <c:pt idx="400">
                  <c:v>1400</c:v>
                </c:pt>
                <c:pt idx="401">
                  <c:v>1399</c:v>
                </c:pt>
                <c:pt idx="402">
                  <c:v>1398</c:v>
                </c:pt>
                <c:pt idx="403">
                  <c:v>1397</c:v>
                </c:pt>
                <c:pt idx="404">
                  <c:v>1396</c:v>
                </c:pt>
                <c:pt idx="405">
                  <c:v>1395</c:v>
                </c:pt>
                <c:pt idx="406">
                  <c:v>1394</c:v>
                </c:pt>
                <c:pt idx="407">
                  <c:v>1393</c:v>
                </c:pt>
                <c:pt idx="408">
                  <c:v>1392</c:v>
                </c:pt>
                <c:pt idx="409">
                  <c:v>1391</c:v>
                </c:pt>
                <c:pt idx="410">
                  <c:v>1390</c:v>
                </c:pt>
                <c:pt idx="411">
                  <c:v>1389</c:v>
                </c:pt>
                <c:pt idx="412">
                  <c:v>1388</c:v>
                </c:pt>
                <c:pt idx="413">
                  <c:v>1387</c:v>
                </c:pt>
                <c:pt idx="414">
                  <c:v>1386</c:v>
                </c:pt>
                <c:pt idx="415">
                  <c:v>1385</c:v>
                </c:pt>
                <c:pt idx="416">
                  <c:v>1384</c:v>
                </c:pt>
                <c:pt idx="417">
                  <c:v>1383</c:v>
                </c:pt>
                <c:pt idx="418">
                  <c:v>1382</c:v>
                </c:pt>
                <c:pt idx="419">
                  <c:v>1381</c:v>
                </c:pt>
                <c:pt idx="420">
                  <c:v>1380</c:v>
                </c:pt>
                <c:pt idx="421">
                  <c:v>1379</c:v>
                </c:pt>
                <c:pt idx="422">
                  <c:v>1378</c:v>
                </c:pt>
                <c:pt idx="423">
                  <c:v>1377</c:v>
                </c:pt>
                <c:pt idx="424">
                  <c:v>1376</c:v>
                </c:pt>
                <c:pt idx="425">
                  <c:v>1375</c:v>
                </c:pt>
                <c:pt idx="426">
                  <c:v>1374</c:v>
                </c:pt>
                <c:pt idx="427">
                  <c:v>1373</c:v>
                </c:pt>
                <c:pt idx="428">
                  <c:v>1372</c:v>
                </c:pt>
                <c:pt idx="429">
                  <c:v>1371</c:v>
                </c:pt>
                <c:pt idx="430">
                  <c:v>1370</c:v>
                </c:pt>
                <c:pt idx="431">
                  <c:v>1369</c:v>
                </c:pt>
                <c:pt idx="432">
                  <c:v>1368</c:v>
                </c:pt>
                <c:pt idx="433">
                  <c:v>1367</c:v>
                </c:pt>
                <c:pt idx="434">
                  <c:v>1366</c:v>
                </c:pt>
                <c:pt idx="435">
                  <c:v>1365</c:v>
                </c:pt>
                <c:pt idx="436">
                  <c:v>1364</c:v>
                </c:pt>
                <c:pt idx="437">
                  <c:v>1363</c:v>
                </c:pt>
                <c:pt idx="438">
                  <c:v>1362</c:v>
                </c:pt>
                <c:pt idx="439">
                  <c:v>1361</c:v>
                </c:pt>
                <c:pt idx="440">
                  <c:v>1360</c:v>
                </c:pt>
                <c:pt idx="441">
                  <c:v>1359</c:v>
                </c:pt>
                <c:pt idx="442">
                  <c:v>1358</c:v>
                </c:pt>
                <c:pt idx="443">
                  <c:v>1357</c:v>
                </c:pt>
                <c:pt idx="444">
                  <c:v>1356</c:v>
                </c:pt>
                <c:pt idx="445">
                  <c:v>1355</c:v>
                </c:pt>
                <c:pt idx="446">
                  <c:v>1354</c:v>
                </c:pt>
                <c:pt idx="447">
                  <c:v>1353</c:v>
                </c:pt>
                <c:pt idx="448">
                  <c:v>1352</c:v>
                </c:pt>
                <c:pt idx="449">
                  <c:v>1351</c:v>
                </c:pt>
                <c:pt idx="450">
                  <c:v>1350</c:v>
                </c:pt>
                <c:pt idx="451">
                  <c:v>1349</c:v>
                </c:pt>
                <c:pt idx="452">
                  <c:v>1348</c:v>
                </c:pt>
                <c:pt idx="453">
                  <c:v>1347</c:v>
                </c:pt>
                <c:pt idx="454">
                  <c:v>1346</c:v>
                </c:pt>
                <c:pt idx="455">
                  <c:v>1345</c:v>
                </c:pt>
                <c:pt idx="456">
                  <c:v>1344</c:v>
                </c:pt>
                <c:pt idx="457">
                  <c:v>1343</c:v>
                </c:pt>
                <c:pt idx="458">
                  <c:v>1342</c:v>
                </c:pt>
                <c:pt idx="459">
                  <c:v>1341</c:v>
                </c:pt>
                <c:pt idx="460">
                  <c:v>1340</c:v>
                </c:pt>
                <c:pt idx="461">
                  <c:v>1339</c:v>
                </c:pt>
                <c:pt idx="462">
                  <c:v>1338</c:v>
                </c:pt>
                <c:pt idx="463">
                  <c:v>1337</c:v>
                </c:pt>
                <c:pt idx="464">
                  <c:v>1336</c:v>
                </c:pt>
                <c:pt idx="465">
                  <c:v>1335</c:v>
                </c:pt>
                <c:pt idx="466">
                  <c:v>1334</c:v>
                </c:pt>
                <c:pt idx="467">
                  <c:v>1333</c:v>
                </c:pt>
                <c:pt idx="468">
                  <c:v>1332</c:v>
                </c:pt>
                <c:pt idx="469">
                  <c:v>1331</c:v>
                </c:pt>
                <c:pt idx="470">
                  <c:v>1330</c:v>
                </c:pt>
                <c:pt idx="471">
                  <c:v>1329</c:v>
                </c:pt>
                <c:pt idx="472">
                  <c:v>1328</c:v>
                </c:pt>
                <c:pt idx="473">
                  <c:v>1327</c:v>
                </c:pt>
                <c:pt idx="474">
                  <c:v>1326</c:v>
                </c:pt>
                <c:pt idx="475">
                  <c:v>1325</c:v>
                </c:pt>
                <c:pt idx="476">
                  <c:v>1324</c:v>
                </c:pt>
                <c:pt idx="477">
                  <c:v>1323</c:v>
                </c:pt>
                <c:pt idx="478">
                  <c:v>1322</c:v>
                </c:pt>
                <c:pt idx="479">
                  <c:v>1321</c:v>
                </c:pt>
                <c:pt idx="480">
                  <c:v>1320</c:v>
                </c:pt>
                <c:pt idx="481">
                  <c:v>1319</c:v>
                </c:pt>
                <c:pt idx="482">
                  <c:v>1318</c:v>
                </c:pt>
                <c:pt idx="483">
                  <c:v>1317</c:v>
                </c:pt>
                <c:pt idx="484">
                  <c:v>1316</c:v>
                </c:pt>
                <c:pt idx="485">
                  <c:v>1315</c:v>
                </c:pt>
                <c:pt idx="486">
                  <c:v>1314</c:v>
                </c:pt>
                <c:pt idx="487">
                  <c:v>1313</c:v>
                </c:pt>
                <c:pt idx="488">
                  <c:v>1312</c:v>
                </c:pt>
                <c:pt idx="489">
                  <c:v>1311</c:v>
                </c:pt>
                <c:pt idx="490">
                  <c:v>1310</c:v>
                </c:pt>
                <c:pt idx="491">
                  <c:v>1309</c:v>
                </c:pt>
                <c:pt idx="492">
                  <c:v>1308</c:v>
                </c:pt>
                <c:pt idx="493">
                  <c:v>1307</c:v>
                </c:pt>
                <c:pt idx="494">
                  <c:v>1306</c:v>
                </c:pt>
                <c:pt idx="495">
                  <c:v>1305</c:v>
                </c:pt>
                <c:pt idx="496">
                  <c:v>1304</c:v>
                </c:pt>
                <c:pt idx="497">
                  <c:v>1303</c:v>
                </c:pt>
                <c:pt idx="498">
                  <c:v>1302</c:v>
                </c:pt>
                <c:pt idx="499">
                  <c:v>1301</c:v>
                </c:pt>
                <c:pt idx="500">
                  <c:v>1300</c:v>
                </c:pt>
                <c:pt idx="501">
                  <c:v>1299</c:v>
                </c:pt>
                <c:pt idx="502">
                  <c:v>1298</c:v>
                </c:pt>
                <c:pt idx="503">
                  <c:v>1297</c:v>
                </c:pt>
                <c:pt idx="504">
                  <c:v>1296</c:v>
                </c:pt>
                <c:pt idx="505">
                  <c:v>1295</c:v>
                </c:pt>
                <c:pt idx="506">
                  <c:v>1294</c:v>
                </c:pt>
                <c:pt idx="507">
                  <c:v>1293</c:v>
                </c:pt>
                <c:pt idx="508">
                  <c:v>1292</c:v>
                </c:pt>
                <c:pt idx="509">
                  <c:v>1291</c:v>
                </c:pt>
                <c:pt idx="510">
                  <c:v>1290</c:v>
                </c:pt>
                <c:pt idx="511">
                  <c:v>1289</c:v>
                </c:pt>
                <c:pt idx="512">
                  <c:v>1288</c:v>
                </c:pt>
                <c:pt idx="513">
                  <c:v>1287</c:v>
                </c:pt>
                <c:pt idx="514">
                  <c:v>1286</c:v>
                </c:pt>
                <c:pt idx="515">
                  <c:v>1285</c:v>
                </c:pt>
                <c:pt idx="516">
                  <c:v>1284</c:v>
                </c:pt>
                <c:pt idx="517">
                  <c:v>1283</c:v>
                </c:pt>
                <c:pt idx="518">
                  <c:v>1282</c:v>
                </c:pt>
                <c:pt idx="519">
                  <c:v>1281</c:v>
                </c:pt>
                <c:pt idx="520">
                  <c:v>1280</c:v>
                </c:pt>
                <c:pt idx="521">
                  <c:v>1279</c:v>
                </c:pt>
                <c:pt idx="522">
                  <c:v>1278</c:v>
                </c:pt>
                <c:pt idx="523">
                  <c:v>1277</c:v>
                </c:pt>
                <c:pt idx="524">
                  <c:v>1276</c:v>
                </c:pt>
                <c:pt idx="525">
                  <c:v>1275</c:v>
                </c:pt>
                <c:pt idx="526">
                  <c:v>1274</c:v>
                </c:pt>
                <c:pt idx="527">
                  <c:v>1273</c:v>
                </c:pt>
                <c:pt idx="528">
                  <c:v>1272</c:v>
                </c:pt>
                <c:pt idx="529">
                  <c:v>1271</c:v>
                </c:pt>
                <c:pt idx="530">
                  <c:v>1270</c:v>
                </c:pt>
                <c:pt idx="531">
                  <c:v>1269</c:v>
                </c:pt>
                <c:pt idx="532">
                  <c:v>1268</c:v>
                </c:pt>
                <c:pt idx="533">
                  <c:v>1267</c:v>
                </c:pt>
                <c:pt idx="534">
                  <c:v>1266</c:v>
                </c:pt>
                <c:pt idx="535">
                  <c:v>1265</c:v>
                </c:pt>
                <c:pt idx="536">
                  <c:v>1264</c:v>
                </c:pt>
                <c:pt idx="537">
                  <c:v>1263</c:v>
                </c:pt>
                <c:pt idx="538">
                  <c:v>1262</c:v>
                </c:pt>
                <c:pt idx="539">
                  <c:v>1261</c:v>
                </c:pt>
                <c:pt idx="540">
                  <c:v>1260</c:v>
                </c:pt>
                <c:pt idx="541">
                  <c:v>1259</c:v>
                </c:pt>
                <c:pt idx="542">
                  <c:v>1258</c:v>
                </c:pt>
                <c:pt idx="543">
                  <c:v>1257</c:v>
                </c:pt>
                <c:pt idx="544">
                  <c:v>1256</c:v>
                </c:pt>
                <c:pt idx="545">
                  <c:v>1255</c:v>
                </c:pt>
                <c:pt idx="546">
                  <c:v>1254</c:v>
                </c:pt>
                <c:pt idx="547">
                  <c:v>1253</c:v>
                </c:pt>
                <c:pt idx="548">
                  <c:v>1252</c:v>
                </c:pt>
                <c:pt idx="549">
                  <c:v>1251</c:v>
                </c:pt>
                <c:pt idx="550">
                  <c:v>1250</c:v>
                </c:pt>
                <c:pt idx="551">
                  <c:v>1249</c:v>
                </c:pt>
                <c:pt idx="552">
                  <c:v>1248</c:v>
                </c:pt>
                <c:pt idx="553">
                  <c:v>1247</c:v>
                </c:pt>
                <c:pt idx="554">
                  <c:v>1246</c:v>
                </c:pt>
                <c:pt idx="555">
                  <c:v>1245</c:v>
                </c:pt>
                <c:pt idx="556">
                  <c:v>1244</c:v>
                </c:pt>
                <c:pt idx="557">
                  <c:v>1243</c:v>
                </c:pt>
                <c:pt idx="558">
                  <c:v>1242</c:v>
                </c:pt>
                <c:pt idx="559">
                  <c:v>1241</c:v>
                </c:pt>
                <c:pt idx="560">
                  <c:v>1240</c:v>
                </c:pt>
                <c:pt idx="561">
                  <c:v>1239</c:v>
                </c:pt>
                <c:pt idx="562">
                  <c:v>1238</c:v>
                </c:pt>
                <c:pt idx="563">
                  <c:v>1237</c:v>
                </c:pt>
                <c:pt idx="564">
                  <c:v>1236</c:v>
                </c:pt>
                <c:pt idx="565">
                  <c:v>1235</c:v>
                </c:pt>
                <c:pt idx="566">
                  <c:v>1234</c:v>
                </c:pt>
                <c:pt idx="567">
                  <c:v>1233</c:v>
                </c:pt>
                <c:pt idx="568">
                  <c:v>1232</c:v>
                </c:pt>
                <c:pt idx="569">
                  <c:v>1231</c:v>
                </c:pt>
                <c:pt idx="570">
                  <c:v>1230</c:v>
                </c:pt>
                <c:pt idx="571">
                  <c:v>1229</c:v>
                </c:pt>
                <c:pt idx="572">
                  <c:v>1228</c:v>
                </c:pt>
                <c:pt idx="573">
                  <c:v>1227</c:v>
                </c:pt>
                <c:pt idx="574">
                  <c:v>1226</c:v>
                </c:pt>
                <c:pt idx="575">
                  <c:v>1225</c:v>
                </c:pt>
                <c:pt idx="576">
                  <c:v>1224</c:v>
                </c:pt>
                <c:pt idx="577">
                  <c:v>1223</c:v>
                </c:pt>
                <c:pt idx="578">
                  <c:v>1222</c:v>
                </c:pt>
                <c:pt idx="579">
                  <c:v>1221</c:v>
                </c:pt>
                <c:pt idx="580">
                  <c:v>1220</c:v>
                </c:pt>
                <c:pt idx="581">
                  <c:v>1219</c:v>
                </c:pt>
                <c:pt idx="582">
                  <c:v>1218</c:v>
                </c:pt>
                <c:pt idx="583">
                  <c:v>1217</c:v>
                </c:pt>
                <c:pt idx="584">
                  <c:v>1216</c:v>
                </c:pt>
                <c:pt idx="585">
                  <c:v>1215</c:v>
                </c:pt>
                <c:pt idx="586">
                  <c:v>1214</c:v>
                </c:pt>
                <c:pt idx="587">
                  <c:v>1213</c:v>
                </c:pt>
                <c:pt idx="588">
                  <c:v>1212</c:v>
                </c:pt>
                <c:pt idx="589">
                  <c:v>1211</c:v>
                </c:pt>
                <c:pt idx="590">
                  <c:v>1210</c:v>
                </c:pt>
                <c:pt idx="591">
                  <c:v>1209</c:v>
                </c:pt>
                <c:pt idx="592">
                  <c:v>1208</c:v>
                </c:pt>
                <c:pt idx="593">
                  <c:v>1207</c:v>
                </c:pt>
                <c:pt idx="594">
                  <c:v>1206</c:v>
                </c:pt>
                <c:pt idx="595">
                  <c:v>1205</c:v>
                </c:pt>
                <c:pt idx="596">
                  <c:v>1204</c:v>
                </c:pt>
                <c:pt idx="597">
                  <c:v>1203</c:v>
                </c:pt>
                <c:pt idx="598">
                  <c:v>1202</c:v>
                </c:pt>
                <c:pt idx="599">
                  <c:v>1201</c:v>
                </c:pt>
                <c:pt idx="600">
                  <c:v>1200</c:v>
                </c:pt>
                <c:pt idx="601">
                  <c:v>1199</c:v>
                </c:pt>
                <c:pt idx="602">
                  <c:v>1198</c:v>
                </c:pt>
                <c:pt idx="603">
                  <c:v>1197</c:v>
                </c:pt>
                <c:pt idx="604">
                  <c:v>1196</c:v>
                </c:pt>
                <c:pt idx="605">
                  <c:v>1195</c:v>
                </c:pt>
                <c:pt idx="606">
                  <c:v>1194</c:v>
                </c:pt>
                <c:pt idx="607">
                  <c:v>1193</c:v>
                </c:pt>
                <c:pt idx="608">
                  <c:v>1192</c:v>
                </c:pt>
                <c:pt idx="609">
                  <c:v>1191</c:v>
                </c:pt>
                <c:pt idx="610">
                  <c:v>1190</c:v>
                </c:pt>
                <c:pt idx="611">
                  <c:v>1189</c:v>
                </c:pt>
                <c:pt idx="612">
                  <c:v>1188</c:v>
                </c:pt>
                <c:pt idx="613">
                  <c:v>1187</c:v>
                </c:pt>
                <c:pt idx="614">
                  <c:v>1186</c:v>
                </c:pt>
                <c:pt idx="615">
                  <c:v>1185</c:v>
                </c:pt>
                <c:pt idx="616">
                  <c:v>1184</c:v>
                </c:pt>
                <c:pt idx="617">
                  <c:v>1183</c:v>
                </c:pt>
                <c:pt idx="618">
                  <c:v>1182</c:v>
                </c:pt>
                <c:pt idx="619">
                  <c:v>1181</c:v>
                </c:pt>
                <c:pt idx="620">
                  <c:v>1180</c:v>
                </c:pt>
                <c:pt idx="621">
                  <c:v>1179</c:v>
                </c:pt>
                <c:pt idx="622">
                  <c:v>1178</c:v>
                </c:pt>
                <c:pt idx="623">
                  <c:v>1177</c:v>
                </c:pt>
                <c:pt idx="624">
                  <c:v>1176</c:v>
                </c:pt>
                <c:pt idx="625">
                  <c:v>1175</c:v>
                </c:pt>
                <c:pt idx="626">
                  <c:v>1174</c:v>
                </c:pt>
                <c:pt idx="627">
                  <c:v>1173</c:v>
                </c:pt>
                <c:pt idx="628">
                  <c:v>1172</c:v>
                </c:pt>
                <c:pt idx="629">
                  <c:v>1171</c:v>
                </c:pt>
                <c:pt idx="630">
                  <c:v>1170</c:v>
                </c:pt>
                <c:pt idx="631">
                  <c:v>1169</c:v>
                </c:pt>
                <c:pt idx="632">
                  <c:v>1168</c:v>
                </c:pt>
                <c:pt idx="633">
                  <c:v>1167</c:v>
                </c:pt>
                <c:pt idx="634">
                  <c:v>1166</c:v>
                </c:pt>
                <c:pt idx="635">
                  <c:v>1165</c:v>
                </c:pt>
                <c:pt idx="636">
                  <c:v>1164</c:v>
                </c:pt>
                <c:pt idx="637">
                  <c:v>1163</c:v>
                </c:pt>
                <c:pt idx="638">
                  <c:v>1162</c:v>
                </c:pt>
                <c:pt idx="639">
                  <c:v>1161</c:v>
                </c:pt>
                <c:pt idx="640">
                  <c:v>1160</c:v>
                </c:pt>
                <c:pt idx="641">
                  <c:v>1159</c:v>
                </c:pt>
                <c:pt idx="642">
                  <c:v>1158</c:v>
                </c:pt>
                <c:pt idx="643">
                  <c:v>1157</c:v>
                </c:pt>
                <c:pt idx="644">
                  <c:v>1156</c:v>
                </c:pt>
                <c:pt idx="645">
                  <c:v>1155</c:v>
                </c:pt>
                <c:pt idx="646">
                  <c:v>1154</c:v>
                </c:pt>
                <c:pt idx="647">
                  <c:v>1153</c:v>
                </c:pt>
                <c:pt idx="648">
                  <c:v>1152</c:v>
                </c:pt>
                <c:pt idx="649">
                  <c:v>1151</c:v>
                </c:pt>
                <c:pt idx="650">
                  <c:v>1150</c:v>
                </c:pt>
                <c:pt idx="651">
                  <c:v>1149</c:v>
                </c:pt>
                <c:pt idx="652">
                  <c:v>1148</c:v>
                </c:pt>
                <c:pt idx="653">
                  <c:v>1147</c:v>
                </c:pt>
                <c:pt idx="654">
                  <c:v>1146</c:v>
                </c:pt>
                <c:pt idx="655">
                  <c:v>1145</c:v>
                </c:pt>
                <c:pt idx="656">
                  <c:v>1144</c:v>
                </c:pt>
                <c:pt idx="657">
                  <c:v>1143</c:v>
                </c:pt>
                <c:pt idx="658">
                  <c:v>1142</c:v>
                </c:pt>
                <c:pt idx="659">
                  <c:v>1141</c:v>
                </c:pt>
                <c:pt idx="660">
                  <c:v>1140</c:v>
                </c:pt>
                <c:pt idx="661">
                  <c:v>1139</c:v>
                </c:pt>
                <c:pt idx="662">
                  <c:v>1138</c:v>
                </c:pt>
                <c:pt idx="663">
                  <c:v>1137</c:v>
                </c:pt>
                <c:pt idx="664">
                  <c:v>1136</c:v>
                </c:pt>
                <c:pt idx="665">
                  <c:v>1135</c:v>
                </c:pt>
                <c:pt idx="666">
                  <c:v>1134</c:v>
                </c:pt>
                <c:pt idx="667">
                  <c:v>1133</c:v>
                </c:pt>
                <c:pt idx="668">
                  <c:v>1132</c:v>
                </c:pt>
                <c:pt idx="669">
                  <c:v>1131</c:v>
                </c:pt>
                <c:pt idx="670">
                  <c:v>1130</c:v>
                </c:pt>
                <c:pt idx="671">
                  <c:v>1129</c:v>
                </c:pt>
                <c:pt idx="672">
                  <c:v>1128</c:v>
                </c:pt>
                <c:pt idx="673">
                  <c:v>1127</c:v>
                </c:pt>
                <c:pt idx="674">
                  <c:v>1126</c:v>
                </c:pt>
                <c:pt idx="675">
                  <c:v>1125</c:v>
                </c:pt>
                <c:pt idx="676">
                  <c:v>1124</c:v>
                </c:pt>
                <c:pt idx="677">
                  <c:v>1123</c:v>
                </c:pt>
                <c:pt idx="678">
                  <c:v>1122</c:v>
                </c:pt>
                <c:pt idx="679">
                  <c:v>1121</c:v>
                </c:pt>
                <c:pt idx="680">
                  <c:v>1120</c:v>
                </c:pt>
                <c:pt idx="681">
                  <c:v>1119</c:v>
                </c:pt>
                <c:pt idx="682">
                  <c:v>1118</c:v>
                </c:pt>
                <c:pt idx="683">
                  <c:v>1117</c:v>
                </c:pt>
                <c:pt idx="684">
                  <c:v>1116</c:v>
                </c:pt>
                <c:pt idx="685">
                  <c:v>1115</c:v>
                </c:pt>
                <c:pt idx="686">
                  <c:v>1114</c:v>
                </c:pt>
                <c:pt idx="687">
                  <c:v>1113</c:v>
                </c:pt>
                <c:pt idx="688">
                  <c:v>1112</c:v>
                </c:pt>
                <c:pt idx="689">
                  <c:v>1111</c:v>
                </c:pt>
                <c:pt idx="690">
                  <c:v>1110</c:v>
                </c:pt>
                <c:pt idx="691">
                  <c:v>1109</c:v>
                </c:pt>
                <c:pt idx="692">
                  <c:v>1108</c:v>
                </c:pt>
                <c:pt idx="693">
                  <c:v>1107</c:v>
                </c:pt>
                <c:pt idx="694">
                  <c:v>1106</c:v>
                </c:pt>
                <c:pt idx="695">
                  <c:v>1105</c:v>
                </c:pt>
                <c:pt idx="696">
                  <c:v>1104</c:v>
                </c:pt>
                <c:pt idx="697">
                  <c:v>1103</c:v>
                </c:pt>
                <c:pt idx="698">
                  <c:v>1102</c:v>
                </c:pt>
                <c:pt idx="699">
                  <c:v>1101</c:v>
                </c:pt>
                <c:pt idx="700">
                  <c:v>1100</c:v>
                </c:pt>
                <c:pt idx="701">
                  <c:v>1099</c:v>
                </c:pt>
                <c:pt idx="702">
                  <c:v>1098</c:v>
                </c:pt>
                <c:pt idx="703">
                  <c:v>1097</c:v>
                </c:pt>
                <c:pt idx="704">
                  <c:v>1096</c:v>
                </c:pt>
                <c:pt idx="705">
                  <c:v>1095</c:v>
                </c:pt>
                <c:pt idx="706">
                  <c:v>1094</c:v>
                </c:pt>
                <c:pt idx="707">
                  <c:v>1093</c:v>
                </c:pt>
                <c:pt idx="708">
                  <c:v>1092</c:v>
                </c:pt>
                <c:pt idx="709">
                  <c:v>1091</c:v>
                </c:pt>
                <c:pt idx="710">
                  <c:v>1090</c:v>
                </c:pt>
                <c:pt idx="711">
                  <c:v>1089</c:v>
                </c:pt>
                <c:pt idx="712">
                  <c:v>1088</c:v>
                </c:pt>
                <c:pt idx="713">
                  <c:v>1087</c:v>
                </c:pt>
                <c:pt idx="714">
                  <c:v>1086</c:v>
                </c:pt>
                <c:pt idx="715">
                  <c:v>1085</c:v>
                </c:pt>
                <c:pt idx="716">
                  <c:v>1084</c:v>
                </c:pt>
                <c:pt idx="717">
                  <c:v>1083</c:v>
                </c:pt>
                <c:pt idx="718">
                  <c:v>1082</c:v>
                </c:pt>
                <c:pt idx="719">
                  <c:v>1081</c:v>
                </c:pt>
                <c:pt idx="720">
                  <c:v>1080</c:v>
                </c:pt>
                <c:pt idx="721">
                  <c:v>1079</c:v>
                </c:pt>
                <c:pt idx="722">
                  <c:v>1078</c:v>
                </c:pt>
                <c:pt idx="723">
                  <c:v>1077</c:v>
                </c:pt>
                <c:pt idx="724">
                  <c:v>1076</c:v>
                </c:pt>
                <c:pt idx="725">
                  <c:v>1075</c:v>
                </c:pt>
                <c:pt idx="726">
                  <c:v>1074</c:v>
                </c:pt>
                <c:pt idx="727">
                  <c:v>1073</c:v>
                </c:pt>
                <c:pt idx="728">
                  <c:v>1072</c:v>
                </c:pt>
                <c:pt idx="729">
                  <c:v>1071</c:v>
                </c:pt>
                <c:pt idx="730">
                  <c:v>1070</c:v>
                </c:pt>
                <c:pt idx="731">
                  <c:v>1069</c:v>
                </c:pt>
                <c:pt idx="732">
                  <c:v>1068</c:v>
                </c:pt>
                <c:pt idx="733">
                  <c:v>1067</c:v>
                </c:pt>
                <c:pt idx="734">
                  <c:v>1066</c:v>
                </c:pt>
                <c:pt idx="735">
                  <c:v>1065</c:v>
                </c:pt>
                <c:pt idx="736">
                  <c:v>1064</c:v>
                </c:pt>
                <c:pt idx="737">
                  <c:v>1063</c:v>
                </c:pt>
                <c:pt idx="738">
                  <c:v>1062</c:v>
                </c:pt>
                <c:pt idx="739">
                  <c:v>1061</c:v>
                </c:pt>
                <c:pt idx="740">
                  <c:v>1060</c:v>
                </c:pt>
                <c:pt idx="741">
                  <c:v>1059</c:v>
                </c:pt>
                <c:pt idx="742">
                  <c:v>1058</c:v>
                </c:pt>
                <c:pt idx="743">
                  <c:v>1057</c:v>
                </c:pt>
                <c:pt idx="744">
                  <c:v>1056</c:v>
                </c:pt>
                <c:pt idx="745">
                  <c:v>1055</c:v>
                </c:pt>
                <c:pt idx="746">
                  <c:v>1054</c:v>
                </c:pt>
                <c:pt idx="747">
                  <c:v>1053</c:v>
                </c:pt>
                <c:pt idx="748">
                  <c:v>1052</c:v>
                </c:pt>
                <c:pt idx="749">
                  <c:v>1051</c:v>
                </c:pt>
                <c:pt idx="750">
                  <c:v>1050</c:v>
                </c:pt>
                <c:pt idx="751">
                  <c:v>1049</c:v>
                </c:pt>
                <c:pt idx="752">
                  <c:v>1048</c:v>
                </c:pt>
                <c:pt idx="753">
                  <c:v>1047</c:v>
                </c:pt>
                <c:pt idx="754">
                  <c:v>1046</c:v>
                </c:pt>
                <c:pt idx="755">
                  <c:v>1045</c:v>
                </c:pt>
                <c:pt idx="756">
                  <c:v>1044</c:v>
                </c:pt>
                <c:pt idx="757">
                  <c:v>1043</c:v>
                </c:pt>
                <c:pt idx="758">
                  <c:v>1042</c:v>
                </c:pt>
                <c:pt idx="759">
                  <c:v>1041</c:v>
                </c:pt>
                <c:pt idx="760">
                  <c:v>1040</c:v>
                </c:pt>
                <c:pt idx="761">
                  <c:v>1039</c:v>
                </c:pt>
                <c:pt idx="762">
                  <c:v>1038</c:v>
                </c:pt>
                <c:pt idx="763">
                  <c:v>1037</c:v>
                </c:pt>
                <c:pt idx="764">
                  <c:v>1036</c:v>
                </c:pt>
                <c:pt idx="765">
                  <c:v>1035</c:v>
                </c:pt>
                <c:pt idx="766">
                  <c:v>1034</c:v>
                </c:pt>
                <c:pt idx="767">
                  <c:v>1033</c:v>
                </c:pt>
                <c:pt idx="768">
                  <c:v>1032</c:v>
                </c:pt>
                <c:pt idx="769">
                  <c:v>1031</c:v>
                </c:pt>
                <c:pt idx="770">
                  <c:v>1030</c:v>
                </c:pt>
                <c:pt idx="771">
                  <c:v>1029</c:v>
                </c:pt>
                <c:pt idx="772">
                  <c:v>1028</c:v>
                </c:pt>
                <c:pt idx="773">
                  <c:v>1027</c:v>
                </c:pt>
                <c:pt idx="774">
                  <c:v>1026</c:v>
                </c:pt>
                <c:pt idx="775">
                  <c:v>1025</c:v>
                </c:pt>
                <c:pt idx="776">
                  <c:v>1024</c:v>
                </c:pt>
                <c:pt idx="777">
                  <c:v>1023</c:v>
                </c:pt>
                <c:pt idx="778">
                  <c:v>1022</c:v>
                </c:pt>
                <c:pt idx="779">
                  <c:v>1021</c:v>
                </c:pt>
                <c:pt idx="780">
                  <c:v>1020</c:v>
                </c:pt>
                <c:pt idx="781">
                  <c:v>1019</c:v>
                </c:pt>
                <c:pt idx="782">
                  <c:v>1018</c:v>
                </c:pt>
                <c:pt idx="783">
                  <c:v>1017</c:v>
                </c:pt>
                <c:pt idx="784">
                  <c:v>1016</c:v>
                </c:pt>
                <c:pt idx="785">
                  <c:v>1015</c:v>
                </c:pt>
                <c:pt idx="786">
                  <c:v>1014</c:v>
                </c:pt>
                <c:pt idx="787">
                  <c:v>1013</c:v>
                </c:pt>
                <c:pt idx="788">
                  <c:v>1012</c:v>
                </c:pt>
                <c:pt idx="789">
                  <c:v>1011</c:v>
                </c:pt>
                <c:pt idx="790">
                  <c:v>1010</c:v>
                </c:pt>
                <c:pt idx="791">
                  <c:v>1009</c:v>
                </c:pt>
                <c:pt idx="792">
                  <c:v>1008</c:v>
                </c:pt>
                <c:pt idx="793">
                  <c:v>1007</c:v>
                </c:pt>
                <c:pt idx="794">
                  <c:v>1006</c:v>
                </c:pt>
                <c:pt idx="795">
                  <c:v>1005</c:v>
                </c:pt>
                <c:pt idx="796">
                  <c:v>1004</c:v>
                </c:pt>
                <c:pt idx="797">
                  <c:v>1003</c:v>
                </c:pt>
                <c:pt idx="798">
                  <c:v>1002</c:v>
                </c:pt>
                <c:pt idx="799">
                  <c:v>1001</c:v>
                </c:pt>
                <c:pt idx="800">
                  <c:v>1000</c:v>
                </c:pt>
                <c:pt idx="801">
                  <c:v>999</c:v>
                </c:pt>
                <c:pt idx="802">
                  <c:v>998</c:v>
                </c:pt>
                <c:pt idx="803">
                  <c:v>997</c:v>
                </c:pt>
                <c:pt idx="804">
                  <c:v>996</c:v>
                </c:pt>
                <c:pt idx="805">
                  <c:v>995</c:v>
                </c:pt>
                <c:pt idx="806">
                  <c:v>994</c:v>
                </c:pt>
                <c:pt idx="807">
                  <c:v>993</c:v>
                </c:pt>
                <c:pt idx="808">
                  <c:v>992</c:v>
                </c:pt>
                <c:pt idx="809">
                  <c:v>991</c:v>
                </c:pt>
                <c:pt idx="810">
                  <c:v>990</c:v>
                </c:pt>
                <c:pt idx="811">
                  <c:v>989</c:v>
                </c:pt>
                <c:pt idx="812">
                  <c:v>988</c:v>
                </c:pt>
                <c:pt idx="813">
                  <c:v>987</c:v>
                </c:pt>
                <c:pt idx="814">
                  <c:v>986</c:v>
                </c:pt>
                <c:pt idx="815">
                  <c:v>985</c:v>
                </c:pt>
                <c:pt idx="816">
                  <c:v>984</c:v>
                </c:pt>
                <c:pt idx="817">
                  <c:v>983</c:v>
                </c:pt>
                <c:pt idx="818">
                  <c:v>982</c:v>
                </c:pt>
                <c:pt idx="819">
                  <c:v>981</c:v>
                </c:pt>
                <c:pt idx="820">
                  <c:v>980</c:v>
                </c:pt>
                <c:pt idx="821">
                  <c:v>979</c:v>
                </c:pt>
                <c:pt idx="822">
                  <c:v>978</c:v>
                </c:pt>
                <c:pt idx="823">
                  <c:v>977</c:v>
                </c:pt>
                <c:pt idx="824">
                  <c:v>976</c:v>
                </c:pt>
                <c:pt idx="825">
                  <c:v>975</c:v>
                </c:pt>
                <c:pt idx="826">
                  <c:v>974</c:v>
                </c:pt>
                <c:pt idx="827">
                  <c:v>973</c:v>
                </c:pt>
                <c:pt idx="828">
                  <c:v>972</c:v>
                </c:pt>
                <c:pt idx="829">
                  <c:v>971</c:v>
                </c:pt>
                <c:pt idx="830">
                  <c:v>970</c:v>
                </c:pt>
                <c:pt idx="831">
                  <c:v>969</c:v>
                </c:pt>
                <c:pt idx="832">
                  <c:v>968</c:v>
                </c:pt>
                <c:pt idx="833">
                  <c:v>967</c:v>
                </c:pt>
                <c:pt idx="834">
                  <c:v>966</c:v>
                </c:pt>
                <c:pt idx="835">
                  <c:v>965</c:v>
                </c:pt>
                <c:pt idx="836">
                  <c:v>964</c:v>
                </c:pt>
                <c:pt idx="837">
                  <c:v>963</c:v>
                </c:pt>
                <c:pt idx="838">
                  <c:v>962</c:v>
                </c:pt>
                <c:pt idx="839">
                  <c:v>961</c:v>
                </c:pt>
                <c:pt idx="840">
                  <c:v>960</c:v>
                </c:pt>
                <c:pt idx="841">
                  <c:v>959</c:v>
                </c:pt>
                <c:pt idx="842">
                  <c:v>958</c:v>
                </c:pt>
                <c:pt idx="843">
                  <c:v>957</c:v>
                </c:pt>
                <c:pt idx="844">
                  <c:v>956</c:v>
                </c:pt>
                <c:pt idx="845">
                  <c:v>955</c:v>
                </c:pt>
                <c:pt idx="846">
                  <c:v>954</c:v>
                </c:pt>
                <c:pt idx="847">
                  <c:v>953</c:v>
                </c:pt>
                <c:pt idx="848">
                  <c:v>952</c:v>
                </c:pt>
                <c:pt idx="849">
                  <c:v>951</c:v>
                </c:pt>
                <c:pt idx="850">
                  <c:v>950</c:v>
                </c:pt>
                <c:pt idx="851">
                  <c:v>949</c:v>
                </c:pt>
                <c:pt idx="852">
                  <c:v>948</c:v>
                </c:pt>
                <c:pt idx="853">
                  <c:v>947</c:v>
                </c:pt>
                <c:pt idx="854">
                  <c:v>946</c:v>
                </c:pt>
                <c:pt idx="855">
                  <c:v>945</c:v>
                </c:pt>
                <c:pt idx="856">
                  <c:v>944</c:v>
                </c:pt>
                <c:pt idx="857">
                  <c:v>943</c:v>
                </c:pt>
                <c:pt idx="858">
                  <c:v>942</c:v>
                </c:pt>
                <c:pt idx="859">
                  <c:v>941</c:v>
                </c:pt>
                <c:pt idx="860">
                  <c:v>940</c:v>
                </c:pt>
                <c:pt idx="861">
                  <c:v>939</c:v>
                </c:pt>
                <c:pt idx="862">
                  <c:v>938</c:v>
                </c:pt>
                <c:pt idx="863">
                  <c:v>937</c:v>
                </c:pt>
                <c:pt idx="864">
                  <c:v>936</c:v>
                </c:pt>
                <c:pt idx="865">
                  <c:v>935</c:v>
                </c:pt>
                <c:pt idx="866">
                  <c:v>934</c:v>
                </c:pt>
                <c:pt idx="867">
                  <c:v>933</c:v>
                </c:pt>
                <c:pt idx="868">
                  <c:v>932</c:v>
                </c:pt>
                <c:pt idx="869">
                  <c:v>931</c:v>
                </c:pt>
                <c:pt idx="870">
                  <c:v>930</c:v>
                </c:pt>
                <c:pt idx="871">
                  <c:v>929</c:v>
                </c:pt>
                <c:pt idx="872">
                  <c:v>928</c:v>
                </c:pt>
                <c:pt idx="873">
                  <c:v>927</c:v>
                </c:pt>
                <c:pt idx="874">
                  <c:v>926</c:v>
                </c:pt>
                <c:pt idx="875">
                  <c:v>925</c:v>
                </c:pt>
                <c:pt idx="876">
                  <c:v>924</c:v>
                </c:pt>
                <c:pt idx="877">
                  <c:v>923</c:v>
                </c:pt>
                <c:pt idx="878">
                  <c:v>922</c:v>
                </c:pt>
                <c:pt idx="879">
                  <c:v>921</c:v>
                </c:pt>
                <c:pt idx="880">
                  <c:v>920</c:v>
                </c:pt>
                <c:pt idx="881">
                  <c:v>919</c:v>
                </c:pt>
                <c:pt idx="882">
                  <c:v>918</c:v>
                </c:pt>
                <c:pt idx="883">
                  <c:v>917</c:v>
                </c:pt>
                <c:pt idx="884">
                  <c:v>916</c:v>
                </c:pt>
                <c:pt idx="885">
                  <c:v>915</c:v>
                </c:pt>
                <c:pt idx="886">
                  <c:v>914</c:v>
                </c:pt>
                <c:pt idx="887">
                  <c:v>913</c:v>
                </c:pt>
                <c:pt idx="888">
                  <c:v>912</c:v>
                </c:pt>
                <c:pt idx="889">
                  <c:v>911</c:v>
                </c:pt>
                <c:pt idx="890">
                  <c:v>910</c:v>
                </c:pt>
                <c:pt idx="891">
                  <c:v>909</c:v>
                </c:pt>
                <c:pt idx="892">
                  <c:v>908</c:v>
                </c:pt>
                <c:pt idx="893">
                  <c:v>907</c:v>
                </c:pt>
                <c:pt idx="894">
                  <c:v>906</c:v>
                </c:pt>
                <c:pt idx="895">
                  <c:v>905</c:v>
                </c:pt>
                <c:pt idx="896">
                  <c:v>904</c:v>
                </c:pt>
                <c:pt idx="897">
                  <c:v>903</c:v>
                </c:pt>
                <c:pt idx="898">
                  <c:v>902</c:v>
                </c:pt>
                <c:pt idx="899">
                  <c:v>901</c:v>
                </c:pt>
                <c:pt idx="900">
                  <c:v>900</c:v>
                </c:pt>
                <c:pt idx="901">
                  <c:v>899</c:v>
                </c:pt>
                <c:pt idx="902">
                  <c:v>898</c:v>
                </c:pt>
                <c:pt idx="903">
                  <c:v>897</c:v>
                </c:pt>
                <c:pt idx="904">
                  <c:v>896</c:v>
                </c:pt>
                <c:pt idx="905">
                  <c:v>895</c:v>
                </c:pt>
                <c:pt idx="906">
                  <c:v>894</c:v>
                </c:pt>
                <c:pt idx="907">
                  <c:v>893</c:v>
                </c:pt>
                <c:pt idx="908">
                  <c:v>892</c:v>
                </c:pt>
                <c:pt idx="909">
                  <c:v>891</c:v>
                </c:pt>
                <c:pt idx="910">
                  <c:v>890</c:v>
                </c:pt>
                <c:pt idx="911">
                  <c:v>889</c:v>
                </c:pt>
                <c:pt idx="912">
                  <c:v>888</c:v>
                </c:pt>
                <c:pt idx="913">
                  <c:v>887</c:v>
                </c:pt>
                <c:pt idx="914">
                  <c:v>886</c:v>
                </c:pt>
                <c:pt idx="915">
                  <c:v>885</c:v>
                </c:pt>
                <c:pt idx="916">
                  <c:v>884</c:v>
                </c:pt>
                <c:pt idx="917">
                  <c:v>883</c:v>
                </c:pt>
                <c:pt idx="918">
                  <c:v>882</c:v>
                </c:pt>
                <c:pt idx="919">
                  <c:v>881</c:v>
                </c:pt>
                <c:pt idx="920">
                  <c:v>880</c:v>
                </c:pt>
                <c:pt idx="921">
                  <c:v>879</c:v>
                </c:pt>
                <c:pt idx="922">
                  <c:v>878</c:v>
                </c:pt>
                <c:pt idx="923">
                  <c:v>877</c:v>
                </c:pt>
                <c:pt idx="924">
                  <c:v>876</c:v>
                </c:pt>
                <c:pt idx="925">
                  <c:v>875</c:v>
                </c:pt>
                <c:pt idx="926">
                  <c:v>874</c:v>
                </c:pt>
                <c:pt idx="927">
                  <c:v>873</c:v>
                </c:pt>
                <c:pt idx="928">
                  <c:v>872</c:v>
                </c:pt>
                <c:pt idx="929">
                  <c:v>871</c:v>
                </c:pt>
                <c:pt idx="930">
                  <c:v>870</c:v>
                </c:pt>
                <c:pt idx="931">
                  <c:v>869</c:v>
                </c:pt>
                <c:pt idx="932">
                  <c:v>868</c:v>
                </c:pt>
                <c:pt idx="933">
                  <c:v>867</c:v>
                </c:pt>
                <c:pt idx="934">
                  <c:v>866</c:v>
                </c:pt>
                <c:pt idx="935">
                  <c:v>865</c:v>
                </c:pt>
                <c:pt idx="936">
                  <c:v>864</c:v>
                </c:pt>
                <c:pt idx="937">
                  <c:v>863</c:v>
                </c:pt>
                <c:pt idx="938">
                  <c:v>862</c:v>
                </c:pt>
                <c:pt idx="939">
                  <c:v>861</c:v>
                </c:pt>
                <c:pt idx="940">
                  <c:v>860</c:v>
                </c:pt>
                <c:pt idx="941">
                  <c:v>859</c:v>
                </c:pt>
                <c:pt idx="942">
                  <c:v>858</c:v>
                </c:pt>
                <c:pt idx="943">
                  <c:v>857</c:v>
                </c:pt>
                <c:pt idx="944">
                  <c:v>856</c:v>
                </c:pt>
                <c:pt idx="945">
                  <c:v>855</c:v>
                </c:pt>
                <c:pt idx="946">
                  <c:v>854</c:v>
                </c:pt>
                <c:pt idx="947">
                  <c:v>853</c:v>
                </c:pt>
                <c:pt idx="948">
                  <c:v>852</c:v>
                </c:pt>
                <c:pt idx="949">
                  <c:v>851</c:v>
                </c:pt>
                <c:pt idx="950">
                  <c:v>850</c:v>
                </c:pt>
                <c:pt idx="951">
                  <c:v>849</c:v>
                </c:pt>
                <c:pt idx="952">
                  <c:v>848</c:v>
                </c:pt>
                <c:pt idx="953">
                  <c:v>847</c:v>
                </c:pt>
                <c:pt idx="954">
                  <c:v>846</c:v>
                </c:pt>
                <c:pt idx="955">
                  <c:v>845</c:v>
                </c:pt>
                <c:pt idx="956">
                  <c:v>844</c:v>
                </c:pt>
                <c:pt idx="957">
                  <c:v>843</c:v>
                </c:pt>
                <c:pt idx="958">
                  <c:v>842</c:v>
                </c:pt>
                <c:pt idx="959">
                  <c:v>841</c:v>
                </c:pt>
                <c:pt idx="960">
                  <c:v>840</c:v>
                </c:pt>
                <c:pt idx="961">
                  <c:v>839</c:v>
                </c:pt>
                <c:pt idx="962">
                  <c:v>838</c:v>
                </c:pt>
                <c:pt idx="963">
                  <c:v>837</c:v>
                </c:pt>
                <c:pt idx="964">
                  <c:v>836</c:v>
                </c:pt>
                <c:pt idx="965">
                  <c:v>835</c:v>
                </c:pt>
                <c:pt idx="966">
                  <c:v>834</c:v>
                </c:pt>
                <c:pt idx="967">
                  <c:v>833</c:v>
                </c:pt>
                <c:pt idx="968">
                  <c:v>832</c:v>
                </c:pt>
                <c:pt idx="969">
                  <c:v>831</c:v>
                </c:pt>
                <c:pt idx="970">
                  <c:v>830</c:v>
                </c:pt>
                <c:pt idx="971">
                  <c:v>829</c:v>
                </c:pt>
                <c:pt idx="972">
                  <c:v>828</c:v>
                </c:pt>
                <c:pt idx="973">
                  <c:v>827</c:v>
                </c:pt>
                <c:pt idx="974">
                  <c:v>826</c:v>
                </c:pt>
                <c:pt idx="975">
                  <c:v>825</c:v>
                </c:pt>
                <c:pt idx="976">
                  <c:v>824</c:v>
                </c:pt>
                <c:pt idx="977">
                  <c:v>823</c:v>
                </c:pt>
                <c:pt idx="978">
                  <c:v>822</c:v>
                </c:pt>
                <c:pt idx="979">
                  <c:v>821</c:v>
                </c:pt>
                <c:pt idx="980">
                  <c:v>820</c:v>
                </c:pt>
                <c:pt idx="981">
                  <c:v>819</c:v>
                </c:pt>
                <c:pt idx="982">
                  <c:v>818</c:v>
                </c:pt>
                <c:pt idx="983">
                  <c:v>817</c:v>
                </c:pt>
                <c:pt idx="984">
                  <c:v>816</c:v>
                </c:pt>
                <c:pt idx="985">
                  <c:v>815</c:v>
                </c:pt>
                <c:pt idx="986">
                  <c:v>814</c:v>
                </c:pt>
                <c:pt idx="987">
                  <c:v>813</c:v>
                </c:pt>
                <c:pt idx="988">
                  <c:v>812</c:v>
                </c:pt>
                <c:pt idx="989">
                  <c:v>811</c:v>
                </c:pt>
                <c:pt idx="990">
                  <c:v>810</c:v>
                </c:pt>
                <c:pt idx="991">
                  <c:v>809</c:v>
                </c:pt>
                <c:pt idx="992">
                  <c:v>808</c:v>
                </c:pt>
                <c:pt idx="993">
                  <c:v>807</c:v>
                </c:pt>
                <c:pt idx="994">
                  <c:v>806</c:v>
                </c:pt>
                <c:pt idx="995">
                  <c:v>805</c:v>
                </c:pt>
                <c:pt idx="996">
                  <c:v>804</c:v>
                </c:pt>
                <c:pt idx="997">
                  <c:v>803</c:v>
                </c:pt>
                <c:pt idx="998">
                  <c:v>802</c:v>
                </c:pt>
                <c:pt idx="999">
                  <c:v>801</c:v>
                </c:pt>
                <c:pt idx="1000">
                  <c:v>800</c:v>
                </c:pt>
                <c:pt idx="1001">
                  <c:v>799</c:v>
                </c:pt>
                <c:pt idx="1002">
                  <c:v>798</c:v>
                </c:pt>
                <c:pt idx="1003">
                  <c:v>797</c:v>
                </c:pt>
                <c:pt idx="1004">
                  <c:v>796</c:v>
                </c:pt>
                <c:pt idx="1005">
                  <c:v>795</c:v>
                </c:pt>
                <c:pt idx="1006">
                  <c:v>794</c:v>
                </c:pt>
                <c:pt idx="1007">
                  <c:v>793</c:v>
                </c:pt>
                <c:pt idx="1008">
                  <c:v>792</c:v>
                </c:pt>
                <c:pt idx="1009">
                  <c:v>791</c:v>
                </c:pt>
                <c:pt idx="1010">
                  <c:v>790</c:v>
                </c:pt>
                <c:pt idx="1011">
                  <c:v>789</c:v>
                </c:pt>
                <c:pt idx="1012">
                  <c:v>788</c:v>
                </c:pt>
                <c:pt idx="1013">
                  <c:v>787</c:v>
                </c:pt>
                <c:pt idx="1014">
                  <c:v>786</c:v>
                </c:pt>
                <c:pt idx="1015">
                  <c:v>785</c:v>
                </c:pt>
                <c:pt idx="1016">
                  <c:v>784</c:v>
                </c:pt>
                <c:pt idx="1017">
                  <c:v>783</c:v>
                </c:pt>
                <c:pt idx="1018">
                  <c:v>782</c:v>
                </c:pt>
                <c:pt idx="1019">
                  <c:v>781</c:v>
                </c:pt>
                <c:pt idx="1020">
                  <c:v>780</c:v>
                </c:pt>
                <c:pt idx="1021">
                  <c:v>779</c:v>
                </c:pt>
                <c:pt idx="1022">
                  <c:v>778</c:v>
                </c:pt>
                <c:pt idx="1023">
                  <c:v>777</c:v>
                </c:pt>
                <c:pt idx="1024">
                  <c:v>776</c:v>
                </c:pt>
                <c:pt idx="1025">
                  <c:v>775</c:v>
                </c:pt>
                <c:pt idx="1026">
                  <c:v>774</c:v>
                </c:pt>
                <c:pt idx="1027">
                  <c:v>773</c:v>
                </c:pt>
                <c:pt idx="1028">
                  <c:v>772</c:v>
                </c:pt>
                <c:pt idx="1029">
                  <c:v>771</c:v>
                </c:pt>
                <c:pt idx="1030">
                  <c:v>770</c:v>
                </c:pt>
                <c:pt idx="1031">
                  <c:v>769</c:v>
                </c:pt>
                <c:pt idx="1032">
                  <c:v>768</c:v>
                </c:pt>
                <c:pt idx="1033">
                  <c:v>767</c:v>
                </c:pt>
                <c:pt idx="1034">
                  <c:v>766</c:v>
                </c:pt>
                <c:pt idx="1035">
                  <c:v>765</c:v>
                </c:pt>
                <c:pt idx="1036">
                  <c:v>764</c:v>
                </c:pt>
                <c:pt idx="1037">
                  <c:v>763</c:v>
                </c:pt>
                <c:pt idx="1038">
                  <c:v>762</c:v>
                </c:pt>
                <c:pt idx="1039">
                  <c:v>761</c:v>
                </c:pt>
                <c:pt idx="1040">
                  <c:v>760</c:v>
                </c:pt>
                <c:pt idx="1041">
                  <c:v>759</c:v>
                </c:pt>
                <c:pt idx="1042">
                  <c:v>758</c:v>
                </c:pt>
                <c:pt idx="1043">
                  <c:v>757</c:v>
                </c:pt>
                <c:pt idx="1044">
                  <c:v>756</c:v>
                </c:pt>
                <c:pt idx="1045">
                  <c:v>755</c:v>
                </c:pt>
                <c:pt idx="1046">
                  <c:v>754</c:v>
                </c:pt>
                <c:pt idx="1047">
                  <c:v>753</c:v>
                </c:pt>
                <c:pt idx="1048">
                  <c:v>752</c:v>
                </c:pt>
                <c:pt idx="1049">
                  <c:v>751</c:v>
                </c:pt>
                <c:pt idx="1050">
                  <c:v>750</c:v>
                </c:pt>
                <c:pt idx="1051">
                  <c:v>749</c:v>
                </c:pt>
                <c:pt idx="1052">
                  <c:v>748</c:v>
                </c:pt>
                <c:pt idx="1053">
                  <c:v>747</c:v>
                </c:pt>
                <c:pt idx="1054">
                  <c:v>746</c:v>
                </c:pt>
                <c:pt idx="1055">
                  <c:v>745</c:v>
                </c:pt>
                <c:pt idx="1056">
                  <c:v>744</c:v>
                </c:pt>
                <c:pt idx="1057">
                  <c:v>743</c:v>
                </c:pt>
                <c:pt idx="1058">
                  <c:v>742</c:v>
                </c:pt>
                <c:pt idx="1059">
                  <c:v>741</c:v>
                </c:pt>
                <c:pt idx="1060">
                  <c:v>740</c:v>
                </c:pt>
                <c:pt idx="1061">
                  <c:v>739</c:v>
                </c:pt>
                <c:pt idx="1062">
                  <c:v>738</c:v>
                </c:pt>
                <c:pt idx="1063">
                  <c:v>737</c:v>
                </c:pt>
                <c:pt idx="1064">
                  <c:v>736</c:v>
                </c:pt>
                <c:pt idx="1065">
                  <c:v>735</c:v>
                </c:pt>
                <c:pt idx="1066">
                  <c:v>734</c:v>
                </c:pt>
                <c:pt idx="1067">
                  <c:v>733</c:v>
                </c:pt>
                <c:pt idx="1068">
                  <c:v>732</c:v>
                </c:pt>
                <c:pt idx="1069">
                  <c:v>731</c:v>
                </c:pt>
                <c:pt idx="1070">
                  <c:v>730</c:v>
                </c:pt>
                <c:pt idx="1071">
                  <c:v>729</c:v>
                </c:pt>
                <c:pt idx="1072">
                  <c:v>728</c:v>
                </c:pt>
                <c:pt idx="1073">
                  <c:v>727</c:v>
                </c:pt>
                <c:pt idx="1074">
                  <c:v>726</c:v>
                </c:pt>
                <c:pt idx="1075">
                  <c:v>725</c:v>
                </c:pt>
                <c:pt idx="1076">
                  <c:v>724</c:v>
                </c:pt>
                <c:pt idx="1077">
                  <c:v>723</c:v>
                </c:pt>
                <c:pt idx="1078">
                  <c:v>722</c:v>
                </c:pt>
                <c:pt idx="1079">
                  <c:v>721</c:v>
                </c:pt>
                <c:pt idx="1080">
                  <c:v>720</c:v>
                </c:pt>
                <c:pt idx="1081">
                  <c:v>719</c:v>
                </c:pt>
                <c:pt idx="1082">
                  <c:v>718</c:v>
                </c:pt>
                <c:pt idx="1083">
                  <c:v>717</c:v>
                </c:pt>
                <c:pt idx="1084">
                  <c:v>716</c:v>
                </c:pt>
                <c:pt idx="1085">
                  <c:v>715</c:v>
                </c:pt>
                <c:pt idx="1086">
                  <c:v>714</c:v>
                </c:pt>
                <c:pt idx="1087">
                  <c:v>713</c:v>
                </c:pt>
                <c:pt idx="1088">
                  <c:v>712</c:v>
                </c:pt>
                <c:pt idx="1089">
                  <c:v>711</c:v>
                </c:pt>
                <c:pt idx="1090">
                  <c:v>710</c:v>
                </c:pt>
                <c:pt idx="1091">
                  <c:v>709</c:v>
                </c:pt>
                <c:pt idx="1092">
                  <c:v>708</c:v>
                </c:pt>
                <c:pt idx="1093">
                  <c:v>707</c:v>
                </c:pt>
                <c:pt idx="1094">
                  <c:v>706</c:v>
                </c:pt>
                <c:pt idx="1095">
                  <c:v>705</c:v>
                </c:pt>
                <c:pt idx="1096">
                  <c:v>704</c:v>
                </c:pt>
                <c:pt idx="1097">
                  <c:v>703</c:v>
                </c:pt>
                <c:pt idx="1098">
                  <c:v>702</c:v>
                </c:pt>
                <c:pt idx="1099">
                  <c:v>701</c:v>
                </c:pt>
                <c:pt idx="1100">
                  <c:v>700</c:v>
                </c:pt>
                <c:pt idx="1101">
                  <c:v>699</c:v>
                </c:pt>
                <c:pt idx="1102">
                  <c:v>698</c:v>
                </c:pt>
                <c:pt idx="1103">
                  <c:v>697</c:v>
                </c:pt>
                <c:pt idx="1104">
                  <c:v>696</c:v>
                </c:pt>
                <c:pt idx="1105">
                  <c:v>695</c:v>
                </c:pt>
                <c:pt idx="1106">
                  <c:v>694</c:v>
                </c:pt>
                <c:pt idx="1107">
                  <c:v>693</c:v>
                </c:pt>
                <c:pt idx="1108">
                  <c:v>692</c:v>
                </c:pt>
                <c:pt idx="1109">
                  <c:v>691</c:v>
                </c:pt>
                <c:pt idx="1110">
                  <c:v>690</c:v>
                </c:pt>
                <c:pt idx="1111">
                  <c:v>689</c:v>
                </c:pt>
                <c:pt idx="1112">
                  <c:v>688</c:v>
                </c:pt>
                <c:pt idx="1113">
                  <c:v>687</c:v>
                </c:pt>
                <c:pt idx="1114">
                  <c:v>686</c:v>
                </c:pt>
                <c:pt idx="1115">
                  <c:v>685</c:v>
                </c:pt>
                <c:pt idx="1116">
                  <c:v>684</c:v>
                </c:pt>
                <c:pt idx="1117">
                  <c:v>683</c:v>
                </c:pt>
                <c:pt idx="1118">
                  <c:v>682</c:v>
                </c:pt>
                <c:pt idx="1119">
                  <c:v>681</c:v>
                </c:pt>
                <c:pt idx="1120">
                  <c:v>680</c:v>
                </c:pt>
                <c:pt idx="1121">
                  <c:v>679</c:v>
                </c:pt>
                <c:pt idx="1122">
                  <c:v>678</c:v>
                </c:pt>
                <c:pt idx="1123">
                  <c:v>677</c:v>
                </c:pt>
                <c:pt idx="1124">
                  <c:v>676</c:v>
                </c:pt>
                <c:pt idx="1125">
                  <c:v>675</c:v>
                </c:pt>
                <c:pt idx="1126">
                  <c:v>674</c:v>
                </c:pt>
                <c:pt idx="1127">
                  <c:v>673</c:v>
                </c:pt>
                <c:pt idx="1128">
                  <c:v>672</c:v>
                </c:pt>
                <c:pt idx="1129">
                  <c:v>671</c:v>
                </c:pt>
                <c:pt idx="1130">
                  <c:v>670</c:v>
                </c:pt>
                <c:pt idx="1131">
                  <c:v>669</c:v>
                </c:pt>
                <c:pt idx="1132">
                  <c:v>668</c:v>
                </c:pt>
                <c:pt idx="1133">
                  <c:v>667</c:v>
                </c:pt>
                <c:pt idx="1134">
                  <c:v>666</c:v>
                </c:pt>
                <c:pt idx="1135">
                  <c:v>665</c:v>
                </c:pt>
                <c:pt idx="1136">
                  <c:v>664</c:v>
                </c:pt>
                <c:pt idx="1137">
                  <c:v>663</c:v>
                </c:pt>
                <c:pt idx="1138">
                  <c:v>662</c:v>
                </c:pt>
                <c:pt idx="1139">
                  <c:v>661</c:v>
                </c:pt>
                <c:pt idx="1140">
                  <c:v>660</c:v>
                </c:pt>
                <c:pt idx="1141">
                  <c:v>659</c:v>
                </c:pt>
                <c:pt idx="1142">
                  <c:v>658</c:v>
                </c:pt>
                <c:pt idx="1143">
                  <c:v>657</c:v>
                </c:pt>
                <c:pt idx="1144">
                  <c:v>656</c:v>
                </c:pt>
                <c:pt idx="1145">
                  <c:v>655</c:v>
                </c:pt>
                <c:pt idx="1146">
                  <c:v>654</c:v>
                </c:pt>
                <c:pt idx="1147">
                  <c:v>653</c:v>
                </c:pt>
                <c:pt idx="1148">
                  <c:v>652</c:v>
                </c:pt>
                <c:pt idx="1149">
                  <c:v>651</c:v>
                </c:pt>
                <c:pt idx="1150">
                  <c:v>650</c:v>
                </c:pt>
                <c:pt idx="1151">
                  <c:v>649</c:v>
                </c:pt>
                <c:pt idx="1152">
                  <c:v>648</c:v>
                </c:pt>
                <c:pt idx="1153">
                  <c:v>647</c:v>
                </c:pt>
                <c:pt idx="1154">
                  <c:v>646</c:v>
                </c:pt>
                <c:pt idx="1155">
                  <c:v>645</c:v>
                </c:pt>
                <c:pt idx="1156">
                  <c:v>644</c:v>
                </c:pt>
                <c:pt idx="1157">
                  <c:v>643</c:v>
                </c:pt>
                <c:pt idx="1158">
                  <c:v>642</c:v>
                </c:pt>
                <c:pt idx="1159">
                  <c:v>641</c:v>
                </c:pt>
                <c:pt idx="1160">
                  <c:v>640</c:v>
                </c:pt>
                <c:pt idx="1161">
                  <c:v>639</c:v>
                </c:pt>
                <c:pt idx="1162">
                  <c:v>638</c:v>
                </c:pt>
                <c:pt idx="1163">
                  <c:v>637</c:v>
                </c:pt>
                <c:pt idx="1164">
                  <c:v>636</c:v>
                </c:pt>
                <c:pt idx="1165">
                  <c:v>635</c:v>
                </c:pt>
                <c:pt idx="1166">
                  <c:v>634</c:v>
                </c:pt>
                <c:pt idx="1167">
                  <c:v>633</c:v>
                </c:pt>
                <c:pt idx="1168">
                  <c:v>632</c:v>
                </c:pt>
                <c:pt idx="1169">
                  <c:v>631</c:v>
                </c:pt>
                <c:pt idx="1170">
                  <c:v>630</c:v>
                </c:pt>
                <c:pt idx="1171">
                  <c:v>629</c:v>
                </c:pt>
                <c:pt idx="1172">
                  <c:v>628</c:v>
                </c:pt>
                <c:pt idx="1173">
                  <c:v>627</c:v>
                </c:pt>
                <c:pt idx="1174">
                  <c:v>626</c:v>
                </c:pt>
                <c:pt idx="1175">
                  <c:v>625</c:v>
                </c:pt>
                <c:pt idx="1176">
                  <c:v>624</c:v>
                </c:pt>
                <c:pt idx="1177">
                  <c:v>623</c:v>
                </c:pt>
                <c:pt idx="1178">
                  <c:v>622</c:v>
                </c:pt>
                <c:pt idx="1179">
                  <c:v>621</c:v>
                </c:pt>
                <c:pt idx="1180">
                  <c:v>620</c:v>
                </c:pt>
                <c:pt idx="1181">
                  <c:v>619</c:v>
                </c:pt>
                <c:pt idx="1182">
                  <c:v>618</c:v>
                </c:pt>
                <c:pt idx="1183">
                  <c:v>617</c:v>
                </c:pt>
                <c:pt idx="1184">
                  <c:v>616</c:v>
                </c:pt>
                <c:pt idx="1185">
                  <c:v>615</c:v>
                </c:pt>
                <c:pt idx="1186">
                  <c:v>614</c:v>
                </c:pt>
                <c:pt idx="1187">
                  <c:v>613</c:v>
                </c:pt>
                <c:pt idx="1188">
                  <c:v>612</c:v>
                </c:pt>
                <c:pt idx="1189">
                  <c:v>611</c:v>
                </c:pt>
                <c:pt idx="1190">
                  <c:v>610</c:v>
                </c:pt>
                <c:pt idx="1191">
                  <c:v>609</c:v>
                </c:pt>
                <c:pt idx="1192">
                  <c:v>608</c:v>
                </c:pt>
                <c:pt idx="1193">
                  <c:v>607</c:v>
                </c:pt>
                <c:pt idx="1194">
                  <c:v>606</c:v>
                </c:pt>
                <c:pt idx="1195">
                  <c:v>605</c:v>
                </c:pt>
                <c:pt idx="1196">
                  <c:v>604</c:v>
                </c:pt>
                <c:pt idx="1197">
                  <c:v>603</c:v>
                </c:pt>
                <c:pt idx="1198">
                  <c:v>602</c:v>
                </c:pt>
                <c:pt idx="1199">
                  <c:v>601</c:v>
                </c:pt>
                <c:pt idx="1200">
                  <c:v>600</c:v>
                </c:pt>
                <c:pt idx="1201">
                  <c:v>599</c:v>
                </c:pt>
                <c:pt idx="1202">
                  <c:v>598</c:v>
                </c:pt>
                <c:pt idx="1203">
                  <c:v>597</c:v>
                </c:pt>
                <c:pt idx="1204">
                  <c:v>596</c:v>
                </c:pt>
                <c:pt idx="1205">
                  <c:v>595</c:v>
                </c:pt>
                <c:pt idx="1206">
                  <c:v>594</c:v>
                </c:pt>
                <c:pt idx="1207">
                  <c:v>593</c:v>
                </c:pt>
                <c:pt idx="1208">
                  <c:v>592</c:v>
                </c:pt>
                <c:pt idx="1209">
                  <c:v>591</c:v>
                </c:pt>
                <c:pt idx="1210">
                  <c:v>590</c:v>
                </c:pt>
                <c:pt idx="1211">
                  <c:v>589</c:v>
                </c:pt>
                <c:pt idx="1212">
                  <c:v>588</c:v>
                </c:pt>
                <c:pt idx="1213">
                  <c:v>587</c:v>
                </c:pt>
                <c:pt idx="1214">
                  <c:v>586</c:v>
                </c:pt>
                <c:pt idx="1215">
                  <c:v>585</c:v>
                </c:pt>
                <c:pt idx="1216">
                  <c:v>584</c:v>
                </c:pt>
                <c:pt idx="1217">
                  <c:v>583</c:v>
                </c:pt>
                <c:pt idx="1218">
                  <c:v>582</c:v>
                </c:pt>
                <c:pt idx="1219">
                  <c:v>581</c:v>
                </c:pt>
                <c:pt idx="1220">
                  <c:v>580</c:v>
                </c:pt>
                <c:pt idx="1221">
                  <c:v>579</c:v>
                </c:pt>
                <c:pt idx="1222">
                  <c:v>578</c:v>
                </c:pt>
                <c:pt idx="1223">
                  <c:v>577</c:v>
                </c:pt>
                <c:pt idx="1224">
                  <c:v>576</c:v>
                </c:pt>
                <c:pt idx="1225">
                  <c:v>575</c:v>
                </c:pt>
                <c:pt idx="1226">
                  <c:v>574</c:v>
                </c:pt>
                <c:pt idx="1227">
                  <c:v>573</c:v>
                </c:pt>
                <c:pt idx="1228">
                  <c:v>572</c:v>
                </c:pt>
                <c:pt idx="1229">
                  <c:v>571</c:v>
                </c:pt>
                <c:pt idx="1230">
                  <c:v>570</c:v>
                </c:pt>
                <c:pt idx="1231">
                  <c:v>569</c:v>
                </c:pt>
                <c:pt idx="1232">
                  <c:v>568</c:v>
                </c:pt>
                <c:pt idx="1233">
                  <c:v>567</c:v>
                </c:pt>
                <c:pt idx="1234">
                  <c:v>566</c:v>
                </c:pt>
                <c:pt idx="1235">
                  <c:v>565</c:v>
                </c:pt>
                <c:pt idx="1236">
                  <c:v>564</c:v>
                </c:pt>
                <c:pt idx="1237">
                  <c:v>563</c:v>
                </c:pt>
                <c:pt idx="1238">
                  <c:v>562</c:v>
                </c:pt>
                <c:pt idx="1239">
                  <c:v>561</c:v>
                </c:pt>
                <c:pt idx="1240">
                  <c:v>560</c:v>
                </c:pt>
                <c:pt idx="1241">
                  <c:v>559</c:v>
                </c:pt>
                <c:pt idx="1242">
                  <c:v>558</c:v>
                </c:pt>
                <c:pt idx="1243">
                  <c:v>557</c:v>
                </c:pt>
                <c:pt idx="1244">
                  <c:v>556</c:v>
                </c:pt>
                <c:pt idx="1245">
                  <c:v>555</c:v>
                </c:pt>
                <c:pt idx="1246">
                  <c:v>554</c:v>
                </c:pt>
                <c:pt idx="1247">
                  <c:v>553</c:v>
                </c:pt>
                <c:pt idx="1248">
                  <c:v>552</c:v>
                </c:pt>
                <c:pt idx="1249">
                  <c:v>551</c:v>
                </c:pt>
                <c:pt idx="1250">
                  <c:v>550</c:v>
                </c:pt>
                <c:pt idx="1251">
                  <c:v>549</c:v>
                </c:pt>
                <c:pt idx="1252">
                  <c:v>548</c:v>
                </c:pt>
                <c:pt idx="1253">
                  <c:v>547</c:v>
                </c:pt>
                <c:pt idx="1254">
                  <c:v>546</c:v>
                </c:pt>
                <c:pt idx="1255">
                  <c:v>545</c:v>
                </c:pt>
                <c:pt idx="1256">
                  <c:v>544</c:v>
                </c:pt>
                <c:pt idx="1257">
                  <c:v>543</c:v>
                </c:pt>
                <c:pt idx="1258">
                  <c:v>542</c:v>
                </c:pt>
                <c:pt idx="1259">
                  <c:v>541</c:v>
                </c:pt>
                <c:pt idx="1260">
                  <c:v>540</c:v>
                </c:pt>
                <c:pt idx="1261">
                  <c:v>539</c:v>
                </c:pt>
                <c:pt idx="1262">
                  <c:v>538</c:v>
                </c:pt>
                <c:pt idx="1263">
                  <c:v>537</c:v>
                </c:pt>
                <c:pt idx="1264">
                  <c:v>536</c:v>
                </c:pt>
                <c:pt idx="1265">
                  <c:v>535</c:v>
                </c:pt>
                <c:pt idx="1266">
                  <c:v>534</c:v>
                </c:pt>
                <c:pt idx="1267">
                  <c:v>533</c:v>
                </c:pt>
                <c:pt idx="1268">
                  <c:v>532</c:v>
                </c:pt>
                <c:pt idx="1269">
                  <c:v>531</c:v>
                </c:pt>
                <c:pt idx="1270">
                  <c:v>530</c:v>
                </c:pt>
                <c:pt idx="1271">
                  <c:v>529</c:v>
                </c:pt>
                <c:pt idx="1272">
                  <c:v>528</c:v>
                </c:pt>
                <c:pt idx="1273">
                  <c:v>527</c:v>
                </c:pt>
                <c:pt idx="1274">
                  <c:v>526</c:v>
                </c:pt>
                <c:pt idx="1275">
                  <c:v>525</c:v>
                </c:pt>
                <c:pt idx="1276">
                  <c:v>524</c:v>
                </c:pt>
                <c:pt idx="1277">
                  <c:v>523</c:v>
                </c:pt>
                <c:pt idx="1278">
                  <c:v>522</c:v>
                </c:pt>
                <c:pt idx="1279">
                  <c:v>521</c:v>
                </c:pt>
                <c:pt idx="1280">
                  <c:v>520</c:v>
                </c:pt>
                <c:pt idx="1281">
                  <c:v>519</c:v>
                </c:pt>
                <c:pt idx="1282">
                  <c:v>518</c:v>
                </c:pt>
                <c:pt idx="1283">
                  <c:v>517</c:v>
                </c:pt>
                <c:pt idx="1284">
                  <c:v>516</c:v>
                </c:pt>
                <c:pt idx="1285">
                  <c:v>515</c:v>
                </c:pt>
                <c:pt idx="1286">
                  <c:v>514</c:v>
                </c:pt>
                <c:pt idx="1287">
                  <c:v>513</c:v>
                </c:pt>
                <c:pt idx="1288">
                  <c:v>512</c:v>
                </c:pt>
                <c:pt idx="1289">
                  <c:v>511</c:v>
                </c:pt>
                <c:pt idx="1290">
                  <c:v>510</c:v>
                </c:pt>
                <c:pt idx="1291">
                  <c:v>509</c:v>
                </c:pt>
                <c:pt idx="1292">
                  <c:v>508</c:v>
                </c:pt>
                <c:pt idx="1293">
                  <c:v>507</c:v>
                </c:pt>
                <c:pt idx="1294">
                  <c:v>506</c:v>
                </c:pt>
                <c:pt idx="1295">
                  <c:v>505</c:v>
                </c:pt>
                <c:pt idx="1296">
                  <c:v>504</c:v>
                </c:pt>
                <c:pt idx="1297">
                  <c:v>503</c:v>
                </c:pt>
                <c:pt idx="1298">
                  <c:v>502</c:v>
                </c:pt>
                <c:pt idx="1299">
                  <c:v>501</c:v>
                </c:pt>
                <c:pt idx="1300">
                  <c:v>500</c:v>
                </c:pt>
                <c:pt idx="1301">
                  <c:v>499</c:v>
                </c:pt>
                <c:pt idx="1302">
                  <c:v>498</c:v>
                </c:pt>
                <c:pt idx="1303">
                  <c:v>497</c:v>
                </c:pt>
                <c:pt idx="1304">
                  <c:v>496</c:v>
                </c:pt>
                <c:pt idx="1305">
                  <c:v>495</c:v>
                </c:pt>
                <c:pt idx="1306">
                  <c:v>494</c:v>
                </c:pt>
                <c:pt idx="1307">
                  <c:v>493</c:v>
                </c:pt>
                <c:pt idx="1308">
                  <c:v>492</c:v>
                </c:pt>
                <c:pt idx="1309">
                  <c:v>491</c:v>
                </c:pt>
                <c:pt idx="1310">
                  <c:v>490</c:v>
                </c:pt>
                <c:pt idx="1311">
                  <c:v>489</c:v>
                </c:pt>
                <c:pt idx="1312">
                  <c:v>488</c:v>
                </c:pt>
                <c:pt idx="1313">
                  <c:v>487</c:v>
                </c:pt>
                <c:pt idx="1314">
                  <c:v>486</c:v>
                </c:pt>
                <c:pt idx="1315">
                  <c:v>485</c:v>
                </c:pt>
                <c:pt idx="1316">
                  <c:v>484</c:v>
                </c:pt>
                <c:pt idx="1317">
                  <c:v>483</c:v>
                </c:pt>
                <c:pt idx="1318">
                  <c:v>482</c:v>
                </c:pt>
                <c:pt idx="1319">
                  <c:v>481</c:v>
                </c:pt>
                <c:pt idx="1320">
                  <c:v>480</c:v>
                </c:pt>
                <c:pt idx="1321">
                  <c:v>479</c:v>
                </c:pt>
                <c:pt idx="1322">
                  <c:v>478</c:v>
                </c:pt>
                <c:pt idx="1323">
                  <c:v>477</c:v>
                </c:pt>
                <c:pt idx="1324">
                  <c:v>476</c:v>
                </c:pt>
                <c:pt idx="1325">
                  <c:v>475</c:v>
                </c:pt>
                <c:pt idx="1326">
                  <c:v>474</c:v>
                </c:pt>
                <c:pt idx="1327">
                  <c:v>473</c:v>
                </c:pt>
                <c:pt idx="1328">
                  <c:v>472</c:v>
                </c:pt>
                <c:pt idx="1329">
                  <c:v>471</c:v>
                </c:pt>
                <c:pt idx="1330">
                  <c:v>470</c:v>
                </c:pt>
                <c:pt idx="1331">
                  <c:v>469</c:v>
                </c:pt>
                <c:pt idx="1332">
                  <c:v>468</c:v>
                </c:pt>
                <c:pt idx="1333">
                  <c:v>467</c:v>
                </c:pt>
                <c:pt idx="1334">
                  <c:v>466</c:v>
                </c:pt>
                <c:pt idx="1335">
                  <c:v>465</c:v>
                </c:pt>
                <c:pt idx="1336">
                  <c:v>464</c:v>
                </c:pt>
                <c:pt idx="1337">
                  <c:v>463</c:v>
                </c:pt>
                <c:pt idx="1338">
                  <c:v>462</c:v>
                </c:pt>
                <c:pt idx="1339">
                  <c:v>461</c:v>
                </c:pt>
                <c:pt idx="1340">
                  <c:v>460</c:v>
                </c:pt>
                <c:pt idx="1341">
                  <c:v>459</c:v>
                </c:pt>
                <c:pt idx="1342">
                  <c:v>458</c:v>
                </c:pt>
                <c:pt idx="1343">
                  <c:v>457</c:v>
                </c:pt>
                <c:pt idx="1344">
                  <c:v>456</c:v>
                </c:pt>
                <c:pt idx="1345">
                  <c:v>455</c:v>
                </c:pt>
                <c:pt idx="1346">
                  <c:v>454</c:v>
                </c:pt>
                <c:pt idx="1347">
                  <c:v>453</c:v>
                </c:pt>
                <c:pt idx="1348">
                  <c:v>452</c:v>
                </c:pt>
                <c:pt idx="1349">
                  <c:v>451</c:v>
                </c:pt>
                <c:pt idx="1350">
                  <c:v>450</c:v>
                </c:pt>
                <c:pt idx="1351">
                  <c:v>449</c:v>
                </c:pt>
                <c:pt idx="1352">
                  <c:v>448</c:v>
                </c:pt>
                <c:pt idx="1353">
                  <c:v>447</c:v>
                </c:pt>
                <c:pt idx="1354">
                  <c:v>446</c:v>
                </c:pt>
                <c:pt idx="1355">
                  <c:v>445</c:v>
                </c:pt>
                <c:pt idx="1356">
                  <c:v>444</c:v>
                </c:pt>
                <c:pt idx="1357">
                  <c:v>443</c:v>
                </c:pt>
                <c:pt idx="1358">
                  <c:v>442</c:v>
                </c:pt>
                <c:pt idx="1359">
                  <c:v>441</c:v>
                </c:pt>
                <c:pt idx="1360">
                  <c:v>440</c:v>
                </c:pt>
                <c:pt idx="1361">
                  <c:v>439</c:v>
                </c:pt>
                <c:pt idx="1362">
                  <c:v>438</c:v>
                </c:pt>
                <c:pt idx="1363">
                  <c:v>437</c:v>
                </c:pt>
                <c:pt idx="1364">
                  <c:v>436</c:v>
                </c:pt>
                <c:pt idx="1365">
                  <c:v>435</c:v>
                </c:pt>
                <c:pt idx="1366">
                  <c:v>434</c:v>
                </c:pt>
                <c:pt idx="1367">
                  <c:v>433</c:v>
                </c:pt>
                <c:pt idx="1368">
                  <c:v>432</c:v>
                </c:pt>
                <c:pt idx="1369">
                  <c:v>431</c:v>
                </c:pt>
                <c:pt idx="1370">
                  <c:v>430</c:v>
                </c:pt>
                <c:pt idx="1371">
                  <c:v>429</c:v>
                </c:pt>
                <c:pt idx="1372">
                  <c:v>428</c:v>
                </c:pt>
                <c:pt idx="1373">
                  <c:v>427</c:v>
                </c:pt>
                <c:pt idx="1374">
                  <c:v>426</c:v>
                </c:pt>
                <c:pt idx="1375">
                  <c:v>425</c:v>
                </c:pt>
                <c:pt idx="1376">
                  <c:v>424</c:v>
                </c:pt>
                <c:pt idx="1377">
                  <c:v>423</c:v>
                </c:pt>
                <c:pt idx="1378">
                  <c:v>422</c:v>
                </c:pt>
                <c:pt idx="1379">
                  <c:v>421</c:v>
                </c:pt>
                <c:pt idx="1380">
                  <c:v>420</c:v>
                </c:pt>
                <c:pt idx="1381">
                  <c:v>419</c:v>
                </c:pt>
                <c:pt idx="1382">
                  <c:v>418</c:v>
                </c:pt>
                <c:pt idx="1383">
                  <c:v>417</c:v>
                </c:pt>
                <c:pt idx="1384">
                  <c:v>416</c:v>
                </c:pt>
                <c:pt idx="1385">
                  <c:v>415</c:v>
                </c:pt>
                <c:pt idx="1386">
                  <c:v>414</c:v>
                </c:pt>
                <c:pt idx="1387">
                  <c:v>413</c:v>
                </c:pt>
                <c:pt idx="1388">
                  <c:v>412</c:v>
                </c:pt>
                <c:pt idx="1389">
                  <c:v>411</c:v>
                </c:pt>
                <c:pt idx="1390">
                  <c:v>410</c:v>
                </c:pt>
                <c:pt idx="1391">
                  <c:v>409</c:v>
                </c:pt>
                <c:pt idx="1392">
                  <c:v>408</c:v>
                </c:pt>
                <c:pt idx="1393">
                  <c:v>407</c:v>
                </c:pt>
                <c:pt idx="1394">
                  <c:v>406</c:v>
                </c:pt>
                <c:pt idx="1395">
                  <c:v>405</c:v>
                </c:pt>
                <c:pt idx="1396">
                  <c:v>404</c:v>
                </c:pt>
                <c:pt idx="1397">
                  <c:v>403</c:v>
                </c:pt>
                <c:pt idx="1398">
                  <c:v>402</c:v>
                </c:pt>
                <c:pt idx="1399">
                  <c:v>401</c:v>
                </c:pt>
                <c:pt idx="1400">
                  <c:v>400</c:v>
                </c:pt>
                <c:pt idx="1401">
                  <c:v>399</c:v>
                </c:pt>
                <c:pt idx="1402">
                  <c:v>398</c:v>
                </c:pt>
                <c:pt idx="1403">
                  <c:v>397</c:v>
                </c:pt>
                <c:pt idx="1404">
                  <c:v>396</c:v>
                </c:pt>
                <c:pt idx="1405">
                  <c:v>395</c:v>
                </c:pt>
                <c:pt idx="1406">
                  <c:v>394</c:v>
                </c:pt>
                <c:pt idx="1407">
                  <c:v>393</c:v>
                </c:pt>
                <c:pt idx="1408">
                  <c:v>392</c:v>
                </c:pt>
                <c:pt idx="1409">
                  <c:v>391</c:v>
                </c:pt>
                <c:pt idx="1410">
                  <c:v>390</c:v>
                </c:pt>
                <c:pt idx="1411">
                  <c:v>389</c:v>
                </c:pt>
                <c:pt idx="1412">
                  <c:v>388</c:v>
                </c:pt>
                <c:pt idx="1413">
                  <c:v>387</c:v>
                </c:pt>
                <c:pt idx="1414">
                  <c:v>386</c:v>
                </c:pt>
                <c:pt idx="1415">
                  <c:v>385</c:v>
                </c:pt>
                <c:pt idx="1416">
                  <c:v>384</c:v>
                </c:pt>
                <c:pt idx="1417">
                  <c:v>383</c:v>
                </c:pt>
                <c:pt idx="1418">
                  <c:v>382</c:v>
                </c:pt>
                <c:pt idx="1419">
                  <c:v>381</c:v>
                </c:pt>
                <c:pt idx="1420">
                  <c:v>380</c:v>
                </c:pt>
                <c:pt idx="1421">
                  <c:v>379</c:v>
                </c:pt>
                <c:pt idx="1422">
                  <c:v>378</c:v>
                </c:pt>
                <c:pt idx="1423">
                  <c:v>377</c:v>
                </c:pt>
                <c:pt idx="1424">
                  <c:v>376</c:v>
                </c:pt>
                <c:pt idx="1425">
                  <c:v>375</c:v>
                </c:pt>
                <c:pt idx="1426">
                  <c:v>374</c:v>
                </c:pt>
                <c:pt idx="1427">
                  <c:v>373</c:v>
                </c:pt>
                <c:pt idx="1428">
                  <c:v>372</c:v>
                </c:pt>
                <c:pt idx="1429">
                  <c:v>371</c:v>
                </c:pt>
                <c:pt idx="1430">
                  <c:v>370</c:v>
                </c:pt>
                <c:pt idx="1431">
                  <c:v>369</c:v>
                </c:pt>
                <c:pt idx="1432">
                  <c:v>368</c:v>
                </c:pt>
                <c:pt idx="1433">
                  <c:v>367</c:v>
                </c:pt>
                <c:pt idx="1434">
                  <c:v>366</c:v>
                </c:pt>
                <c:pt idx="1435">
                  <c:v>365</c:v>
                </c:pt>
                <c:pt idx="1436">
                  <c:v>364</c:v>
                </c:pt>
                <c:pt idx="1437">
                  <c:v>363</c:v>
                </c:pt>
                <c:pt idx="1438">
                  <c:v>362</c:v>
                </c:pt>
                <c:pt idx="1439">
                  <c:v>361</c:v>
                </c:pt>
                <c:pt idx="1440">
                  <c:v>360</c:v>
                </c:pt>
                <c:pt idx="1441">
                  <c:v>359</c:v>
                </c:pt>
                <c:pt idx="1442">
                  <c:v>358</c:v>
                </c:pt>
                <c:pt idx="1443">
                  <c:v>357</c:v>
                </c:pt>
                <c:pt idx="1444">
                  <c:v>356</c:v>
                </c:pt>
                <c:pt idx="1445">
                  <c:v>355</c:v>
                </c:pt>
                <c:pt idx="1446">
                  <c:v>354</c:v>
                </c:pt>
                <c:pt idx="1447">
                  <c:v>353</c:v>
                </c:pt>
                <c:pt idx="1448">
                  <c:v>352</c:v>
                </c:pt>
                <c:pt idx="1449">
                  <c:v>351</c:v>
                </c:pt>
                <c:pt idx="1450">
                  <c:v>350</c:v>
                </c:pt>
                <c:pt idx="1451">
                  <c:v>349</c:v>
                </c:pt>
                <c:pt idx="1452">
                  <c:v>348</c:v>
                </c:pt>
                <c:pt idx="1453">
                  <c:v>347</c:v>
                </c:pt>
                <c:pt idx="1454">
                  <c:v>346</c:v>
                </c:pt>
                <c:pt idx="1455">
                  <c:v>345</c:v>
                </c:pt>
                <c:pt idx="1456">
                  <c:v>344</c:v>
                </c:pt>
                <c:pt idx="1457">
                  <c:v>343</c:v>
                </c:pt>
                <c:pt idx="1458">
                  <c:v>342</c:v>
                </c:pt>
                <c:pt idx="1459">
                  <c:v>341</c:v>
                </c:pt>
                <c:pt idx="1460">
                  <c:v>340</c:v>
                </c:pt>
                <c:pt idx="1461">
                  <c:v>339</c:v>
                </c:pt>
                <c:pt idx="1462">
                  <c:v>338</c:v>
                </c:pt>
                <c:pt idx="1463">
                  <c:v>337</c:v>
                </c:pt>
                <c:pt idx="1464">
                  <c:v>336</c:v>
                </c:pt>
                <c:pt idx="1465">
                  <c:v>335</c:v>
                </c:pt>
                <c:pt idx="1466">
                  <c:v>334</c:v>
                </c:pt>
                <c:pt idx="1467">
                  <c:v>333</c:v>
                </c:pt>
                <c:pt idx="1468">
                  <c:v>332</c:v>
                </c:pt>
                <c:pt idx="1469">
                  <c:v>331</c:v>
                </c:pt>
                <c:pt idx="1470">
                  <c:v>330</c:v>
                </c:pt>
                <c:pt idx="1471">
                  <c:v>329</c:v>
                </c:pt>
                <c:pt idx="1472">
                  <c:v>328</c:v>
                </c:pt>
                <c:pt idx="1473">
                  <c:v>327</c:v>
                </c:pt>
                <c:pt idx="1474">
                  <c:v>326</c:v>
                </c:pt>
                <c:pt idx="1475">
                  <c:v>325</c:v>
                </c:pt>
                <c:pt idx="1476">
                  <c:v>324</c:v>
                </c:pt>
                <c:pt idx="1477">
                  <c:v>323</c:v>
                </c:pt>
                <c:pt idx="1478">
                  <c:v>322</c:v>
                </c:pt>
                <c:pt idx="1479">
                  <c:v>321</c:v>
                </c:pt>
                <c:pt idx="1480">
                  <c:v>320</c:v>
                </c:pt>
              </c:numCache>
            </c:numRef>
          </c:xVal>
          <c:yVal>
            <c:numRef>
              <c:f>'Milk_A-D.Sample'!$R$2:$R$1482</c:f>
              <c:numCache>
                <c:formatCode>General</c:formatCode>
                <c:ptCount val="1481"/>
                <c:pt idx="0">
                  <c:v>36.835118999999999</c:v>
                </c:pt>
                <c:pt idx="1">
                  <c:v>36.384964000000004</c:v>
                </c:pt>
                <c:pt idx="2">
                  <c:v>36.387917999999992</c:v>
                </c:pt>
                <c:pt idx="3">
                  <c:v>36.398392000000008</c:v>
                </c:pt>
                <c:pt idx="4">
                  <c:v>36.362792000000006</c:v>
                </c:pt>
                <c:pt idx="5">
                  <c:v>36.372746999999997</c:v>
                </c:pt>
                <c:pt idx="6">
                  <c:v>36.344096</c:v>
                </c:pt>
                <c:pt idx="7">
                  <c:v>36.361895000000004</c:v>
                </c:pt>
                <c:pt idx="8">
                  <c:v>36.347989999999996</c:v>
                </c:pt>
                <c:pt idx="9">
                  <c:v>36.389589000000008</c:v>
                </c:pt>
                <c:pt idx="10">
                  <c:v>36.416962000000005</c:v>
                </c:pt>
                <c:pt idx="11">
                  <c:v>36.441988000000002</c:v>
                </c:pt>
                <c:pt idx="12">
                  <c:v>36.472587000000004</c:v>
                </c:pt>
                <c:pt idx="13">
                  <c:v>36.498390000000001</c:v>
                </c:pt>
                <c:pt idx="14">
                  <c:v>36.522739999999992</c:v>
                </c:pt>
                <c:pt idx="15">
                  <c:v>36.526911999999996</c:v>
                </c:pt>
                <c:pt idx="16">
                  <c:v>36.528718000000005</c:v>
                </c:pt>
                <c:pt idx="17">
                  <c:v>36.551999000000002</c:v>
                </c:pt>
                <c:pt idx="18">
                  <c:v>36.572481000000003</c:v>
                </c:pt>
                <c:pt idx="19">
                  <c:v>36.535077000000001</c:v>
                </c:pt>
                <c:pt idx="20">
                  <c:v>36.536422000000002</c:v>
                </c:pt>
                <c:pt idx="21">
                  <c:v>36.515229999999995</c:v>
                </c:pt>
                <c:pt idx="22">
                  <c:v>36.498950999999998</c:v>
                </c:pt>
                <c:pt idx="23">
                  <c:v>36.452240000000003</c:v>
                </c:pt>
                <c:pt idx="24">
                  <c:v>36.462842000000002</c:v>
                </c:pt>
                <c:pt idx="25">
                  <c:v>36.442338000000007</c:v>
                </c:pt>
                <c:pt idx="26">
                  <c:v>36.458869000000007</c:v>
                </c:pt>
                <c:pt idx="27">
                  <c:v>36.448104000000008</c:v>
                </c:pt>
                <c:pt idx="28">
                  <c:v>36.469680000000004</c:v>
                </c:pt>
                <c:pt idx="29">
                  <c:v>36.497721000000006</c:v>
                </c:pt>
                <c:pt idx="30">
                  <c:v>36.504809000000002</c:v>
                </c:pt>
                <c:pt idx="31">
                  <c:v>36.515914000000002</c:v>
                </c:pt>
                <c:pt idx="32">
                  <c:v>36.532842000000009</c:v>
                </c:pt>
                <c:pt idx="33">
                  <c:v>36.563185000000004</c:v>
                </c:pt>
                <c:pt idx="34">
                  <c:v>36.569085000000001</c:v>
                </c:pt>
                <c:pt idx="35">
                  <c:v>36.572327000000001</c:v>
                </c:pt>
                <c:pt idx="36">
                  <c:v>36.571728999999998</c:v>
                </c:pt>
                <c:pt idx="37">
                  <c:v>36.579402999999999</c:v>
                </c:pt>
                <c:pt idx="38">
                  <c:v>36.547879000000002</c:v>
                </c:pt>
                <c:pt idx="39">
                  <c:v>36.529474999999991</c:v>
                </c:pt>
                <c:pt idx="40">
                  <c:v>36.488381000000004</c:v>
                </c:pt>
                <c:pt idx="41">
                  <c:v>36.455453000000006</c:v>
                </c:pt>
                <c:pt idx="42">
                  <c:v>36.428862999999993</c:v>
                </c:pt>
                <c:pt idx="43">
                  <c:v>36.410293000000003</c:v>
                </c:pt>
                <c:pt idx="44">
                  <c:v>36.412155999999996</c:v>
                </c:pt>
                <c:pt idx="45">
                  <c:v>36.395128999999997</c:v>
                </c:pt>
                <c:pt idx="46">
                  <c:v>36.398702999999998</c:v>
                </c:pt>
                <c:pt idx="47">
                  <c:v>36.387360000000001</c:v>
                </c:pt>
                <c:pt idx="48">
                  <c:v>36.396387999999995</c:v>
                </c:pt>
                <c:pt idx="49">
                  <c:v>36.428502999999992</c:v>
                </c:pt>
                <c:pt idx="50">
                  <c:v>36.450618999999996</c:v>
                </c:pt>
                <c:pt idx="51">
                  <c:v>36.467889999999997</c:v>
                </c:pt>
                <c:pt idx="52">
                  <c:v>36.495643000000001</c:v>
                </c:pt>
                <c:pt idx="53">
                  <c:v>36.498438</c:v>
                </c:pt>
                <c:pt idx="54">
                  <c:v>36.505940000000002</c:v>
                </c:pt>
                <c:pt idx="55">
                  <c:v>36.499142999999997</c:v>
                </c:pt>
                <c:pt idx="56">
                  <c:v>36.493424999999995</c:v>
                </c:pt>
                <c:pt idx="57">
                  <c:v>36.488549000000006</c:v>
                </c:pt>
                <c:pt idx="58">
                  <c:v>36.472475000000003</c:v>
                </c:pt>
                <c:pt idx="59">
                  <c:v>36.444510999999999</c:v>
                </c:pt>
                <c:pt idx="60">
                  <c:v>36.422040000000003</c:v>
                </c:pt>
                <c:pt idx="61">
                  <c:v>36.419616999999995</c:v>
                </c:pt>
                <c:pt idx="62">
                  <c:v>36.407362000000006</c:v>
                </c:pt>
                <c:pt idx="63">
                  <c:v>36.382396000000007</c:v>
                </c:pt>
                <c:pt idx="64">
                  <c:v>36.379601999999998</c:v>
                </c:pt>
                <c:pt idx="65">
                  <c:v>36.375698</c:v>
                </c:pt>
                <c:pt idx="66">
                  <c:v>36.391112999999997</c:v>
                </c:pt>
                <c:pt idx="67">
                  <c:v>36.395228000000003</c:v>
                </c:pt>
                <c:pt idx="68">
                  <c:v>36.409118999999997</c:v>
                </c:pt>
                <c:pt idx="69">
                  <c:v>36.437120000000007</c:v>
                </c:pt>
                <c:pt idx="70">
                  <c:v>36.458306999999998</c:v>
                </c:pt>
                <c:pt idx="71">
                  <c:v>36.475370999999996</c:v>
                </c:pt>
                <c:pt idx="72">
                  <c:v>36.498833000000005</c:v>
                </c:pt>
                <c:pt idx="73">
                  <c:v>36.504617999999994</c:v>
                </c:pt>
                <c:pt idx="74">
                  <c:v>36.512895999999998</c:v>
                </c:pt>
                <c:pt idx="75">
                  <c:v>36.49239</c:v>
                </c:pt>
                <c:pt idx="76">
                  <c:v>36.484021999999996</c:v>
                </c:pt>
                <c:pt idx="77">
                  <c:v>36.460526000000009</c:v>
                </c:pt>
                <c:pt idx="78">
                  <c:v>36.439393000000003</c:v>
                </c:pt>
                <c:pt idx="79">
                  <c:v>36.415374999999997</c:v>
                </c:pt>
                <c:pt idx="80">
                  <c:v>36.397545999999991</c:v>
                </c:pt>
                <c:pt idx="81">
                  <c:v>36.390317999999994</c:v>
                </c:pt>
                <c:pt idx="82">
                  <c:v>36.391918000000004</c:v>
                </c:pt>
                <c:pt idx="83">
                  <c:v>36.386828999999999</c:v>
                </c:pt>
                <c:pt idx="84">
                  <c:v>36.385482999999994</c:v>
                </c:pt>
                <c:pt idx="85">
                  <c:v>36.407147999999992</c:v>
                </c:pt>
                <c:pt idx="86">
                  <c:v>36.438859999999998</c:v>
                </c:pt>
                <c:pt idx="87">
                  <c:v>36.452286999999998</c:v>
                </c:pt>
                <c:pt idx="88">
                  <c:v>36.478062000000001</c:v>
                </c:pt>
                <c:pt idx="89">
                  <c:v>36.510193000000001</c:v>
                </c:pt>
                <c:pt idx="90">
                  <c:v>36.536244000000003</c:v>
                </c:pt>
                <c:pt idx="91">
                  <c:v>36.564807999999999</c:v>
                </c:pt>
                <c:pt idx="92">
                  <c:v>36.580505000000002</c:v>
                </c:pt>
                <c:pt idx="93">
                  <c:v>36.576180999999991</c:v>
                </c:pt>
                <c:pt idx="94">
                  <c:v>36.578729000000003</c:v>
                </c:pt>
                <c:pt idx="95">
                  <c:v>36.562533999999999</c:v>
                </c:pt>
                <c:pt idx="96">
                  <c:v>36.540530000000004</c:v>
                </c:pt>
                <c:pt idx="97">
                  <c:v>36.511336</c:v>
                </c:pt>
                <c:pt idx="98">
                  <c:v>36.477442999999994</c:v>
                </c:pt>
                <c:pt idx="99">
                  <c:v>36.466026999999997</c:v>
                </c:pt>
                <c:pt idx="100">
                  <c:v>36.450404999999996</c:v>
                </c:pt>
                <c:pt idx="101">
                  <c:v>36.451847000000001</c:v>
                </c:pt>
                <c:pt idx="102">
                  <c:v>36.464687000000005</c:v>
                </c:pt>
                <c:pt idx="103">
                  <c:v>36.481493999999998</c:v>
                </c:pt>
                <c:pt idx="104">
                  <c:v>36.505946000000002</c:v>
                </c:pt>
                <c:pt idx="105">
                  <c:v>36.526421000000006</c:v>
                </c:pt>
                <c:pt idx="106">
                  <c:v>36.547876999999993</c:v>
                </c:pt>
                <c:pt idx="107">
                  <c:v>36.575126000000004</c:v>
                </c:pt>
                <c:pt idx="108">
                  <c:v>36.604005999999991</c:v>
                </c:pt>
                <c:pt idx="109">
                  <c:v>36.619369000000006</c:v>
                </c:pt>
                <c:pt idx="110">
                  <c:v>36.638547999999993</c:v>
                </c:pt>
                <c:pt idx="111">
                  <c:v>36.646778000000005</c:v>
                </c:pt>
                <c:pt idx="112">
                  <c:v>36.628966000000005</c:v>
                </c:pt>
                <c:pt idx="113">
                  <c:v>36.621310000000001</c:v>
                </c:pt>
                <c:pt idx="114">
                  <c:v>36.611939999999997</c:v>
                </c:pt>
                <c:pt idx="115">
                  <c:v>36.596321000000003</c:v>
                </c:pt>
                <c:pt idx="116">
                  <c:v>36.595346999999997</c:v>
                </c:pt>
                <c:pt idx="117">
                  <c:v>36.570589000000005</c:v>
                </c:pt>
                <c:pt idx="118">
                  <c:v>36.560033000000004</c:v>
                </c:pt>
                <c:pt idx="119">
                  <c:v>36.569696999999998</c:v>
                </c:pt>
                <c:pt idx="120">
                  <c:v>36.586854999999993</c:v>
                </c:pt>
                <c:pt idx="121">
                  <c:v>36.603885999999996</c:v>
                </c:pt>
                <c:pt idx="122">
                  <c:v>36.609130999999998</c:v>
                </c:pt>
                <c:pt idx="123">
                  <c:v>36.619326999999991</c:v>
                </c:pt>
                <c:pt idx="124">
                  <c:v>36.645229999999998</c:v>
                </c:pt>
                <c:pt idx="125">
                  <c:v>36.685516</c:v>
                </c:pt>
                <c:pt idx="126">
                  <c:v>36.718843999999997</c:v>
                </c:pt>
                <c:pt idx="127">
                  <c:v>36.745889000000005</c:v>
                </c:pt>
                <c:pt idx="128">
                  <c:v>36.756402000000008</c:v>
                </c:pt>
                <c:pt idx="129">
                  <c:v>36.746530000000007</c:v>
                </c:pt>
                <c:pt idx="130">
                  <c:v>36.732675999999998</c:v>
                </c:pt>
                <c:pt idx="131">
                  <c:v>36.740391999999993</c:v>
                </c:pt>
                <c:pt idx="132">
                  <c:v>36.727624999999996</c:v>
                </c:pt>
                <c:pt idx="133">
                  <c:v>36.722312000000002</c:v>
                </c:pt>
                <c:pt idx="134">
                  <c:v>36.691382999999995</c:v>
                </c:pt>
                <c:pt idx="135">
                  <c:v>36.69397399999999</c:v>
                </c:pt>
                <c:pt idx="136">
                  <c:v>36.696045999999996</c:v>
                </c:pt>
                <c:pt idx="137">
                  <c:v>36.714555000000004</c:v>
                </c:pt>
                <c:pt idx="138">
                  <c:v>36.712103000000006</c:v>
                </c:pt>
                <c:pt idx="139">
                  <c:v>36.722750999999995</c:v>
                </c:pt>
                <c:pt idx="140">
                  <c:v>36.749806000000007</c:v>
                </c:pt>
                <c:pt idx="141">
                  <c:v>36.813007000000006</c:v>
                </c:pt>
                <c:pt idx="142">
                  <c:v>36.846317000000006</c:v>
                </c:pt>
                <c:pt idx="143">
                  <c:v>36.871780999999999</c:v>
                </c:pt>
                <c:pt idx="144">
                  <c:v>36.895527999999999</c:v>
                </c:pt>
                <c:pt idx="145">
                  <c:v>36.914024000000005</c:v>
                </c:pt>
                <c:pt idx="146">
                  <c:v>36.931383999999994</c:v>
                </c:pt>
                <c:pt idx="147">
                  <c:v>36.94430400000001</c:v>
                </c:pt>
                <c:pt idx="148">
                  <c:v>36.903297999999999</c:v>
                </c:pt>
                <c:pt idx="149">
                  <c:v>36.882674999999999</c:v>
                </c:pt>
                <c:pt idx="150">
                  <c:v>36.881371000000009</c:v>
                </c:pt>
                <c:pt idx="151">
                  <c:v>36.854468999999995</c:v>
                </c:pt>
                <c:pt idx="152">
                  <c:v>36.851435000000002</c:v>
                </c:pt>
                <c:pt idx="153">
                  <c:v>36.83020299999999</c:v>
                </c:pt>
                <c:pt idx="154">
                  <c:v>36.851761000000003</c:v>
                </c:pt>
                <c:pt idx="155">
                  <c:v>36.858818000000007</c:v>
                </c:pt>
                <c:pt idx="156">
                  <c:v>36.868058999999995</c:v>
                </c:pt>
                <c:pt idx="157">
                  <c:v>36.929026999999998</c:v>
                </c:pt>
                <c:pt idx="158">
                  <c:v>36.963267000000002</c:v>
                </c:pt>
                <c:pt idx="159">
                  <c:v>37.003077000000005</c:v>
                </c:pt>
                <c:pt idx="160">
                  <c:v>37.017551999999995</c:v>
                </c:pt>
                <c:pt idx="161">
                  <c:v>37.059109999999997</c:v>
                </c:pt>
                <c:pt idx="162">
                  <c:v>37.070195999999996</c:v>
                </c:pt>
                <c:pt idx="163">
                  <c:v>37.080125000000002</c:v>
                </c:pt>
                <c:pt idx="164">
                  <c:v>37.109718999999998</c:v>
                </c:pt>
                <c:pt idx="165">
                  <c:v>37.122943999999997</c:v>
                </c:pt>
                <c:pt idx="166">
                  <c:v>37.103242000000002</c:v>
                </c:pt>
                <c:pt idx="167">
                  <c:v>37.075887000000002</c:v>
                </c:pt>
                <c:pt idx="168">
                  <c:v>37.073635999999993</c:v>
                </c:pt>
                <c:pt idx="169">
                  <c:v>37.075826000000006</c:v>
                </c:pt>
                <c:pt idx="170">
                  <c:v>37.058185000000002</c:v>
                </c:pt>
                <c:pt idx="171">
                  <c:v>37.067743</c:v>
                </c:pt>
                <c:pt idx="172">
                  <c:v>37.080059000000006</c:v>
                </c:pt>
                <c:pt idx="173">
                  <c:v>37.115122999999997</c:v>
                </c:pt>
                <c:pt idx="174">
                  <c:v>37.119499999999995</c:v>
                </c:pt>
                <c:pt idx="175">
                  <c:v>37.143540000000009</c:v>
                </c:pt>
                <c:pt idx="176">
                  <c:v>37.189416000000001</c:v>
                </c:pt>
                <c:pt idx="177">
                  <c:v>37.253378999999995</c:v>
                </c:pt>
                <c:pt idx="178">
                  <c:v>37.244655999999999</c:v>
                </c:pt>
                <c:pt idx="179">
                  <c:v>37.289056000000002</c:v>
                </c:pt>
                <c:pt idx="180">
                  <c:v>37.322705999999997</c:v>
                </c:pt>
                <c:pt idx="181">
                  <c:v>37.296416000000001</c:v>
                </c:pt>
                <c:pt idx="182">
                  <c:v>37.276967999999997</c:v>
                </c:pt>
                <c:pt idx="183">
                  <c:v>37.252015</c:v>
                </c:pt>
                <c:pt idx="184">
                  <c:v>37.220865000000003</c:v>
                </c:pt>
                <c:pt idx="185">
                  <c:v>37.206008000000004</c:v>
                </c:pt>
                <c:pt idx="186">
                  <c:v>37.193697</c:v>
                </c:pt>
                <c:pt idx="187">
                  <c:v>37.190016999999997</c:v>
                </c:pt>
                <c:pt idx="188">
                  <c:v>37.15982600000001</c:v>
                </c:pt>
                <c:pt idx="189">
                  <c:v>37.201334000000003</c:v>
                </c:pt>
                <c:pt idx="190">
                  <c:v>37.232999</c:v>
                </c:pt>
                <c:pt idx="191">
                  <c:v>37.27666</c:v>
                </c:pt>
                <c:pt idx="192">
                  <c:v>37.316538999999999</c:v>
                </c:pt>
                <c:pt idx="193">
                  <c:v>37.358153000000001</c:v>
                </c:pt>
                <c:pt idx="194">
                  <c:v>37.375804000000009</c:v>
                </c:pt>
                <c:pt idx="195">
                  <c:v>37.395596000000005</c:v>
                </c:pt>
                <c:pt idx="196">
                  <c:v>37.406586000000004</c:v>
                </c:pt>
                <c:pt idx="197">
                  <c:v>37.416406000000009</c:v>
                </c:pt>
                <c:pt idx="198">
                  <c:v>37.401732000000003</c:v>
                </c:pt>
                <c:pt idx="199">
                  <c:v>37.394561000000003</c:v>
                </c:pt>
                <c:pt idx="200">
                  <c:v>37.379176000000001</c:v>
                </c:pt>
                <c:pt idx="201">
                  <c:v>37.392181999999991</c:v>
                </c:pt>
                <c:pt idx="202">
                  <c:v>37.339387000000009</c:v>
                </c:pt>
                <c:pt idx="203">
                  <c:v>37.347300000000004</c:v>
                </c:pt>
                <c:pt idx="204">
                  <c:v>37.332962999999999</c:v>
                </c:pt>
                <c:pt idx="205">
                  <c:v>37.377212000000007</c:v>
                </c:pt>
                <c:pt idx="206">
                  <c:v>37.401066</c:v>
                </c:pt>
                <c:pt idx="207">
                  <c:v>37.425547000000002</c:v>
                </c:pt>
                <c:pt idx="208">
                  <c:v>37.473802999999997</c:v>
                </c:pt>
                <c:pt idx="209">
                  <c:v>37.483510000000003</c:v>
                </c:pt>
                <c:pt idx="210">
                  <c:v>37.532919999999997</c:v>
                </c:pt>
                <c:pt idx="211">
                  <c:v>37.554380999999992</c:v>
                </c:pt>
                <c:pt idx="212">
                  <c:v>37.575050000000005</c:v>
                </c:pt>
                <c:pt idx="213">
                  <c:v>37.600517999999994</c:v>
                </c:pt>
                <c:pt idx="214">
                  <c:v>37.608112000000006</c:v>
                </c:pt>
                <c:pt idx="215">
                  <c:v>37.597620000000006</c:v>
                </c:pt>
                <c:pt idx="216">
                  <c:v>37.586211999999996</c:v>
                </c:pt>
                <c:pt idx="217">
                  <c:v>37.579867999999998</c:v>
                </c:pt>
                <c:pt idx="218">
                  <c:v>37.545691999999995</c:v>
                </c:pt>
                <c:pt idx="219">
                  <c:v>37.564463999999994</c:v>
                </c:pt>
                <c:pt idx="220">
                  <c:v>37.568253999999996</c:v>
                </c:pt>
                <c:pt idx="221">
                  <c:v>37.621809000000006</c:v>
                </c:pt>
                <c:pt idx="222">
                  <c:v>37.644061000000001</c:v>
                </c:pt>
                <c:pt idx="223">
                  <c:v>37.684656000000004</c:v>
                </c:pt>
                <c:pt idx="224">
                  <c:v>37.731167999999997</c:v>
                </c:pt>
                <c:pt idx="225">
                  <c:v>37.774636999999998</c:v>
                </c:pt>
                <c:pt idx="226">
                  <c:v>37.807193000000005</c:v>
                </c:pt>
                <c:pt idx="227">
                  <c:v>37.825716</c:v>
                </c:pt>
                <c:pt idx="228">
                  <c:v>37.845619000000006</c:v>
                </c:pt>
                <c:pt idx="229">
                  <c:v>37.865059000000002</c:v>
                </c:pt>
                <c:pt idx="230">
                  <c:v>37.873190999999998</c:v>
                </c:pt>
                <c:pt idx="231">
                  <c:v>37.841726999999999</c:v>
                </c:pt>
                <c:pt idx="232">
                  <c:v>37.843363000000004</c:v>
                </c:pt>
                <c:pt idx="233">
                  <c:v>37.840299999999999</c:v>
                </c:pt>
                <c:pt idx="234">
                  <c:v>37.857357</c:v>
                </c:pt>
                <c:pt idx="235">
                  <c:v>37.871900999999994</c:v>
                </c:pt>
                <c:pt idx="236">
                  <c:v>37.922173999999998</c:v>
                </c:pt>
                <c:pt idx="237">
                  <c:v>37.945835000000002</c:v>
                </c:pt>
                <c:pt idx="238">
                  <c:v>37.976230999999999</c:v>
                </c:pt>
                <c:pt idx="239">
                  <c:v>38.017924000000001</c:v>
                </c:pt>
                <c:pt idx="240">
                  <c:v>38.063090999999993</c:v>
                </c:pt>
                <c:pt idx="241">
                  <c:v>38.126272</c:v>
                </c:pt>
                <c:pt idx="242">
                  <c:v>38.156063999999994</c:v>
                </c:pt>
                <c:pt idx="243">
                  <c:v>38.198347000000005</c:v>
                </c:pt>
                <c:pt idx="244">
                  <c:v>38.218842000000002</c:v>
                </c:pt>
                <c:pt idx="245">
                  <c:v>38.226813999999997</c:v>
                </c:pt>
                <c:pt idx="246">
                  <c:v>38.221023000000002</c:v>
                </c:pt>
                <c:pt idx="247">
                  <c:v>38.232142000000003</c:v>
                </c:pt>
                <c:pt idx="248">
                  <c:v>38.221153000000001</c:v>
                </c:pt>
                <c:pt idx="249">
                  <c:v>38.191411000000002</c:v>
                </c:pt>
                <c:pt idx="250">
                  <c:v>38.204154999999993</c:v>
                </c:pt>
                <c:pt idx="251">
                  <c:v>38.247393999999993</c:v>
                </c:pt>
                <c:pt idx="252">
                  <c:v>38.275392000000004</c:v>
                </c:pt>
                <c:pt idx="253">
                  <c:v>38.345942999999998</c:v>
                </c:pt>
                <c:pt idx="254">
                  <c:v>38.381378000000005</c:v>
                </c:pt>
                <c:pt idx="255">
                  <c:v>38.405853000000008</c:v>
                </c:pt>
                <c:pt idx="256">
                  <c:v>38.448518000000007</c:v>
                </c:pt>
                <c:pt idx="257">
                  <c:v>38.506549</c:v>
                </c:pt>
                <c:pt idx="258">
                  <c:v>38.543464000000007</c:v>
                </c:pt>
                <c:pt idx="259">
                  <c:v>38.570295000000002</c:v>
                </c:pt>
                <c:pt idx="260">
                  <c:v>38.590758000000001</c:v>
                </c:pt>
                <c:pt idx="261">
                  <c:v>38.601643000000003</c:v>
                </c:pt>
                <c:pt idx="262">
                  <c:v>38.594003000000001</c:v>
                </c:pt>
                <c:pt idx="263">
                  <c:v>38.584742999999996</c:v>
                </c:pt>
                <c:pt idx="264">
                  <c:v>38.578050999999995</c:v>
                </c:pt>
                <c:pt idx="265">
                  <c:v>38.580716999999993</c:v>
                </c:pt>
                <c:pt idx="266">
                  <c:v>38.599028999999994</c:v>
                </c:pt>
                <c:pt idx="267">
                  <c:v>38.637061999999993</c:v>
                </c:pt>
                <c:pt idx="268">
                  <c:v>38.675877000000007</c:v>
                </c:pt>
                <c:pt idx="269">
                  <c:v>38.695762999999992</c:v>
                </c:pt>
                <c:pt idx="270">
                  <c:v>38.745031999999995</c:v>
                </c:pt>
                <c:pt idx="271">
                  <c:v>38.784967999999992</c:v>
                </c:pt>
                <c:pt idx="272">
                  <c:v>38.836376999999999</c:v>
                </c:pt>
                <c:pt idx="273">
                  <c:v>38.884402000000001</c:v>
                </c:pt>
                <c:pt idx="274">
                  <c:v>38.904361999999999</c:v>
                </c:pt>
                <c:pt idx="275">
                  <c:v>38.891602000000006</c:v>
                </c:pt>
                <c:pt idx="276">
                  <c:v>38.883505</c:v>
                </c:pt>
                <c:pt idx="277">
                  <c:v>38.884917999999999</c:v>
                </c:pt>
                <c:pt idx="278">
                  <c:v>38.882577000000005</c:v>
                </c:pt>
                <c:pt idx="279">
                  <c:v>38.889082000000002</c:v>
                </c:pt>
                <c:pt idx="280">
                  <c:v>38.900749999999995</c:v>
                </c:pt>
                <c:pt idx="281">
                  <c:v>38.928979000000005</c:v>
                </c:pt>
                <c:pt idx="282">
                  <c:v>38.933011</c:v>
                </c:pt>
                <c:pt idx="283">
                  <c:v>38.922715000000004</c:v>
                </c:pt>
                <c:pt idx="284">
                  <c:v>38.949476999999995</c:v>
                </c:pt>
                <c:pt idx="285">
                  <c:v>38.981829999999995</c:v>
                </c:pt>
                <c:pt idx="286">
                  <c:v>39.036819000000001</c:v>
                </c:pt>
                <c:pt idx="287">
                  <c:v>39.120215000000002</c:v>
                </c:pt>
                <c:pt idx="288">
                  <c:v>39.183133999999995</c:v>
                </c:pt>
                <c:pt idx="289">
                  <c:v>39.221201000000001</c:v>
                </c:pt>
                <c:pt idx="290">
                  <c:v>39.206067000000004</c:v>
                </c:pt>
                <c:pt idx="291">
                  <c:v>39.205078999999991</c:v>
                </c:pt>
                <c:pt idx="292">
                  <c:v>39.241475000000001</c:v>
                </c:pt>
                <c:pt idx="293">
                  <c:v>39.262711000000003</c:v>
                </c:pt>
                <c:pt idx="294">
                  <c:v>39.282061999999996</c:v>
                </c:pt>
                <c:pt idx="295">
                  <c:v>39.290441999999999</c:v>
                </c:pt>
                <c:pt idx="296">
                  <c:v>39.345895000000006</c:v>
                </c:pt>
                <c:pt idx="297">
                  <c:v>39.387865999999995</c:v>
                </c:pt>
                <c:pt idx="298">
                  <c:v>39.424821000000001</c:v>
                </c:pt>
                <c:pt idx="299">
                  <c:v>39.479073</c:v>
                </c:pt>
                <c:pt idx="300">
                  <c:v>39.541494999999998</c:v>
                </c:pt>
                <c:pt idx="301">
                  <c:v>39.600259999999999</c:v>
                </c:pt>
                <c:pt idx="302">
                  <c:v>39.637168000000003</c:v>
                </c:pt>
                <c:pt idx="303">
                  <c:v>39.656410999999999</c:v>
                </c:pt>
                <c:pt idx="304">
                  <c:v>39.669325000000001</c:v>
                </c:pt>
                <c:pt idx="305">
                  <c:v>39.680156000000004</c:v>
                </c:pt>
                <c:pt idx="306">
                  <c:v>39.682932000000001</c:v>
                </c:pt>
                <c:pt idx="307">
                  <c:v>39.687618000000008</c:v>
                </c:pt>
                <c:pt idx="308">
                  <c:v>39.701608999999998</c:v>
                </c:pt>
                <c:pt idx="309">
                  <c:v>39.709564</c:v>
                </c:pt>
                <c:pt idx="310">
                  <c:v>39.746931000000004</c:v>
                </c:pt>
                <c:pt idx="311">
                  <c:v>39.820468000000005</c:v>
                </c:pt>
                <c:pt idx="312">
                  <c:v>39.885418000000001</c:v>
                </c:pt>
                <c:pt idx="313">
                  <c:v>39.957726000000001</c:v>
                </c:pt>
                <c:pt idx="314">
                  <c:v>40.024466000000004</c:v>
                </c:pt>
                <c:pt idx="315">
                  <c:v>40.067809000000004</c:v>
                </c:pt>
                <c:pt idx="316">
                  <c:v>40.107617000000005</c:v>
                </c:pt>
                <c:pt idx="317">
                  <c:v>40.144462999999995</c:v>
                </c:pt>
                <c:pt idx="318">
                  <c:v>40.158550000000005</c:v>
                </c:pt>
                <c:pt idx="319">
                  <c:v>40.162087999999997</c:v>
                </c:pt>
                <c:pt idx="320">
                  <c:v>40.187041000000001</c:v>
                </c:pt>
                <c:pt idx="321">
                  <c:v>40.21159699999999</c:v>
                </c:pt>
                <c:pt idx="322">
                  <c:v>40.236699000000002</c:v>
                </c:pt>
                <c:pt idx="323">
                  <c:v>40.259156999999995</c:v>
                </c:pt>
                <c:pt idx="324">
                  <c:v>40.305654000000004</c:v>
                </c:pt>
                <c:pt idx="325">
                  <c:v>40.362547999999997</c:v>
                </c:pt>
                <c:pt idx="326">
                  <c:v>40.422164000000002</c:v>
                </c:pt>
                <c:pt idx="327">
                  <c:v>40.483320000000006</c:v>
                </c:pt>
                <c:pt idx="328">
                  <c:v>40.545334999999994</c:v>
                </c:pt>
                <c:pt idx="329">
                  <c:v>40.566456999999993</c:v>
                </c:pt>
                <c:pt idx="330">
                  <c:v>40.595504999999996</c:v>
                </c:pt>
                <c:pt idx="331">
                  <c:v>40.622018000000004</c:v>
                </c:pt>
                <c:pt idx="332">
                  <c:v>40.627589999999998</c:v>
                </c:pt>
                <c:pt idx="333">
                  <c:v>40.625476999999997</c:v>
                </c:pt>
                <c:pt idx="334">
                  <c:v>40.612863999999995</c:v>
                </c:pt>
                <c:pt idx="335">
                  <c:v>40.620392000000002</c:v>
                </c:pt>
                <c:pt idx="336">
                  <c:v>40.629387999999999</c:v>
                </c:pt>
                <c:pt idx="337">
                  <c:v>40.632107000000005</c:v>
                </c:pt>
                <c:pt idx="338">
                  <c:v>40.674757</c:v>
                </c:pt>
                <c:pt idx="339">
                  <c:v>40.698575999999996</c:v>
                </c:pt>
                <c:pt idx="340">
                  <c:v>40.739870000000003</c:v>
                </c:pt>
                <c:pt idx="341">
                  <c:v>40.777831000000006</c:v>
                </c:pt>
                <c:pt idx="342">
                  <c:v>40.803692999999996</c:v>
                </c:pt>
                <c:pt idx="343">
                  <c:v>40.807730999999997</c:v>
                </c:pt>
                <c:pt idx="344">
                  <c:v>40.828581999999997</c:v>
                </c:pt>
                <c:pt idx="345">
                  <c:v>40.809457999999999</c:v>
                </c:pt>
                <c:pt idx="346">
                  <c:v>40.781759999999991</c:v>
                </c:pt>
                <c:pt idx="347">
                  <c:v>40.766076000000005</c:v>
                </c:pt>
                <c:pt idx="348">
                  <c:v>40.744701999999997</c:v>
                </c:pt>
                <c:pt idx="349">
                  <c:v>40.696482999999994</c:v>
                </c:pt>
                <c:pt idx="350">
                  <c:v>40.667251</c:v>
                </c:pt>
                <c:pt idx="351">
                  <c:v>40.690570999999998</c:v>
                </c:pt>
                <c:pt idx="352">
                  <c:v>40.737299999999991</c:v>
                </c:pt>
                <c:pt idx="353">
                  <c:v>40.756615000000004</c:v>
                </c:pt>
                <c:pt idx="354">
                  <c:v>40.738759999999999</c:v>
                </c:pt>
                <c:pt idx="355">
                  <c:v>40.739398000000001</c:v>
                </c:pt>
                <c:pt idx="356">
                  <c:v>40.741234000000006</c:v>
                </c:pt>
                <c:pt idx="357">
                  <c:v>40.727259000000004</c:v>
                </c:pt>
                <c:pt idx="358">
                  <c:v>40.702012999999994</c:v>
                </c:pt>
                <c:pt idx="359">
                  <c:v>40.653443000000003</c:v>
                </c:pt>
                <c:pt idx="360">
                  <c:v>40.616016000000002</c:v>
                </c:pt>
                <c:pt idx="361">
                  <c:v>40.576107999999998</c:v>
                </c:pt>
                <c:pt idx="362">
                  <c:v>40.532048000000003</c:v>
                </c:pt>
                <c:pt idx="363">
                  <c:v>40.512988999999997</c:v>
                </c:pt>
                <c:pt idx="364">
                  <c:v>40.529784000000006</c:v>
                </c:pt>
                <c:pt idx="365">
                  <c:v>40.531611999999996</c:v>
                </c:pt>
                <c:pt idx="366">
                  <c:v>40.531939999999992</c:v>
                </c:pt>
                <c:pt idx="367">
                  <c:v>40.569810000000004</c:v>
                </c:pt>
                <c:pt idx="368">
                  <c:v>40.565326999999996</c:v>
                </c:pt>
                <c:pt idx="369">
                  <c:v>40.541078000000006</c:v>
                </c:pt>
                <c:pt idx="370">
                  <c:v>40.532920000000004</c:v>
                </c:pt>
                <c:pt idx="371">
                  <c:v>40.516494999999992</c:v>
                </c:pt>
                <c:pt idx="372">
                  <c:v>40.457485999999996</c:v>
                </c:pt>
                <c:pt idx="373">
                  <c:v>40.377540000000003</c:v>
                </c:pt>
                <c:pt idx="374">
                  <c:v>40.338760000000001</c:v>
                </c:pt>
                <c:pt idx="375">
                  <c:v>40.301686999999994</c:v>
                </c:pt>
                <c:pt idx="376">
                  <c:v>40.253769999999996</c:v>
                </c:pt>
                <c:pt idx="377">
                  <c:v>40.196359000000001</c:v>
                </c:pt>
                <c:pt idx="378">
                  <c:v>40.206254000000008</c:v>
                </c:pt>
                <c:pt idx="379">
                  <c:v>40.229940000000006</c:v>
                </c:pt>
                <c:pt idx="380">
                  <c:v>40.228262000000008</c:v>
                </c:pt>
                <c:pt idx="381">
                  <c:v>40.156147000000004</c:v>
                </c:pt>
                <c:pt idx="382">
                  <c:v>40.104858999999998</c:v>
                </c:pt>
                <c:pt idx="383">
                  <c:v>40.084278999999995</c:v>
                </c:pt>
                <c:pt idx="384">
                  <c:v>40.087510000000002</c:v>
                </c:pt>
                <c:pt idx="385">
                  <c:v>39.996514000000005</c:v>
                </c:pt>
                <c:pt idx="386">
                  <c:v>39.841020000000007</c:v>
                </c:pt>
                <c:pt idx="387">
                  <c:v>39.774237999999997</c:v>
                </c:pt>
                <c:pt idx="388">
                  <c:v>39.751249000000008</c:v>
                </c:pt>
                <c:pt idx="389">
                  <c:v>39.775342999999999</c:v>
                </c:pt>
                <c:pt idx="390">
                  <c:v>39.734065999999999</c:v>
                </c:pt>
                <c:pt idx="391">
                  <c:v>39.613273</c:v>
                </c:pt>
                <c:pt idx="392">
                  <c:v>39.589486999999998</c:v>
                </c:pt>
                <c:pt idx="393">
                  <c:v>39.571203999999994</c:v>
                </c:pt>
                <c:pt idx="394">
                  <c:v>39.527727999999996</c:v>
                </c:pt>
                <c:pt idx="395">
                  <c:v>39.361786000000002</c:v>
                </c:pt>
                <c:pt idx="396">
                  <c:v>39.179435999999995</c:v>
                </c:pt>
                <c:pt idx="397">
                  <c:v>39.207285999999996</c:v>
                </c:pt>
                <c:pt idx="398">
                  <c:v>39.281773999999992</c:v>
                </c:pt>
                <c:pt idx="399">
                  <c:v>39.086360999999997</c:v>
                </c:pt>
                <c:pt idx="400">
                  <c:v>38.716856</c:v>
                </c:pt>
                <c:pt idx="401">
                  <c:v>38.615865999999997</c:v>
                </c:pt>
                <c:pt idx="402">
                  <c:v>38.692768999999998</c:v>
                </c:pt>
                <c:pt idx="403">
                  <c:v>38.769971999999996</c:v>
                </c:pt>
                <c:pt idx="404">
                  <c:v>38.482413000000001</c:v>
                </c:pt>
                <c:pt idx="405">
                  <c:v>38.175970999999997</c:v>
                </c:pt>
                <c:pt idx="406">
                  <c:v>38.307813000000003</c:v>
                </c:pt>
                <c:pt idx="407">
                  <c:v>38.310583999999999</c:v>
                </c:pt>
                <c:pt idx="408">
                  <c:v>37.971043000000002</c:v>
                </c:pt>
                <c:pt idx="409">
                  <c:v>37.859582000000003</c:v>
                </c:pt>
                <c:pt idx="410">
                  <c:v>37.876769000000003</c:v>
                </c:pt>
                <c:pt idx="411">
                  <c:v>37.742635000000007</c:v>
                </c:pt>
                <c:pt idx="412">
                  <c:v>37.508347000000001</c:v>
                </c:pt>
                <c:pt idx="413">
                  <c:v>37.472252000000005</c:v>
                </c:pt>
                <c:pt idx="414">
                  <c:v>37.457639</c:v>
                </c:pt>
                <c:pt idx="415">
                  <c:v>37.389682999999998</c:v>
                </c:pt>
                <c:pt idx="416">
                  <c:v>37.490813999999993</c:v>
                </c:pt>
                <c:pt idx="417">
                  <c:v>37.435930999999997</c:v>
                </c:pt>
                <c:pt idx="418">
                  <c:v>37.292846000000004</c:v>
                </c:pt>
                <c:pt idx="419">
                  <c:v>37.310835000000004</c:v>
                </c:pt>
                <c:pt idx="420">
                  <c:v>37.310963999999998</c:v>
                </c:pt>
                <c:pt idx="421">
                  <c:v>37.383694999999996</c:v>
                </c:pt>
                <c:pt idx="422">
                  <c:v>37.467928999999998</c:v>
                </c:pt>
                <c:pt idx="423">
                  <c:v>37.510430999999997</c:v>
                </c:pt>
                <c:pt idx="424">
                  <c:v>37.613714000000002</c:v>
                </c:pt>
                <c:pt idx="425">
                  <c:v>37.717269999999999</c:v>
                </c:pt>
                <c:pt idx="426">
                  <c:v>37.866298999999998</c:v>
                </c:pt>
                <c:pt idx="427">
                  <c:v>37.986800999999993</c:v>
                </c:pt>
                <c:pt idx="428">
                  <c:v>38.05359099999999</c:v>
                </c:pt>
                <c:pt idx="429">
                  <c:v>38.052548999999999</c:v>
                </c:pt>
                <c:pt idx="430">
                  <c:v>38.175707999999993</c:v>
                </c:pt>
                <c:pt idx="431">
                  <c:v>38.302535999999996</c:v>
                </c:pt>
                <c:pt idx="432">
                  <c:v>38.194558000000001</c:v>
                </c:pt>
                <c:pt idx="433">
                  <c:v>38.158927999999996</c:v>
                </c:pt>
                <c:pt idx="434">
                  <c:v>38.278532999999996</c:v>
                </c:pt>
                <c:pt idx="435">
                  <c:v>38.166195000000002</c:v>
                </c:pt>
                <c:pt idx="436">
                  <c:v>38.113810999999998</c:v>
                </c:pt>
                <c:pt idx="437">
                  <c:v>38.257317000000008</c:v>
                </c:pt>
                <c:pt idx="438">
                  <c:v>38.170407999999995</c:v>
                </c:pt>
                <c:pt idx="439">
                  <c:v>38.095271000000004</c:v>
                </c:pt>
                <c:pt idx="440">
                  <c:v>38.198163000000001</c:v>
                </c:pt>
                <c:pt idx="441">
                  <c:v>38.229206000000005</c:v>
                </c:pt>
                <c:pt idx="442">
                  <c:v>38.239678000000005</c:v>
                </c:pt>
                <c:pt idx="443">
                  <c:v>38.258999000000003</c:v>
                </c:pt>
                <c:pt idx="444">
                  <c:v>38.310422999999993</c:v>
                </c:pt>
                <c:pt idx="445">
                  <c:v>38.232953999999992</c:v>
                </c:pt>
                <c:pt idx="446">
                  <c:v>38.127692000000003</c:v>
                </c:pt>
                <c:pt idx="447">
                  <c:v>38.164461000000003</c:v>
                </c:pt>
                <c:pt idx="448">
                  <c:v>38.202598000000002</c:v>
                </c:pt>
                <c:pt idx="449">
                  <c:v>38.220742999999999</c:v>
                </c:pt>
                <c:pt idx="450">
                  <c:v>38.233625000000004</c:v>
                </c:pt>
                <c:pt idx="451">
                  <c:v>38.302461999999998</c:v>
                </c:pt>
                <c:pt idx="452">
                  <c:v>38.338048000000001</c:v>
                </c:pt>
                <c:pt idx="453">
                  <c:v>38.335932</c:v>
                </c:pt>
                <c:pt idx="454">
                  <c:v>38.361639999999994</c:v>
                </c:pt>
                <c:pt idx="455">
                  <c:v>38.365412999999997</c:v>
                </c:pt>
                <c:pt idx="456">
                  <c:v>38.338105999999996</c:v>
                </c:pt>
                <c:pt idx="457">
                  <c:v>38.335011000000002</c:v>
                </c:pt>
                <c:pt idx="458">
                  <c:v>38.333666999999998</c:v>
                </c:pt>
                <c:pt idx="459">
                  <c:v>38.327588000000006</c:v>
                </c:pt>
                <c:pt idx="460">
                  <c:v>38.325352000000002</c:v>
                </c:pt>
                <c:pt idx="461">
                  <c:v>38.352360000000004</c:v>
                </c:pt>
                <c:pt idx="462">
                  <c:v>38.401145999999997</c:v>
                </c:pt>
                <c:pt idx="463">
                  <c:v>38.438123999999995</c:v>
                </c:pt>
                <c:pt idx="464">
                  <c:v>38.468776000000005</c:v>
                </c:pt>
                <c:pt idx="465">
                  <c:v>38.471475999999996</c:v>
                </c:pt>
                <c:pt idx="466">
                  <c:v>38.467816999999997</c:v>
                </c:pt>
                <c:pt idx="467">
                  <c:v>38.449501000000005</c:v>
                </c:pt>
                <c:pt idx="468">
                  <c:v>38.442321</c:v>
                </c:pt>
                <c:pt idx="469">
                  <c:v>38.415396000000008</c:v>
                </c:pt>
                <c:pt idx="470">
                  <c:v>38.407876000000002</c:v>
                </c:pt>
                <c:pt idx="471">
                  <c:v>38.402702000000005</c:v>
                </c:pt>
                <c:pt idx="472">
                  <c:v>38.406012000000004</c:v>
                </c:pt>
                <c:pt idx="473">
                  <c:v>38.440784999999998</c:v>
                </c:pt>
                <c:pt idx="474">
                  <c:v>38.473047000000001</c:v>
                </c:pt>
                <c:pt idx="475">
                  <c:v>38.503117000000003</c:v>
                </c:pt>
                <c:pt idx="476">
                  <c:v>38.519341000000004</c:v>
                </c:pt>
                <c:pt idx="477">
                  <c:v>38.526041000000006</c:v>
                </c:pt>
                <c:pt idx="478">
                  <c:v>38.523568999999995</c:v>
                </c:pt>
                <c:pt idx="479">
                  <c:v>38.480427999999996</c:v>
                </c:pt>
                <c:pt idx="480">
                  <c:v>38.446234000000004</c:v>
                </c:pt>
                <c:pt idx="481">
                  <c:v>38.414057999999997</c:v>
                </c:pt>
                <c:pt idx="482">
                  <c:v>38.398188999999995</c:v>
                </c:pt>
                <c:pt idx="483">
                  <c:v>38.416949000000002</c:v>
                </c:pt>
                <c:pt idx="484">
                  <c:v>38.420262999999998</c:v>
                </c:pt>
                <c:pt idx="485">
                  <c:v>38.423592999999997</c:v>
                </c:pt>
                <c:pt idx="486">
                  <c:v>38.448855000000009</c:v>
                </c:pt>
                <c:pt idx="487">
                  <c:v>38.469096999999991</c:v>
                </c:pt>
                <c:pt idx="488">
                  <c:v>38.464179000000009</c:v>
                </c:pt>
                <c:pt idx="489">
                  <c:v>38.429759999999995</c:v>
                </c:pt>
                <c:pt idx="490">
                  <c:v>38.381912000000007</c:v>
                </c:pt>
                <c:pt idx="491">
                  <c:v>38.351955000000004</c:v>
                </c:pt>
                <c:pt idx="492">
                  <c:v>38.328201999999997</c:v>
                </c:pt>
                <c:pt idx="493">
                  <c:v>38.298813999999993</c:v>
                </c:pt>
                <c:pt idx="494">
                  <c:v>38.292298000000009</c:v>
                </c:pt>
                <c:pt idx="495">
                  <c:v>38.314655000000002</c:v>
                </c:pt>
                <c:pt idx="496">
                  <c:v>38.350446000000005</c:v>
                </c:pt>
                <c:pt idx="497">
                  <c:v>38.373386999999994</c:v>
                </c:pt>
                <c:pt idx="498">
                  <c:v>38.361595000000001</c:v>
                </c:pt>
                <c:pt idx="499">
                  <c:v>38.351636000000006</c:v>
                </c:pt>
                <c:pt idx="500">
                  <c:v>38.330325000000002</c:v>
                </c:pt>
                <c:pt idx="501">
                  <c:v>38.302081999999999</c:v>
                </c:pt>
                <c:pt idx="502">
                  <c:v>38.275691999999999</c:v>
                </c:pt>
                <c:pt idx="503">
                  <c:v>38.261095999999995</c:v>
                </c:pt>
                <c:pt idx="504">
                  <c:v>38.272221000000002</c:v>
                </c:pt>
                <c:pt idx="505">
                  <c:v>38.305979000000008</c:v>
                </c:pt>
                <c:pt idx="506">
                  <c:v>38.343049000000001</c:v>
                </c:pt>
                <c:pt idx="507">
                  <c:v>38.387565000000002</c:v>
                </c:pt>
                <c:pt idx="508">
                  <c:v>38.410110999999993</c:v>
                </c:pt>
                <c:pt idx="509">
                  <c:v>38.409677000000002</c:v>
                </c:pt>
                <c:pt idx="510">
                  <c:v>38.396796000000002</c:v>
                </c:pt>
                <c:pt idx="511">
                  <c:v>38.377681999999993</c:v>
                </c:pt>
                <c:pt idx="512">
                  <c:v>38.348275999999998</c:v>
                </c:pt>
                <c:pt idx="513">
                  <c:v>38.328460000000007</c:v>
                </c:pt>
                <c:pt idx="514">
                  <c:v>38.337612</c:v>
                </c:pt>
                <c:pt idx="515">
                  <c:v>38.360324000000006</c:v>
                </c:pt>
                <c:pt idx="516">
                  <c:v>38.386324999999999</c:v>
                </c:pt>
                <c:pt idx="517">
                  <c:v>38.423382000000004</c:v>
                </c:pt>
                <c:pt idx="518">
                  <c:v>38.445779000000009</c:v>
                </c:pt>
                <c:pt idx="519">
                  <c:v>38.472702000000005</c:v>
                </c:pt>
                <c:pt idx="520">
                  <c:v>38.469880999999994</c:v>
                </c:pt>
                <c:pt idx="521">
                  <c:v>38.445248000000007</c:v>
                </c:pt>
                <c:pt idx="522">
                  <c:v>38.419756</c:v>
                </c:pt>
                <c:pt idx="523">
                  <c:v>38.398733999999997</c:v>
                </c:pt>
                <c:pt idx="524">
                  <c:v>38.386053999999994</c:v>
                </c:pt>
                <c:pt idx="525">
                  <c:v>38.406106000000001</c:v>
                </c:pt>
                <c:pt idx="526">
                  <c:v>38.431523000000006</c:v>
                </c:pt>
                <c:pt idx="527">
                  <c:v>38.470463000000002</c:v>
                </c:pt>
                <c:pt idx="528">
                  <c:v>38.508567000000006</c:v>
                </c:pt>
                <c:pt idx="529">
                  <c:v>38.529233000000005</c:v>
                </c:pt>
                <c:pt idx="530">
                  <c:v>38.530875000000002</c:v>
                </c:pt>
                <c:pt idx="531">
                  <c:v>38.510657999999999</c:v>
                </c:pt>
                <c:pt idx="532">
                  <c:v>38.477610000000006</c:v>
                </c:pt>
                <c:pt idx="533">
                  <c:v>38.437613000000006</c:v>
                </c:pt>
                <c:pt idx="534">
                  <c:v>38.428922</c:v>
                </c:pt>
                <c:pt idx="535">
                  <c:v>38.431653000000004</c:v>
                </c:pt>
                <c:pt idx="536">
                  <c:v>38.453372999999999</c:v>
                </c:pt>
                <c:pt idx="537">
                  <c:v>38.483982999999995</c:v>
                </c:pt>
                <c:pt idx="538">
                  <c:v>38.509975999999995</c:v>
                </c:pt>
                <c:pt idx="539">
                  <c:v>38.522046000000003</c:v>
                </c:pt>
                <c:pt idx="540">
                  <c:v>38.513720000000006</c:v>
                </c:pt>
                <c:pt idx="541">
                  <c:v>38.476265000000005</c:v>
                </c:pt>
                <c:pt idx="542">
                  <c:v>38.440974000000004</c:v>
                </c:pt>
                <c:pt idx="543">
                  <c:v>38.401134000000006</c:v>
                </c:pt>
                <c:pt idx="544">
                  <c:v>38.370058999999998</c:v>
                </c:pt>
                <c:pt idx="545">
                  <c:v>38.352497</c:v>
                </c:pt>
                <c:pt idx="546">
                  <c:v>38.353558</c:v>
                </c:pt>
                <c:pt idx="547">
                  <c:v>38.397061999999991</c:v>
                </c:pt>
                <c:pt idx="548">
                  <c:v>38.407018999999991</c:v>
                </c:pt>
                <c:pt idx="549">
                  <c:v>38.421863000000002</c:v>
                </c:pt>
                <c:pt idx="550">
                  <c:v>38.404535999999993</c:v>
                </c:pt>
                <c:pt idx="551">
                  <c:v>38.362935999999998</c:v>
                </c:pt>
                <c:pt idx="552">
                  <c:v>38.338543000000001</c:v>
                </c:pt>
                <c:pt idx="553">
                  <c:v>38.298326000000003</c:v>
                </c:pt>
                <c:pt idx="554">
                  <c:v>38.271039000000002</c:v>
                </c:pt>
                <c:pt idx="555">
                  <c:v>38.286495000000002</c:v>
                </c:pt>
                <c:pt idx="556">
                  <c:v>38.327181999999993</c:v>
                </c:pt>
                <c:pt idx="557">
                  <c:v>38.357237000000005</c:v>
                </c:pt>
                <c:pt idx="558">
                  <c:v>38.375626000000004</c:v>
                </c:pt>
                <c:pt idx="559">
                  <c:v>38.401424000000006</c:v>
                </c:pt>
                <c:pt idx="560">
                  <c:v>38.394182000000001</c:v>
                </c:pt>
                <c:pt idx="561">
                  <c:v>38.396273000000001</c:v>
                </c:pt>
                <c:pt idx="562">
                  <c:v>38.383964999999996</c:v>
                </c:pt>
                <c:pt idx="563">
                  <c:v>38.373736999999998</c:v>
                </c:pt>
                <c:pt idx="564">
                  <c:v>38.393232999999995</c:v>
                </c:pt>
                <c:pt idx="565">
                  <c:v>38.426456000000002</c:v>
                </c:pt>
                <c:pt idx="566">
                  <c:v>38.462207999999997</c:v>
                </c:pt>
                <c:pt idx="567">
                  <c:v>38.505392000000001</c:v>
                </c:pt>
                <c:pt idx="568">
                  <c:v>38.535751999999995</c:v>
                </c:pt>
                <c:pt idx="569">
                  <c:v>38.551959000000004</c:v>
                </c:pt>
                <c:pt idx="570">
                  <c:v>38.551861000000002</c:v>
                </c:pt>
                <c:pt idx="571">
                  <c:v>38.557389000000008</c:v>
                </c:pt>
                <c:pt idx="572">
                  <c:v>38.544871999999998</c:v>
                </c:pt>
                <c:pt idx="573">
                  <c:v>38.557608999999999</c:v>
                </c:pt>
                <c:pt idx="574">
                  <c:v>38.561357999999998</c:v>
                </c:pt>
                <c:pt idx="575">
                  <c:v>38.578166000000003</c:v>
                </c:pt>
                <c:pt idx="576">
                  <c:v>38.597004000000005</c:v>
                </c:pt>
                <c:pt idx="577">
                  <c:v>38.671959000000001</c:v>
                </c:pt>
                <c:pt idx="578">
                  <c:v>38.693006999999994</c:v>
                </c:pt>
                <c:pt idx="579">
                  <c:v>38.694617999999998</c:v>
                </c:pt>
                <c:pt idx="580">
                  <c:v>38.662939000000001</c:v>
                </c:pt>
                <c:pt idx="581">
                  <c:v>38.641843000000001</c:v>
                </c:pt>
                <c:pt idx="582">
                  <c:v>38.658124999999998</c:v>
                </c:pt>
                <c:pt idx="583">
                  <c:v>38.643397</c:v>
                </c:pt>
                <c:pt idx="584">
                  <c:v>38.646336000000005</c:v>
                </c:pt>
                <c:pt idx="585">
                  <c:v>38.68544</c:v>
                </c:pt>
                <c:pt idx="586">
                  <c:v>38.740118000000002</c:v>
                </c:pt>
                <c:pt idx="587">
                  <c:v>38.744642999999996</c:v>
                </c:pt>
                <c:pt idx="588">
                  <c:v>38.736001999999992</c:v>
                </c:pt>
                <c:pt idx="589">
                  <c:v>38.729924999999994</c:v>
                </c:pt>
                <c:pt idx="590">
                  <c:v>38.711622000000006</c:v>
                </c:pt>
                <c:pt idx="591">
                  <c:v>38.668263999999994</c:v>
                </c:pt>
                <c:pt idx="592">
                  <c:v>38.644327000000004</c:v>
                </c:pt>
                <c:pt idx="593">
                  <c:v>38.662478</c:v>
                </c:pt>
                <c:pt idx="594">
                  <c:v>38.679592</c:v>
                </c:pt>
                <c:pt idx="595">
                  <c:v>38.703436000000004</c:v>
                </c:pt>
                <c:pt idx="596">
                  <c:v>38.692003999999997</c:v>
                </c:pt>
                <c:pt idx="597">
                  <c:v>38.720740999999997</c:v>
                </c:pt>
                <c:pt idx="598">
                  <c:v>38.687741000000003</c:v>
                </c:pt>
                <c:pt idx="599">
                  <c:v>38.653074000000004</c:v>
                </c:pt>
                <c:pt idx="600">
                  <c:v>38.620440000000002</c:v>
                </c:pt>
                <c:pt idx="601">
                  <c:v>38.598394000000006</c:v>
                </c:pt>
                <c:pt idx="602">
                  <c:v>38.615115999999993</c:v>
                </c:pt>
                <c:pt idx="603">
                  <c:v>38.626975999999999</c:v>
                </c:pt>
                <c:pt idx="604">
                  <c:v>38.632731999999997</c:v>
                </c:pt>
                <c:pt idx="605">
                  <c:v>38.670211000000002</c:v>
                </c:pt>
                <c:pt idx="606">
                  <c:v>38.657409999999999</c:v>
                </c:pt>
                <c:pt idx="607">
                  <c:v>38.667966</c:v>
                </c:pt>
                <c:pt idx="608">
                  <c:v>38.623793000000006</c:v>
                </c:pt>
                <c:pt idx="609">
                  <c:v>38.595570000000002</c:v>
                </c:pt>
                <c:pt idx="610">
                  <c:v>38.603411000000008</c:v>
                </c:pt>
                <c:pt idx="611">
                  <c:v>38.561655999999999</c:v>
                </c:pt>
                <c:pt idx="612">
                  <c:v>38.588115999999992</c:v>
                </c:pt>
                <c:pt idx="613">
                  <c:v>38.630726000000003</c:v>
                </c:pt>
                <c:pt idx="614">
                  <c:v>38.645790000000005</c:v>
                </c:pt>
                <c:pt idx="615">
                  <c:v>38.672733999999998</c:v>
                </c:pt>
                <c:pt idx="616">
                  <c:v>38.655892000000009</c:v>
                </c:pt>
                <c:pt idx="617">
                  <c:v>38.656554</c:v>
                </c:pt>
                <c:pt idx="618">
                  <c:v>38.610657000000003</c:v>
                </c:pt>
                <c:pt idx="619">
                  <c:v>38.593443999999998</c:v>
                </c:pt>
                <c:pt idx="620">
                  <c:v>38.618221999999996</c:v>
                </c:pt>
                <c:pt idx="621">
                  <c:v>38.653702000000003</c:v>
                </c:pt>
                <c:pt idx="622">
                  <c:v>38.683965999999998</c:v>
                </c:pt>
                <c:pt idx="623">
                  <c:v>38.728721999999991</c:v>
                </c:pt>
                <c:pt idx="624">
                  <c:v>38.717968999999997</c:v>
                </c:pt>
                <c:pt idx="625">
                  <c:v>38.706092000000005</c:v>
                </c:pt>
                <c:pt idx="626">
                  <c:v>38.669726999999995</c:v>
                </c:pt>
                <c:pt idx="627">
                  <c:v>38.683957999999997</c:v>
                </c:pt>
                <c:pt idx="628">
                  <c:v>38.651689000000005</c:v>
                </c:pt>
                <c:pt idx="629">
                  <c:v>38.673285</c:v>
                </c:pt>
                <c:pt idx="630">
                  <c:v>38.690049999999999</c:v>
                </c:pt>
                <c:pt idx="631">
                  <c:v>38.709855999999995</c:v>
                </c:pt>
                <c:pt idx="632">
                  <c:v>38.726866000000001</c:v>
                </c:pt>
                <c:pt idx="633">
                  <c:v>38.714606999999994</c:v>
                </c:pt>
                <c:pt idx="634">
                  <c:v>38.707469000000003</c:v>
                </c:pt>
                <c:pt idx="635">
                  <c:v>38.674960999999996</c:v>
                </c:pt>
                <c:pt idx="636">
                  <c:v>38.648071999999992</c:v>
                </c:pt>
                <c:pt idx="637">
                  <c:v>38.671415999999994</c:v>
                </c:pt>
                <c:pt idx="638">
                  <c:v>38.680191999999998</c:v>
                </c:pt>
                <c:pt idx="639">
                  <c:v>38.709053000000004</c:v>
                </c:pt>
                <c:pt idx="640">
                  <c:v>38.745488999999999</c:v>
                </c:pt>
                <c:pt idx="641">
                  <c:v>38.728335000000001</c:v>
                </c:pt>
                <c:pt idx="642">
                  <c:v>38.716428000000001</c:v>
                </c:pt>
                <c:pt idx="643">
                  <c:v>38.693231999999995</c:v>
                </c:pt>
                <c:pt idx="644">
                  <c:v>38.674466000000002</c:v>
                </c:pt>
                <c:pt idx="645">
                  <c:v>38.649570999999995</c:v>
                </c:pt>
                <c:pt idx="646">
                  <c:v>38.667258999999994</c:v>
                </c:pt>
                <c:pt idx="647">
                  <c:v>38.687419000000006</c:v>
                </c:pt>
                <c:pt idx="648">
                  <c:v>38.705111000000002</c:v>
                </c:pt>
                <c:pt idx="649">
                  <c:v>38.727929000000003</c:v>
                </c:pt>
                <c:pt idx="650">
                  <c:v>38.715724999999992</c:v>
                </c:pt>
                <c:pt idx="651">
                  <c:v>38.680108999999995</c:v>
                </c:pt>
                <c:pt idx="652">
                  <c:v>38.652000000000001</c:v>
                </c:pt>
                <c:pt idx="653">
                  <c:v>38.631782999999999</c:v>
                </c:pt>
                <c:pt idx="654">
                  <c:v>38.633936000000006</c:v>
                </c:pt>
                <c:pt idx="655">
                  <c:v>38.651764</c:v>
                </c:pt>
                <c:pt idx="656">
                  <c:v>38.675976999999996</c:v>
                </c:pt>
                <c:pt idx="657">
                  <c:v>38.700343999999994</c:v>
                </c:pt>
                <c:pt idx="658">
                  <c:v>38.702915999999995</c:v>
                </c:pt>
                <c:pt idx="659">
                  <c:v>38.658305000000006</c:v>
                </c:pt>
                <c:pt idx="660">
                  <c:v>38.614886999999996</c:v>
                </c:pt>
                <c:pt idx="661">
                  <c:v>38.603307999999991</c:v>
                </c:pt>
                <c:pt idx="662">
                  <c:v>38.635310000000004</c:v>
                </c:pt>
                <c:pt idx="663">
                  <c:v>38.681218000000001</c:v>
                </c:pt>
                <c:pt idx="664">
                  <c:v>38.704096</c:v>
                </c:pt>
                <c:pt idx="665">
                  <c:v>38.688395999999997</c:v>
                </c:pt>
                <c:pt idx="666">
                  <c:v>38.653073000000006</c:v>
                </c:pt>
                <c:pt idx="667">
                  <c:v>38.636161999999999</c:v>
                </c:pt>
                <c:pt idx="668">
                  <c:v>38.624575999999998</c:v>
                </c:pt>
                <c:pt idx="669">
                  <c:v>38.622540999999998</c:v>
                </c:pt>
                <c:pt idx="670">
                  <c:v>38.620960000000004</c:v>
                </c:pt>
                <c:pt idx="671">
                  <c:v>38.642941</c:v>
                </c:pt>
                <c:pt idx="672">
                  <c:v>38.687213000000007</c:v>
                </c:pt>
                <c:pt idx="673">
                  <c:v>38.709749000000009</c:v>
                </c:pt>
                <c:pt idx="674">
                  <c:v>38.710826000000004</c:v>
                </c:pt>
                <c:pt idx="675">
                  <c:v>38.692887999999996</c:v>
                </c:pt>
                <c:pt idx="676">
                  <c:v>38.671114999999993</c:v>
                </c:pt>
                <c:pt idx="677">
                  <c:v>38.638229000000003</c:v>
                </c:pt>
                <c:pt idx="678">
                  <c:v>38.611419999999995</c:v>
                </c:pt>
                <c:pt idx="679">
                  <c:v>38.643188000000002</c:v>
                </c:pt>
                <c:pt idx="680">
                  <c:v>38.686478000000001</c:v>
                </c:pt>
                <c:pt idx="681">
                  <c:v>38.703654999999998</c:v>
                </c:pt>
                <c:pt idx="682">
                  <c:v>38.688923999999993</c:v>
                </c:pt>
                <c:pt idx="683">
                  <c:v>38.647769000000004</c:v>
                </c:pt>
                <c:pt idx="684">
                  <c:v>38.612706000000003</c:v>
                </c:pt>
                <c:pt idx="685">
                  <c:v>38.616530999999995</c:v>
                </c:pt>
                <c:pt idx="686">
                  <c:v>38.624992999999996</c:v>
                </c:pt>
                <c:pt idx="687">
                  <c:v>38.653247</c:v>
                </c:pt>
                <c:pt idx="688">
                  <c:v>38.678285000000002</c:v>
                </c:pt>
                <c:pt idx="689">
                  <c:v>38.693727000000003</c:v>
                </c:pt>
                <c:pt idx="690">
                  <c:v>38.681640000000002</c:v>
                </c:pt>
                <c:pt idx="691">
                  <c:v>38.655211000000008</c:v>
                </c:pt>
                <c:pt idx="692">
                  <c:v>38.628953000000003</c:v>
                </c:pt>
                <c:pt idx="693">
                  <c:v>38.611826999999998</c:v>
                </c:pt>
                <c:pt idx="694">
                  <c:v>38.623786999999993</c:v>
                </c:pt>
                <c:pt idx="695">
                  <c:v>38.656801999999992</c:v>
                </c:pt>
                <c:pt idx="696">
                  <c:v>38.685311000000006</c:v>
                </c:pt>
                <c:pt idx="697">
                  <c:v>38.701183999999998</c:v>
                </c:pt>
                <c:pt idx="698">
                  <c:v>38.697148999999996</c:v>
                </c:pt>
                <c:pt idx="699">
                  <c:v>38.669221000000007</c:v>
                </c:pt>
                <c:pt idx="700">
                  <c:v>38.658882000000006</c:v>
                </c:pt>
                <c:pt idx="701">
                  <c:v>38.650888999999999</c:v>
                </c:pt>
                <c:pt idx="702">
                  <c:v>38.654035</c:v>
                </c:pt>
                <c:pt idx="703">
                  <c:v>38.696708000000008</c:v>
                </c:pt>
                <c:pt idx="704">
                  <c:v>38.734349000000002</c:v>
                </c:pt>
                <c:pt idx="705">
                  <c:v>38.721654000000001</c:v>
                </c:pt>
                <c:pt idx="706">
                  <c:v>38.690144999999994</c:v>
                </c:pt>
                <c:pt idx="707">
                  <c:v>38.665531000000009</c:v>
                </c:pt>
                <c:pt idx="708">
                  <c:v>38.645988000000003</c:v>
                </c:pt>
                <c:pt idx="709">
                  <c:v>38.653867000000005</c:v>
                </c:pt>
                <c:pt idx="710">
                  <c:v>38.685663000000005</c:v>
                </c:pt>
                <c:pt idx="711">
                  <c:v>38.723779999999998</c:v>
                </c:pt>
                <c:pt idx="712">
                  <c:v>38.738255000000002</c:v>
                </c:pt>
                <c:pt idx="713">
                  <c:v>38.726248999999996</c:v>
                </c:pt>
                <c:pt idx="714">
                  <c:v>38.714182999999998</c:v>
                </c:pt>
                <c:pt idx="715">
                  <c:v>38.687145000000001</c:v>
                </c:pt>
                <c:pt idx="716">
                  <c:v>38.677318</c:v>
                </c:pt>
                <c:pt idx="717">
                  <c:v>38.699351000000007</c:v>
                </c:pt>
                <c:pt idx="718">
                  <c:v>38.744719000000003</c:v>
                </c:pt>
                <c:pt idx="719">
                  <c:v>38.748312999999996</c:v>
                </c:pt>
                <c:pt idx="720">
                  <c:v>38.739890000000003</c:v>
                </c:pt>
                <c:pt idx="721">
                  <c:v>38.726276999999996</c:v>
                </c:pt>
                <c:pt idx="722">
                  <c:v>38.698777</c:v>
                </c:pt>
                <c:pt idx="723">
                  <c:v>38.682703999999994</c:v>
                </c:pt>
                <c:pt idx="724">
                  <c:v>38.705722999999999</c:v>
                </c:pt>
                <c:pt idx="725">
                  <c:v>38.732313999999995</c:v>
                </c:pt>
                <c:pt idx="726">
                  <c:v>38.771898000000007</c:v>
                </c:pt>
                <c:pt idx="727">
                  <c:v>38.774432000000004</c:v>
                </c:pt>
                <c:pt idx="728">
                  <c:v>38.748359000000001</c:v>
                </c:pt>
                <c:pt idx="729">
                  <c:v>38.724364999999999</c:v>
                </c:pt>
                <c:pt idx="730">
                  <c:v>38.700188000000004</c:v>
                </c:pt>
                <c:pt idx="731">
                  <c:v>38.694254000000008</c:v>
                </c:pt>
                <c:pt idx="732">
                  <c:v>38.72932800000001</c:v>
                </c:pt>
                <c:pt idx="733">
                  <c:v>38.746508000000006</c:v>
                </c:pt>
                <c:pt idx="734">
                  <c:v>38.735357000000008</c:v>
                </c:pt>
                <c:pt idx="735">
                  <c:v>38.731322000000006</c:v>
                </c:pt>
                <c:pt idx="736">
                  <c:v>38.697100999999996</c:v>
                </c:pt>
                <c:pt idx="737">
                  <c:v>38.676876</c:v>
                </c:pt>
                <c:pt idx="738">
                  <c:v>38.700116999999999</c:v>
                </c:pt>
                <c:pt idx="739">
                  <c:v>38.728062999999999</c:v>
                </c:pt>
                <c:pt idx="740">
                  <c:v>38.766446999999999</c:v>
                </c:pt>
                <c:pt idx="741">
                  <c:v>38.768695999999998</c:v>
                </c:pt>
                <c:pt idx="742">
                  <c:v>38.745649999999998</c:v>
                </c:pt>
                <c:pt idx="743">
                  <c:v>38.723244999999999</c:v>
                </c:pt>
                <c:pt idx="744">
                  <c:v>38.707604000000003</c:v>
                </c:pt>
                <c:pt idx="745">
                  <c:v>38.707846000000004</c:v>
                </c:pt>
                <c:pt idx="746">
                  <c:v>38.752591000000002</c:v>
                </c:pt>
                <c:pt idx="747">
                  <c:v>38.775006000000005</c:v>
                </c:pt>
                <c:pt idx="748">
                  <c:v>38.791255000000007</c:v>
                </c:pt>
                <c:pt idx="749">
                  <c:v>38.756827000000001</c:v>
                </c:pt>
                <c:pt idx="750">
                  <c:v>38.748255000000007</c:v>
                </c:pt>
                <c:pt idx="751">
                  <c:v>38.736059999999995</c:v>
                </c:pt>
                <c:pt idx="752">
                  <c:v>38.728400000000001</c:v>
                </c:pt>
                <c:pt idx="753">
                  <c:v>38.751887000000004</c:v>
                </c:pt>
                <c:pt idx="754">
                  <c:v>38.798013000000005</c:v>
                </c:pt>
                <c:pt idx="755">
                  <c:v>38.786693999999997</c:v>
                </c:pt>
                <c:pt idx="756">
                  <c:v>38.745097000000001</c:v>
                </c:pt>
                <c:pt idx="757">
                  <c:v>38.727596999999996</c:v>
                </c:pt>
                <c:pt idx="758">
                  <c:v>38.721855000000005</c:v>
                </c:pt>
                <c:pt idx="759">
                  <c:v>38.732958000000004</c:v>
                </c:pt>
                <c:pt idx="760">
                  <c:v>38.764666000000005</c:v>
                </c:pt>
                <c:pt idx="761">
                  <c:v>38.787993</c:v>
                </c:pt>
                <c:pt idx="762">
                  <c:v>38.791595999999998</c:v>
                </c:pt>
                <c:pt idx="763">
                  <c:v>38.777997999999997</c:v>
                </c:pt>
                <c:pt idx="764">
                  <c:v>38.742889000000005</c:v>
                </c:pt>
                <c:pt idx="765">
                  <c:v>38.743845999999998</c:v>
                </c:pt>
                <c:pt idx="766">
                  <c:v>38.776263000000007</c:v>
                </c:pt>
                <c:pt idx="767">
                  <c:v>38.784725000000002</c:v>
                </c:pt>
                <c:pt idx="768">
                  <c:v>38.825099999999999</c:v>
                </c:pt>
                <c:pt idx="769">
                  <c:v>38.816302999999991</c:v>
                </c:pt>
                <c:pt idx="770">
                  <c:v>38.770163000000004</c:v>
                </c:pt>
                <c:pt idx="771">
                  <c:v>38.737530000000007</c:v>
                </c:pt>
                <c:pt idx="772">
                  <c:v>38.750523999999992</c:v>
                </c:pt>
                <c:pt idx="773">
                  <c:v>38.782911000000006</c:v>
                </c:pt>
                <c:pt idx="774">
                  <c:v>38.815290000000005</c:v>
                </c:pt>
                <c:pt idx="775">
                  <c:v>38.809493000000003</c:v>
                </c:pt>
                <c:pt idx="776">
                  <c:v>38.807317999999995</c:v>
                </c:pt>
                <c:pt idx="777">
                  <c:v>38.762844999999999</c:v>
                </c:pt>
                <c:pt idx="778">
                  <c:v>38.735425000000006</c:v>
                </c:pt>
                <c:pt idx="779">
                  <c:v>38.760688000000002</c:v>
                </c:pt>
                <c:pt idx="780">
                  <c:v>38.770989999999998</c:v>
                </c:pt>
                <c:pt idx="781">
                  <c:v>38.805428999999997</c:v>
                </c:pt>
                <c:pt idx="782">
                  <c:v>38.794310999999993</c:v>
                </c:pt>
                <c:pt idx="783">
                  <c:v>38.768323000000002</c:v>
                </c:pt>
                <c:pt idx="784">
                  <c:v>38.762105000000005</c:v>
                </c:pt>
                <c:pt idx="785">
                  <c:v>38.780028999999999</c:v>
                </c:pt>
                <c:pt idx="786">
                  <c:v>38.788226999999999</c:v>
                </c:pt>
                <c:pt idx="787">
                  <c:v>38.791510999999993</c:v>
                </c:pt>
                <c:pt idx="788">
                  <c:v>38.783794000000007</c:v>
                </c:pt>
                <c:pt idx="789">
                  <c:v>38.761804999999995</c:v>
                </c:pt>
                <c:pt idx="790">
                  <c:v>38.774426999999996</c:v>
                </c:pt>
                <c:pt idx="791">
                  <c:v>38.734879000000006</c:v>
                </c:pt>
                <c:pt idx="792">
                  <c:v>38.748563999999995</c:v>
                </c:pt>
                <c:pt idx="793">
                  <c:v>38.799225</c:v>
                </c:pt>
                <c:pt idx="794">
                  <c:v>38.802315999999998</c:v>
                </c:pt>
                <c:pt idx="795">
                  <c:v>38.825399999999995</c:v>
                </c:pt>
                <c:pt idx="796">
                  <c:v>38.785444999999996</c:v>
                </c:pt>
                <c:pt idx="797">
                  <c:v>38.770324999999993</c:v>
                </c:pt>
                <c:pt idx="798">
                  <c:v>38.768374999999999</c:v>
                </c:pt>
                <c:pt idx="799">
                  <c:v>38.784269999999999</c:v>
                </c:pt>
                <c:pt idx="800">
                  <c:v>38.815747999999999</c:v>
                </c:pt>
                <c:pt idx="801">
                  <c:v>38.821053999999997</c:v>
                </c:pt>
                <c:pt idx="802">
                  <c:v>38.827916000000002</c:v>
                </c:pt>
                <c:pt idx="803">
                  <c:v>38.771715</c:v>
                </c:pt>
                <c:pt idx="804">
                  <c:v>38.778632000000002</c:v>
                </c:pt>
                <c:pt idx="805">
                  <c:v>38.821258000000007</c:v>
                </c:pt>
                <c:pt idx="806">
                  <c:v>38.871291000000006</c:v>
                </c:pt>
                <c:pt idx="807">
                  <c:v>38.871390999999996</c:v>
                </c:pt>
                <c:pt idx="808">
                  <c:v>38.861600999999993</c:v>
                </c:pt>
                <c:pt idx="809">
                  <c:v>38.841253000000002</c:v>
                </c:pt>
                <c:pt idx="810">
                  <c:v>38.836033999999998</c:v>
                </c:pt>
                <c:pt idx="811">
                  <c:v>38.854610000000001</c:v>
                </c:pt>
                <c:pt idx="812">
                  <c:v>38.877731999999995</c:v>
                </c:pt>
                <c:pt idx="813">
                  <c:v>38.909616</c:v>
                </c:pt>
                <c:pt idx="814">
                  <c:v>38.890925000000003</c:v>
                </c:pt>
                <c:pt idx="815">
                  <c:v>38.846879999999999</c:v>
                </c:pt>
                <c:pt idx="816">
                  <c:v>38.839117000000002</c:v>
                </c:pt>
                <c:pt idx="817">
                  <c:v>38.836432000000002</c:v>
                </c:pt>
                <c:pt idx="818">
                  <c:v>38.88920199999999</c:v>
                </c:pt>
                <c:pt idx="819">
                  <c:v>38.916301000000004</c:v>
                </c:pt>
                <c:pt idx="820">
                  <c:v>38.869138</c:v>
                </c:pt>
                <c:pt idx="821">
                  <c:v>38.875011000000001</c:v>
                </c:pt>
                <c:pt idx="822">
                  <c:v>38.861306999999996</c:v>
                </c:pt>
                <c:pt idx="823">
                  <c:v>38.819592</c:v>
                </c:pt>
                <c:pt idx="824">
                  <c:v>38.866250000000001</c:v>
                </c:pt>
                <c:pt idx="825">
                  <c:v>38.877917000000004</c:v>
                </c:pt>
                <c:pt idx="826">
                  <c:v>38.874489999999994</c:v>
                </c:pt>
                <c:pt idx="827">
                  <c:v>38.846835999999996</c:v>
                </c:pt>
                <c:pt idx="828">
                  <c:v>38.823404000000004</c:v>
                </c:pt>
                <c:pt idx="829">
                  <c:v>38.831626999999997</c:v>
                </c:pt>
                <c:pt idx="830">
                  <c:v>38.906583000000005</c:v>
                </c:pt>
                <c:pt idx="831">
                  <c:v>38.887837000000005</c:v>
                </c:pt>
                <c:pt idx="832">
                  <c:v>38.861846999999997</c:v>
                </c:pt>
                <c:pt idx="833">
                  <c:v>38.848833000000006</c:v>
                </c:pt>
                <c:pt idx="834">
                  <c:v>38.811838000000002</c:v>
                </c:pt>
                <c:pt idx="835">
                  <c:v>38.849439999999994</c:v>
                </c:pt>
                <c:pt idx="836">
                  <c:v>38.869288000000005</c:v>
                </c:pt>
                <c:pt idx="837">
                  <c:v>38.848845000000004</c:v>
                </c:pt>
                <c:pt idx="838">
                  <c:v>38.839965000000007</c:v>
                </c:pt>
                <c:pt idx="839">
                  <c:v>38.806541000000003</c:v>
                </c:pt>
                <c:pt idx="840">
                  <c:v>38.820971</c:v>
                </c:pt>
                <c:pt idx="841">
                  <c:v>38.817547999999995</c:v>
                </c:pt>
                <c:pt idx="842">
                  <c:v>38.837469000000006</c:v>
                </c:pt>
                <c:pt idx="843">
                  <c:v>38.833727000000003</c:v>
                </c:pt>
                <c:pt idx="844">
                  <c:v>38.80861800000001</c:v>
                </c:pt>
                <c:pt idx="845">
                  <c:v>38.788235999999998</c:v>
                </c:pt>
                <c:pt idx="846">
                  <c:v>38.758801999999996</c:v>
                </c:pt>
                <c:pt idx="847">
                  <c:v>38.809890000000003</c:v>
                </c:pt>
                <c:pt idx="848">
                  <c:v>38.820916999999994</c:v>
                </c:pt>
                <c:pt idx="849">
                  <c:v>38.8232</c:v>
                </c:pt>
                <c:pt idx="850">
                  <c:v>38.813944999999997</c:v>
                </c:pt>
                <c:pt idx="851">
                  <c:v>38.822710000000008</c:v>
                </c:pt>
                <c:pt idx="852">
                  <c:v>38.782256000000004</c:v>
                </c:pt>
                <c:pt idx="853">
                  <c:v>38.798904999999998</c:v>
                </c:pt>
                <c:pt idx="854">
                  <c:v>38.776158999999993</c:v>
                </c:pt>
                <c:pt idx="855">
                  <c:v>38.750446999999994</c:v>
                </c:pt>
                <c:pt idx="856">
                  <c:v>38.76426</c:v>
                </c:pt>
                <c:pt idx="857">
                  <c:v>38.727561999999999</c:v>
                </c:pt>
                <c:pt idx="858">
                  <c:v>38.742352000000004</c:v>
                </c:pt>
                <c:pt idx="859">
                  <c:v>38.763472000000007</c:v>
                </c:pt>
                <c:pt idx="860">
                  <c:v>38.793903999999998</c:v>
                </c:pt>
                <c:pt idx="861">
                  <c:v>38.74633399999999</c:v>
                </c:pt>
                <c:pt idx="862">
                  <c:v>38.773369999999993</c:v>
                </c:pt>
                <c:pt idx="863">
                  <c:v>38.781959000000001</c:v>
                </c:pt>
                <c:pt idx="864">
                  <c:v>38.841655999999993</c:v>
                </c:pt>
                <c:pt idx="865">
                  <c:v>38.812668000000002</c:v>
                </c:pt>
                <c:pt idx="866">
                  <c:v>38.773357000000004</c:v>
                </c:pt>
                <c:pt idx="867">
                  <c:v>38.751421999999998</c:v>
                </c:pt>
                <c:pt idx="868">
                  <c:v>38.744840000000003</c:v>
                </c:pt>
                <c:pt idx="869">
                  <c:v>38.759588999999991</c:v>
                </c:pt>
                <c:pt idx="870">
                  <c:v>38.788657000000001</c:v>
                </c:pt>
                <c:pt idx="871">
                  <c:v>38.772013000000008</c:v>
                </c:pt>
                <c:pt idx="872">
                  <c:v>38.769921000000004</c:v>
                </c:pt>
                <c:pt idx="873">
                  <c:v>38.753174999999999</c:v>
                </c:pt>
                <c:pt idx="874">
                  <c:v>38.733345999999997</c:v>
                </c:pt>
                <c:pt idx="875">
                  <c:v>38.812324000000004</c:v>
                </c:pt>
                <c:pt idx="876">
                  <c:v>38.849985000000004</c:v>
                </c:pt>
                <c:pt idx="877">
                  <c:v>38.731839999999998</c:v>
                </c:pt>
                <c:pt idx="878">
                  <c:v>38.704977999999997</c:v>
                </c:pt>
                <c:pt idx="879">
                  <c:v>38.646630999999999</c:v>
                </c:pt>
                <c:pt idx="880">
                  <c:v>38.668953000000009</c:v>
                </c:pt>
                <c:pt idx="881">
                  <c:v>38.738508000000003</c:v>
                </c:pt>
                <c:pt idx="882">
                  <c:v>38.726347999999994</c:v>
                </c:pt>
                <c:pt idx="883">
                  <c:v>38.665997999999995</c:v>
                </c:pt>
                <c:pt idx="884">
                  <c:v>38.668739999999993</c:v>
                </c:pt>
                <c:pt idx="885">
                  <c:v>38.707549</c:v>
                </c:pt>
                <c:pt idx="886">
                  <c:v>38.695433999999999</c:v>
                </c:pt>
                <c:pt idx="887">
                  <c:v>38.763603999999994</c:v>
                </c:pt>
                <c:pt idx="888">
                  <c:v>38.686387000000003</c:v>
                </c:pt>
                <c:pt idx="889">
                  <c:v>38.628588000000001</c:v>
                </c:pt>
                <c:pt idx="890">
                  <c:v>38.712083</c:v>
                </c:pt>
                <c:pt idx="891">
                  <c:v>38.695099999999996</c:v>
                </c:pt>
                <c:pt idx="892">
                  <c:v>38.691605999999993</c:v>
                </c:pt>
                <c:pt idx="893">
                  <c:v>38.701139000000005</c:v>
                </c:pt>
                <c:pt idx="894">
                  <c:v>38.627770999999996</c:v>
                </c:pt>
                <c:pt idx="895">
                  <c:v>38.594330999999997</c:v>
                </c:pt>
                <c:pt idx="896">
                  <c:v>38.654657000000007</c:v>
                </c:pt>
                <c:pt idx="897">
                  <c:v>38.743960000000001</c:v>
                </c:pt>
                <c:pt idx="898">
                  <c:v>38.672176</c:v>
                </c:pt>
                <c:pt idx="899">
                  <c:v>38.604481999999997</c:v>
                </c:pt>
                <c:pt idx="900">
                  <c:v>38.678065000000004</c:v>
                </c:pt>
                <c:pt idx="901">
                  <c:v>38.659613000000007</c:v>
                </c:pt>
                <c:pt idx="902">
                  <c:v>38.638587000000001</c:v>
                </c:pt>
                <c:pt idx="903">
                  <c:v>38.675095999999996</c:v>
                </c:pt>
                <c:pt idx="904">
                  <c:v>38.563961999999997</c:v>
                </c:pt>
                <c:pt idx="905">
                  <c:v>38.518608999999998</c:v>
                </c:pt>
                <c:pt idx="906">
                  <c:v>38.547266</c:v>
                </c:pt>
                <c:pt idx="907">
                  <c:v>38.613861999999997</c:v>
                </c:pt>
                <c:pt idx="908">
                  <c:v>38.532499000000001</c:v>
                </c:pt>
                <c:pt idx="909">
                  <c:v>38.539482000000007</c:v>
                </c:pt>
                <c:pt idx="910">
                  <c:v>38.504805999999995</c:v>
                </c:pt>
                <c:pt idx="911">
                  <c:v>38.516074999999994</c:v>
                </c:pt>
                <c:pt idx="912">
                  <c:v>38.541022999999996</c:v>
                </c:pt>
                <c:pt idx="913">
                  <c:v>38.440283000000001</c:v>
                </c:pt>
                <c:pt idx="914">
                  <c:v>38.375275000000009</c:v>
                </c:pt>
                <c:pt idx="915">
                  <c:v>38.421281</c:v>
                </c:pt>
                <c:pt idx="916">
                  <c:v>38.545099000000008</c:v>
                </c:pt>
                <c:pt idx="917">
                  <c:v>38.569098000000004</c:v>
                </c:pt>
                <c:pt idx="918">
                  <c:v>38.580103000000001</c:v>
                </c:pt>
                <c:pt idx="919">
                  <c:v>38.507346000000005</c:v>
                </c:pt>
                <c:pt idx="920">
                  <c:v>38.527867999999998</c:v>
                </c:pt>
                <c:pt idx="921">
                  <c:v>38.537525999999993</c:v>
                </c:pt>
                <c:pt idx="922">
                  <c:v>38.572609</c:v>
                </c:pt>
                <c:pt idx="923">
                  <c:v>38.462024999999997</c:v>
                </c:pt>
                <c:pt idx="924">
                  <c:v>38.378192999999996</c:v>
                </c:pt>
                <c:pt idx="925">
                  <c:v>38.448250999999992</c:v>
                </c:pt>
                <c:pt idx="926">
                  <c:v>38.455275000000007</c:v>
                </c:pt>
                <c:pt idx="927">
                  <c:v>38.473357</c:v>
                </c:pt>
                <c:pt idx="928">
                  <c:v>38.462606000000001</c:v>
                </c:pt>
                <c:pt idx="929">
                  <c:v>38.410916000000007</c:v>
                </c:pt>
                <c:pt idx="930">
                  <c:v>38.412381000000003</c:v>
                </c:pt>
                <c:pt idx="931">
                  <c:v>38.411427999999994</c:v>
                </c:pt>
                <c:pt idx="932">
                  <c:v>38.503823000000004</c:v>
                </c:pt>
                <c:pt idx="933">
                  <c:v>38.367939000000007</c:v>
                </c:pt>
                <c:pt idx="934">
                  <c:v>38.421096000000006</c:v>
                </c:pt>
                <c:pt idx="935">
                  <c:v>38.263844999999996</c:v>
                </c:pt>
                <c:pt idx="936">
                  <c:v>38.325181000000008</c:v>
                </c:pt>
                <c:pt idx="937">
                  <c:v>38.182162000000005</c:v>
                </c:pt>
                <c:pt idx="938">
                  <c:v>38.247770999999993</c:v>
                </c:pt>
                <c:pt idx="939">
                  <c:v>38.385689000000006</c:v>
                </c:pt>
                <c:pt idx="940">
                  <c:v>39.878855999999999</c:v>
                </c:pt>
                <c:pt idx="941">
                  <c:v>39.908738</c:v>
                </c:pt>
                <c:pt idx="942">
                  <c:v>39.992213</c:v>
                </c:pt>
                <c:pt idx="943">
                  <c:v>39.810198999999997</c:v>
                </c:pt>
                <c:pt idx="944">
                  <c:v>39.866126000000001</c:v>
                </c:pt>
                <c:pt idx="945">
                  <c:v>39.918574</c:v>
                </c:pt>
                <c:pt idx="946">
                  <c:v>39.950392000000001</c:v>
                </c:pt>
                <c:pt idx="947">
                  <c:v>39.860832999999992</c:v>
                </c:pt>
                <c:pt idx="948">
                  <c:v>39.883108999999997</c:v>
                </c:pt>
                <c:pt idx="949">
                  <c:v>39.920009000000007</c:v>
                </c:pt>
                <c:pt idx="950">
                  <c:v>39.914379000000004</c:v>
                </c:pt>
                <c:pt idx="951">
                  <c:v>39.798804999999994</c:v>
                </c:pt>
                <c:pt idx="952">
                  <c:v>39.884015000000005</c:v>
                </c:pt>
                <c:pt idx="953">
                  <c:v>39.813803999999998</c:v>
                </c:pt>
                <c:pt idx="954">
                  <c:v>39.865935000000007</c:v>
                </c:pt>
                <c:pt idx="955">
                  <c:v>39.856744999999997</c:v>
                </c:pt>
                <c:pt idx="956">
                  <c:v>39.825308999999997</c:v>
                </c:pt>
                <c:pt idx="957">
                  <c:v>39.813763000000009</c:v>
                </c:pt>
                <c:pt idx="958">
                  <c:v>39.835592000000005</c:v>
                </c:pt>
                <c:pt idx="959">
                  <c:v>39.819107999999993</c:v>
                </c:pt>
                <c:pt idx="960">
                  <c:v>39.774279000000007</c:v>
                </c:pt>
                <c:pt idx="961">
                  <c:v>39.825789</c:v>
                </c:pt>
                <c:pt idx="962">
                  <c:v>39.835876999999996</c:v>
                </c:pt>
                <c:pt idx="963">
                  <c:v>39.805309000000001</c:v>
                </c:pt>
                <c:pt idx="964">
                  <c:v>39.82238499999999</c:v>
                </c:pt>
                <c:pt idx="965">
                  <c:v>39.824430999999997</c:v>
                </c:pt>
                <c:pt idx="966">
                  <c:v>39.820162000000003</c:v>
                </c:pt>
                <c:pt idx="967">
                  <c:v>39.837864000000003</c:v>
                </c:pt>
                <c:pt idx="968">
                  <c:v>39.861575999999999</c:v>
                </c:pt>
                <c:pt idx="969">
                  <c:v>39.861820000000002</c:v>
                </c:pt>
                <c:pt idx="970">
                  <c:v>39.891762999999997</c:v>
                </c:pt>
                <c:pt idx="971">
                  <c:v>39.891857000000002</c:v>
                </c:pt>
                <c:pt idx="972">
                  <c:v>39.889471000000007</c:v>
                </c:pt>
                <c:pt idx="973">
                  <c:v>39.858566999999994</c:v>
                </c:pt>
                <c:pt idx="974">
                  <c:v>39.847984000000004</c:v>
                </c:pt>
                <c:pt idx="975">
                  <c:v>39.853623000000006</c:v>
                </c:pt>
                <c:pt idx="976">
                  <c:v>39.855553000000008</c:v>
                </c:pt>
                <c:pt idx="977">
                  <c:v>39.853976999999993</c:v>
                </c:pt>
                <c:pt idx="978">
                  <c:v>39.849018999999998</c:v>
                </c:pt>
                <c:pt idx="979">
                  <c:v>39.874323999999994</c:v>
                </c:pt>
                <c:pt idx="980">
                  <c:v>39.897252999999999</c:v>
                </c:pt>
                <c:pt idx="981">
                  <c:v>39.945860000000003</c:v>
                </c:pt>
                <c:pt idx="982">
                  <c:v>39.910972000000008</c:v>
                </c:pt>
                <c:pt idx="983">
                  <c:v>39.877527999999998</c:v>
                </c:pt>
                <c:pt idx="984">
                  <c:v>39.925259000000004</c:v>
                </c:pt>
                <c:pt idx="985">
                  <c:v>39.943375000000003</c:v>
                </c:pt>
                <c:pt idx="986">
                  <c:v>39.958159999999999</c:v>
                </c:pt>
                <c:pt idx="987">
                  <c:v>39.948358999999996</c:v>
                </c:pt>
                <c:pt idx="988">
                  <c:v>39.919731000000006</c:v>
                </c:pt>
                <c:pt idx="989">
                  <c:v>39.944364</c:v>
                </c:pt>
                <c:pt idx="990">
                  <c:v>39.970604999999999</c:v>
                </c:pt>
                <c:pt idx="991">
                  <c:v>40.036625000000001</c:v>
                </c:pt>
                <c:pt idx="992">
                  <c:v>40.070885999999994</c:v>
                </c:pt>
                <c:pt idx="993">
                  <c:v>40.058852999999992</c:v>
                </c:pt>
                <c:pt idx="994">
                  <c:v>40.061236999999998</c:v>
                </c:pt>
                <c:pt idx="995">
                  <c:v>40.003271000000005</c:v>
                </c:pt>
                <c:pt idx="996">
                  <c:v>40.044935999999993</c:v>
                </c:pt>
                <c:pt idx="997">
                  <c:v>40.089217999999995</c:v>
                </c:pt>
                <c:pt idx="998">
                  <c:v>40.027750999999995</c:v>
                </c:pt>
                <c:pt idx="999">
                  <c:v>40.067737999999991</c:v>
                </c:pt>
                <c:pt idx="1000">
                  <c:v>40.004696999999993</c:v>
                </c:pt>
                <c:pt idx="1001">
                  <c:v>40.037124000000006</c:v>
                </c:pt>
                <c:pt idx="1002">
                  <c:v>39.998736000000001</c:v>
                </c:pt>
                <c:pt idx="1003">
                  <c:v>39.999358000000001</c:v>
                </c:pt>
                <c:pt idx="1004">
                  <c:v>40.002307000000002</c:v>
                </c:pt>
                <c:pt idx="1005">
                  <c:v>40.046793999999998</c:v>
                </c:pt>
                <c:pt idx="1006">
                  <c:v>40.060927999999997</c:v>
                </c:pt>
                <c:pt idx="1007">
                  <c:v>40.038513999999999</c:v>
                </c:pt>
                <c:pt idx="1008">
                  <c:v>40.031804000000001</c:v>
                </c:pt>
                <c:pt idx="1009">
                  <c:v>40.011516</c:v>
                </c:pt>
                <c:pt idx="1010">
                  <c:v>40.00130399999999</c:v>
                </c:pt>
                <c:pt idx="1011">
                  <c:v>40.003371000000001</c:v>
                </c:pt>
                <c:pt idx="1012">
                  <c:v>40.056445000000004</c:v>
                </c:pt>
                <c:pt idx="1013">
                  <c:v>40.078989999999997</c:v>
                </c:pt>
                <c:pt idx="1014">
                  <c:v>40.055177000000008</c:v>
                </c:pt>
                <c:pt idx="1015">
                  <c:v>40.076357999999999</c:v>
                </c:pt>
                <c:pt idx="1016">
                  <c:v>40.072652999999995</c:v>
                </c:pt>
                <c:pt idx="1017">
                  <c:v>40.084882999999998</c:v>
                </c:pt>
                <c:pt idx="1018">
                  <c:v>40.063418999999996</c:v>
                </c:pt>
                <c:pt idx="1019">
                  <c:v>40.036217999999998</c:v>
                </c:pt>
                <c:pt idx="1020">
                  <c:v>40.060824000000004</c:v>
                </c:pt>
                <c:pt idx="1021">
                  <c:v>40.060542000000005</c:v>
                </c:pt>
                <c:pt idx="1022">
                  <c:v>40.067146000000001</c:v>
                </c:pt>
                <c:pt idx="1023">
                  <c:v>40.051228999999992</c:v>
                </c:pt>
                <c:pt idx="1024">
                  <c:v>40.044403999999993</c:v>
                </c:pt>
                <c:pt idx="1025">
                  <c:v>40.070129999999999</c:v>
                </c:pt>
                <c:pt idx="1026">
                  <c:v>40.043569000000005</c:v>
                </c:pt>
                <c:pt idx="1027">
                  <c:v>40.055384000000004</c:v>
                </c:pt>
                <c:pt idx="1028">
                  <c:v>40.089311000000002</c:v>
                </c:pt>
                <c:pt idx="1029">
                  <c:v>40.074680000000001</c:v>
                </c:pt>
                <c:pt idx="1030">
                  <c:v>40.049652999999992</c:v>
                </c:pt>
                <c:pt idx="1031">
                  <c:v>40.078333000000001</c:v>
                </c:pt>
                <c:pt idx="1032">
                  <c:v>40.126616999999996</c:v>
                </c:pt>
                <c:pt idx="1033">
                  <c:v>40.111412999999999</c:v>
                </c:pt>
                <c:pt idx="1034">
                  <c:v>40.088839999999998</c:v>
                </c:pt>
                <c:pt idx="1035">
                  <c:v>40.109415000000006</c:v>
                </c:pt>
                <c:pt idx="1036">
                  <c:v>40.117705000000001</c:v>
                </c:pt>
                <c:pt idx="1037">
                  <c:v>40.098320999999999</c:v>
                </c:pt>
                <c:pt idx="1038">
                  <c:v>40.090591000000003</c:v>
                </c:pt>
                <c:pt idx="1039">
                  <c:v>40.103901000000008</c:v>
                </c:pt>
                <c:pt idx="1040">
                  <c:v>40.097092000000004</c:v>
                </c:pt>
                <c:pt idx="1041">
                  <c:v>40.082747999999995</c:v>
                </c:pt>
                <c:pt idx="1042">
                  <c:v>40.082899000000005</c:v>
                </c:pt>
                <c:pt idx="1043">
                  <c:v>40.105261000000006</c:v>
                </c:pt>
                <c:pt idx="1044">
                  <c:v>40.107111000000003</c:v>
                </c:pt>
                <c:pt idx="1045">
                  <c:v>40.085383</c:v>
                </c:pt>
                <c:pt idx="1046">
                  <c:v>40.089993999999997</c:v>
                </c:pt>
                <c:pt idx="1047">
                  <c:v>40.098467999999997</c:v>
                </c:pt>
                <c:pt idx="1048">
                  <c:v>40.094560000000001</c:v>
                </c:pt>
                <c:pt idx="1049">
                  <c:v>40.088817999999996</c:v>
                </c:pt>
                <c:pt idx="1050">
                  <c:v>40.113639000000006</c:v>
                </c:pt>
                <c:pt idx="1051">
                  <c:v>40.106040000000007</c:v>
                </c:pt>
                <c:pt idx="1052">
                  <c:v>40.098051999999996</c:v>
                </c:pt>
                <c:pt idx="1053">
                  <c:v>40.137074000000005</c:v>
                </c:pt>
                <c:pt idx="1054">
                  <c:v>40.115862999999997</c:v>
                </c:pt>
                <c:pt idx="1055">
                  <c:v>40.099026000000002</c:v>
                </c:pt>
                <c:pt idx="1056">
                  <c:v>40.112663000000005</c:v>
                </c:pt>
                <c:pt idx="1057">
                  <c:v>40.112744999999997</c:v>
                </c:pt>
                <c:pt idx="1058">
                  <c:v>40.143797999999997</c:v>
                </c:pt>
                <c:pt idx="1059">
                  <c:v>40.144958000000003</c:v>
                </c:pt>
                <c:pt idx="1060">
                  <c:v>40.133725000000005</c:v>
                </c:pt>
                <c:pt idx="1061">
                  <c:v>40.114791000000004</c:v>
                </c:pt>
                <c:pt idx="1062">
                  <c:v>40.106654999999996</c:v>
                </c:pt>
                <c:pt idx="1063">
                  <c:v>40.122561000000005</c:v>
                </c:pt>
                <c:pt idx="1064">
                  <c:v>40.108774000000004</c:v>
                </c:pt>
                <c:pt idx="1065">
                  <c:v>40.111259000000004</c:v>
                </c:pt>
                <c:pt idx="1066">
                  <c:v>40.104742999999999</c:v>
                </c:pt>
                <c:pt idx="1067">
                  <c:v>40.107000000000006</c:v>
                </c:pt>
                <c:pt idx="1068">
                  <c:v>40.092224000000002</c:v>
                </c:pt>
                <c:pt idx="1069">
                  <c:v>40.075223000000008</c:v>
                </c:pt>
                <c:pt idx="1070">
                  <c:v>40.081910000000008</c:v>
                </c:pt>
                <c:pt idx="1071">
                  <c:v>40.074287999999996</c:v>
                </c:pt>
                <c:pt idx="1072">
                  <c:v>40.065207000000008</c:v>
                </c:pt>
                <c:pt idx="1073">
                  <c:v>40.079259999999998</c:v>
                </c:pt>
                <c:pt idx="1074">
                  <c:v>40.076305999999995</c:v>
                </c:pt>
                <c:pt idx="1075">
                  <c:v>40.065782000000006</c:v>
                </c:pt>
                <c:pt idx="1076">
                  <c:v>40.067706000000008</c:v>
                </c:pt>
                <c:pt idx="1077">
                  <c:v>40.084783999999992</c:v>
                </c:pt>
                <c:pt idx="1078">
                  <c:v>40.057633000000003</c:v>
                </c:pt>
                <c:pt idx="1079">
                  <c:v>40.065379000000007</c:v>
                </c:pt>
                <c:pt idx="1080">
                  <c:v>40.08508299999999</c:v>
                </c:pt>
                <c:pt idx="1081">
                  <c:v>40.068447999999997</c:v>
                </c:pt>
                <c:pt idx="1082">
                  <c:v>40.052824999999999</c:v>
                </c:pt>
                <c:pt idx="1083">
                  <c:v>40.075838999999995</c:v>
                </c:pt>
                <c:pt idx="1084">
                  <c:v>40.04254000000001</c:v>
                </c:pt>
                <c:pt idx="1085">
                  <c:v>40.02794500000001</c:v>
                </c:pt>
                <c:pt idx="1086">
                  <c:v>40.035590999999997</c:v>
                </c:pt>
                <c:pt idx="1087">
                  <c:v>40.025475000000007</c:v>
                </c:pt>
                <c:pt idx="1088">
                  <c:v>40.033621999999994</c:v>
                </c:pt>
                <c:pt idx="1089">
                  <c:v>40.019864999999996</c:v>
                </c:pt>
                <c:pt idx="1090">
                  <c:v>40.047494</c:v>
                </c:pt>
                <c:pt idx="1091">
                  <c:v>40.029932000000002</c:v>
                </c:pt>
                <c:pt idx="1092">
                  <c:v>40.032521000000003</c:v>
                </c:pt>
                <c:pt idx="1093">
                  <c:v>40.067501000000007</c:v>
                </c:pt>
                <c:pt idx="1094">
                  <c:v>40.016366999999995</c:v>
                </c:pt>
                <c:pt idx="1095">
                  <c:v>40.021860999999994</c:v>
                </c:pt>
                <c:pt idx="1096">
                  <c:v>40.038422999999995</c:v>
                </c:pt>
                <c:pt idx="1097">
                  <c:v>39.995818000000007</c:v>
                </c:pt>
                <c:pt idx="1098">
                  <c:v>40.018259000000008</c:v>
                </c:pt>
                <c:pt idx="1099">
                  <c:v>40.010679000000003</c:v>
                </c:pt>
                <c:pt idx="1100">
                  <c:v>40.017374000000004</c:v>
                </c:pt>
                <c:pt idx="1101">
                  <c:v>40.001167000000002</c:v>
                </c:pt>
                <c:pt idx="1102">
                  <c:v>39.99624</c:v>
                </c:pt>
                <c:pt idx="1103">
                  <c:v>39.991976999999991</c:v>
                </c:pt>
                <c:pt idx="1104">
                  <c:v>40.008102999999998</c:v>
                </c:pt>
                <c:pt idx="1105">
                  <c:v>39.981406000000007</c:v>
                </c:pt>
                <c:pt idx="1106">
                  <c:v>39.981283999999995</c:v>
                </c:pt>
                <c:pt idx="1107">
                  <c:v>39.954616000000001</c:v>
                </c:pt>
                <c:pt idx="1108">
                  <c:v>39.956537999999995</c:v>
                </c:pt>
                <c:pt idx="1109">
                  <c:v>39.958867000000005</c:v>
                </c:pt>
                <c:pt idx="1110">
                  <c:v>39.97366199999999</c:v>
                </c:pt>
                <c:pt idx="1111">
                  <c:v>39.948833999999998</c:v>
                </c:pt>
                <c:pt idx="1112">
                  <c:v>39.954805999999998</c:v>
                </c:pt>
                <c:pt idx="1113">
                  <c:v>39.939703000000002</c:v>
                </c:pt>
                <c:pt idx="1114">
                  <c:v>39.957544999999996</c:v>
                </c:pt>
                <c:pt idx="1115">
                  <c:v>39.943375000000003</c:v>
                </c:pt>
                <c:pt idx="1116">
                  <c:v>39.932024999999996</c:v>
                </c:pt>
                <c:pt idx="1117">
                  <c:v>39.915016000000001</c:v>
                </c:pt>
                <c:pt idx="1118">
                  <c:v>39.909708999999992</c:v>
                </c:pt>
                <c:pt idx="1119">
                  <c:v>39.923545000000004</c:v>
                </c:pt>
                <c:pt idx="1120">
                  <c:v>39.917248000000001</c:v>
                </c:pt>
                <c:pt idx="1121">
                  <c:v>39.901288000000001</c:v>
                </c:pt>
                <c:pt idx="1122">
                  <c:v>39.891628000000004</c:v>
                </c:pt>
                <c:pt idx="1123">
                  <c:v>39.921706000000007</c:v>
                </c:pt>
                <c:pt idx="1124">
                  <c:v>39.918143000000008</c:v>
                </c:pt>
                <c:pt idx="1125">
                  <c:v>39.916874</c:v>
                </c:pt>
                <c:pt idx="1126">
                  <c:v>39.935733000000006</c:v>
                </c:pt>
                <c:pt idx="1127">
                  <c:v>39.886234999999999</c:v>
                </c:pt>
                <c:pt idx="1128">
                  <c:v>39.897895999999996</c:v>
                </c:pt>
                <c:pt idx="1129">
                  <c:v>39.898402999999995</c:v>
                </c:pt>
                <c:pt idx="1130">
                  <c:v>39.883346999999993</c:v>
                </c:pt>
                <c:pt idx="1131">
                  <c:v>39.892153</c:v>
                </c:pt>
                <c:pt idx="1132">
                  <c:v>39.898495000000004</c:v>
                </c:pt>
                <c:pt idx="1133">
                  <c:v>39.936149999999991</c:v>
                </c:pt>
                <c:pt idx="1134">
                  <c:v>39.890202000000002</c:v>
                </c:pt>
                <c:pt idx="1135">
                  <c:v>39.907615</c:v>
                </c:pt>
                <c:pt idx="1136">
                  <c:v>39.869436000000007</c:v>
                </c:pt>
                <c:pt idx="1137">
                  <c:v>39.858257000000002</c:v>
                </c:pt>
                <c:pt idx="1138">
                  <c:v>39.895042000000004</c:v>
                </c:pt>
                <c:pt idx="1139">
                  <c:v>39.900958000000003</c:v>
                </c:pt>
                <c:pt idx="1140">
                  <c:v>39.883299999999998</c:v>
                </c:pt>
                <c:pt idx="1141">
                  <c:v>39.876628000000004</c:v>
                </c:pt>
                <c:pt idx="1142">
                  <c:v>39.849116999999993</c:v>
                </c:pt>
                <c:pt idx="1143">
                  <c:v>39.917235999999995</c:v>
                </c:pt>
                <c:pt idx="1144">
                  <c:v>39.870218000000008</c:v>
                </c:pt>
                <c:pt idx="1145">
                  <c:v>39.854650000000007</c:v>
                </c:pt>
                <c:pt idx="1146">
                  <c:v>39.844250000000002</c:v>
                </c:pt>
                <c:pt idx="1147">
                  <c:v>39.875862999999995</c:v>
                </c:pt>
                <c:pt idx="1148">
                  <c:v>39.883474</c:v>
                </c:pt>
                <c:pt idx="1149">
                  <c:v>39.818556000000001</c:v>
                </c:pt>
                <c:pt idx="1150">
                  <c:v>39.832897000000003</c:v>
                </c:pt>
                <c:pt idx="1151">
                  <c:v>39.841172000000007</c:v>
                </c:pt>
                <c:pt idx="1152">
                  <c:v>39.849275000000006</c:v>
                </c:pt>
                <c:pt idx="1153">
                  <c:v>39.867181999999993</c:v>
                </c:pt>
                <c:pt idx="1154">
                  <c:v>39.837630999999995</c:v>
                </c:pt>
                <c:pt idx="1155">
                  <c:v>39.826777999999997</c:v>
                </c:pt>
                <c:pt idx="1156">
                  <c:v>39.799480000000003</c:v>
                </c:pt>
                <c:pt idx="1157">
                  <c:v>39.812300999999998</c:v>
                </c:pt>
                <c:pt idx="1158">
                  <c:v>39.836221000000002</c:v>
                </c:pt>
                <c:pt idx="1159">
                  <c:v>39.833345999999999</c:v>
                </c:pt>
                <c:pt idx="1160">
                  <c:v>39.780848999999996</c:v>
                </c:pt>
                <c:pt idx="1161">
                  <c:v>39.798681000000009</c:v>
                </c:pt>
                <c:pt idx="1162">
                  <c:v>39.816332999999993</c:v>
                </c:pt>
                <c:pt idx="1163">
                  <c:v>39.801556999999995</c:v>
                </c:pt>
                <c:pt idx="1164">
                  <c:v>39.790955000000004</c:v>
                </c:pt>
                <c:pt idx="1165">
                  <c:v>39.822595</c:v>
                </c:pt>
                <c:pt idx="1166">
                  <c:v>39.826501000000007</c:v>
                </c:pt>
                <c:pt idx="1167">
                  <c:v>39.787191999999997</c:v>
                </c:pt>
                <c:pt idx="1168">
                  <c:v>39.770316999999999</c:v>
                </c:pt>
                <c:pt idx="1169">
                  <c:v>39.782322000000001</c:v>
                </c:pt>
                <c:pt idx="1170">
                  <c:v>39.771093999999991</c:v>
                </c:pt>
                <c:pt idx="1171">
                  <c:v>39.780264000000003</c:v>
                </c:pt>
                <c:pt idx="1172">
                  <c:v>39.748931999999996</c:v>
                </c:pt>
                <c:pt idx="1173">
                  <c:v>39.782185000000005</c:v>
                </c:pt>
                <c:pt idx="1174">
                  <c:v>39.772976</c:v>
                </c:pt>
                <c:pt idx="1175">
                  <c:v>39.764838999999995</c:v>
                </c:pt>
                <c:pt idx="1176">
                  <c:v>39.756663000000003</c:v>
                </c:pt>
                <c:pt idx="1177">
                  <c:v>39.757312000000006</c:v>
                </c:pt>
                <c:pt idx="1178">
                  <c:v>39.774437999999996</c:v>
                </c:pt>
                <c:pt idx="1179">
                  <c:v>39.783802000000001</c:v>
                </c:pt>
                <c:pt idx="1180">
                  <c:v>39.748199</c:v>
                </c:pt>
                <c:pt idx="1181">
                  <c:v>39.743988999999999</c:v>
                </c:pt>
                <c:pt idx="1182">
                  <c:v>39.728452000000004</c:v>
                </c:pt>
                <c:pt idx="1183">
                  <c:v>39.770659000000002</c:v>
                </c:pt>
                <c:pt idx="1184">
                  <c:v>39.772582999999997</c:v>
                </c:pt>
                <c:pt idx="1185">
                  <c:v>39.761115000000004</c:v>
                </c:pt>
                <c:pt idx="1186">
                  <c:v>39.789121999999999</c:v>
                </c:pt>
                <c:pt idx="1187">
                  <c:v>39.772386999999995</c:v>
                </c:pt>
                <c:pt idx="1188">
                  <c:v>39.809104000000005</c:v>
                </c:pt>
                <c:pt idx="1189">
                  <c:v>39.750086000000003</c:v>
                </c:pt>
                <c:pt idx="1190">
                  <c:v>39.755297999999996</c:v>
                </c:pt>
                <c:pt idx="1191">
                  <c:v>39.784261999999998</c:v>
                </c:pt>
                <c:pt idx="1192">
                  <c:v>39.778652999999998</c:v>
                </c:pt>
                <c:pt idx="1193">
                  <c:v>39.781733000000003</c:v>
                </c:pt>
                <c:pt idx="1194">
                  <c:v>39.762207000000004</c:v>
                </c:pt>
                <c:pt idx="1195">
                  <c:v>39.764684999999993</c:v>
                </c:pt>
                <c:pt idx="1196">
                  <c:v>39.776575000000001</c:v>
                </c:pt>
                <c:pt idx="1197">
                  <c:v>39.78139800000001</c:v>
                </c:pt>
                <c:pt idx="1198">
                  <c:v>39.781133000000004</c:v>
                </c:pt>
                <c:pt idx="1199">
                  <c:v>39.765761000000005</c:v>
                </c:pt>
                <c:pt idx="1200">
                  <c:v>39.774415000000005</c:v>
                </c:pt>
                <c:pt idx="1201">
                  <c:v>39.793648999999995</c:v>
                </c:pt>
                <c:pt idx="1202">
                  <c:v>39.774894999999994</c:v>
                </c:pt>
                <c:pt idx="1203">
                  <c:v>39.802631999999996</c:v>
                </c:pt>
                <c:pt idx="1204">
                  <c:v>39.819899000000007</c:v>
                </c:pt>
                <c:pt idx="1205">
                  <c:v>39.804158000000001</c:v>
                </c:pt>
                <c:pt idx="1206">
                  <c:v>39.801033000000004</c:v>
                </c:pt>
                <c:pt idx="1207">
                  <c:v>39.790219</c:v>
                </c:pt>
                <c:pt idx="1208">
                  <c:v>39.769625999999995</c:v>
                </c:pt>
                <c:pt idx="1209">
                  <c:v>39.778406000000004</c:v>
                </c:pt>
                <c:pt idx="1210">
                  <c:v>39.776825999999993</c:v>
                </c:pt>
                <c:pt idx="1211">
                  <c:v>39.817555000000006</c:v>
                </c:pt>
                <c:pt idx="1212">
                  <c:v>39.822834</c:v>
                </c:pt>
                <c:pt idx="1213">
                  <c:v>39.842143999999998</c:v>
                </c:pt>
                <c:pt idx="1214">
                  <c:v>39.829021999999995</c:v>
                </c:pt>
                <c:pt idx="1215">
                  <c:v>39.810941000000007</c:v>
                </c:pt>
                <c:pt idx="1216">
                  <c:v>39.812991000000004</c:v>
                </c:pt>
                <c:pt idx="1217">
                  <c:v>39.827651000000003</c:v>
                </c:pt>
                <c:pt idx="1218">
                  <c:v>39.803971999999995</c:v>
                </c:pt>
                <c:pt idx="1219">
                  <c:v>39.818004999999992</c:v>
                </c:pt>
                <c:pt idx="1220">
                  <c:v>39.840901000000002</c:v>
                </c:pt>
                <c:pt idx="1221">
                  <c:v>39.835407000000004</c:v>
                </c:pt>
                <c:pt idx="1222">
                  <c:v>39.818246000000002</c:v>
                </c:pt>
                <c:pt idx="1223">
                  <c:v>39.830362999999998</c:v>
                </c:pt>
                <c:pt idx="1224">
                  <c:v>39.804763999999999</c:v>
                </c:pt>
                <c:pt idx="1225">
                  <c:v>39.804992000000006</c:v>
                </c:pt>
                <c:pt idx="1226">
                  <c:v>39.810886000000004</c:v>
                </c:pt>
                <c:pt idx="1227">
                  <c:v>39.800096000000003</c:v>
                </c:pt>
                <c:pt idx="1228">
                  <c:v>39.781864999999996</c:v>
                </c:pt>
                <c:pt idx="1229">
                  <c:v>39.802704999999996</c:v>
                </c:pt>
                <c:pt idx="1230">
                  <c:v>39.822926999999993</c:v>
                </c:pt>
                <c:pt idx="1231">
                  <c:v>39.833121999999996</c:v>
                </c:pt>
                <c:pt idx="1232">
                  <c:v>39.816424000000005</c:v>
                </c:pt>
                <c:pt idx="1233">
                  <c:v>39.799704999999996</c:v>
                </c:pt>
                <c:pt idx="1234">
                  <c:v>39.808462999999996</c:v>
                </c:pt>
                <c:pt idx="1235">
                  <c:v>39.802226000000005</c:v>
                </c:pt>
                <c:pt idx="1236">
                  <c:v>39.777248999999998</c:v>
                </c:pt>
                <c:pt idx="1237">
                  <c:v>39.792513</c:v>
                </c:pt>
                <c:pt idx="1238">
                  <c:v>39.802058999999993</c:v>
                </c:pt>
                <c:pt idx="1239">
                  <c:v>40.829465000000006</c:v>
                </c:pt>
                <c:pt idx="1240">
                  <c:v>42.177691999999993</c:v>
                </c:pt>
                <c:pt idx="1241">
                  <c:v>42.155786000000006</c:v>
                </c:pt>
                <c:pt idx="1242">
                  <c:v>42.137064000000002</c:v>
                </c:pt>
                <c:pt idx="1243">
                  <c:v>42.116995000000003</c:v>
                </c:pt>
                <c:pt idx="1244">
                  <c:v>42.098841</c:v>
                </c:pt>
                <c:pt idx="1245">
                  <c:v>42.091023000000007</c:v>
                </c:pt>
                <c:pt idx="1246">
                  <c:v>42.078102000000001</c:v>
                </c:pt>
                <c:pt idx="1247">
                  <c:v>42.069179999999996</c:v>
                </c:pt>
                <c:pt idx="1248">
                  <c:v>42.030798999999995</c:v>
                </c:pt>
                <c:pt idx="1249">
                  <c:v>41.999731000000004</c:v>
                </c:pt>
                <c:pt idx="1250">
                  <c:v>41.970936000000002</c:v>
                </c:pt>
                <c:pt idx="1251">
                  <c:v>41.920490999999998</c:v>
                </c:pt>
                <c:pt idx="1252">
                  <c:v>41.884577</c:v>
                </c:pt>
                <c:pt idx="1253">
                  <c:v>41.857833999999997</c:v>
                </c:pt>
                <c:pt idx="1254">
                  <c:v>41.814227000000002</c:v>
                </c:pt>
                <c:pt idx="1255">
                  <c:v>41.753412000000004</c:v>
                </c:pt>
                <c:pt idx="1256">
                  <c:v>41.723667000000006</c:v>
                </c:pt>
                <c:pt idx="1257">
                  <c:v>41.688598000000006</c:v>
                </c:pt>
                <c:pt idx="1258">
                  <c:v>41.630280000000006</c:v>
                </c:pt>
                <c:pt idx="1259">
                  <c:v>41.559206000000003</c:v>
                </c:pt>
                <c:pt idx="1260">
                  <c:v>41.476090999999997</c:v>
                </c:pt>
                <c:pt idx="1261">
                  <c:v>41.411239999999999</c:v>
                </c:pt>
                <c:pt idx="1262">
                  <c:v>41.344474999999996</c:v>
                </c:pt>
                <c:pt idx="1263">
                  <c:v>41.236612999999998</c:v>
                </c:pt>
                <c:pt idx="1264">
                  <c:v>41.143678999999999</c:v>
                </c:pt>
                <c:pt idx="1265">
                  <c:v>41.070804000000003</c:v>
                </c:pt>
                <c:pt idx="1266">
                  <c:v>40.963312999999999</c:v>
                </c:pt>
                <c:pt idx="1267">
                  <c:v>40.860984000000009</c:v>
                </c:pt>
                <c:pt idx="1268">
                  <c:v>40.756017999999997</c:v>
                </c:pt>
                <c:pt idx="1269">
                  <c:v>40.626576000000007</c:v>
                </c:pt>
                <c:pt idx="1270">
                  <c:v>40.492513000000002</c:v>
                </c:pt>
                <c:pt idx="1271">
                  <c:v>40.380924999999998</c:v>
                </c:pt>
                <c:pt idx="1272">
                  <c:v>40.27590399999999</c:v>
                </c:pt>
                <c:pt idx="1273">
                  <c:v>40.131374999999998</c:v>
                </c:pt>
                <c:pt idx="1274">
                  <c:v>39.987936000000005</c:v>
                </c:pt>
                <c:pt idx="1275">
                  <c:v>39.840207000000007</c:v>
                </c:pt>
                <c:pt idx="1276">
                  <c:v>39.698613999999999</c:v>
                </c:pt>
                <c:pt idx="1277">
                  <c:v>39.558512</c:v>
                </c:pt>
                <c:pt idx="1278">
                  <c:v>39.396644999999992</c:v>
                </c:pt>
                <c:pt idx="1279">
                  <c:v>39.290358999999995</c:v>
                </c:pt>
                <c:pt idx="1280">
                  <c:v>39.19491</c:v>
                </c:pt>
                <c:pt idx="1281">
                  <c:v>39.085811999999997</c:v>
                </c:pt>
                <c:pt idx="1282">
                  <c:v>38.981742000000004</c:v>
                </c:pt>
                <c:pt idx="1283">
                  <c:v>38.904285999999999</c:v>
                </c:pt>
                <c:pt idx="1284">
                  <c:v>38.825472000000005</c:v>
                </c:pt>
                <c:pt idx="1285">
                  <c:v>38.754163999999996</c:v>
                </c:pt>
                <c:pt idx="1286">
                  <c:v>38.716229000000006</c:v>
                </c:pt>
                <c:pt idx="1287">
                  <c:v>38.68086000000001</c:v>
                </c:pt>
                <c:pt idx="1288">
                  <c:v>38.666700000000006</c:v>
                </c:pt>
                <c:pt idx="1289">
                  <c:v>38.694063999999997</c:v>
                </c:pt>
                <c:pt idx="1290">
                  <c:v>38.738594000000006</c:v>
                </c:pt>
                <c:pt idx="1291">
                  <c:v>38.792597000000001</c:v>
                </c:pt>
                <c:pt idx="1292">
                  <c:v>38.894104999999996</c:v>
                </c:pt>
                <c:pt idx="1293">
                  <c:v>39.013171999999997</c:v>
                </c:pt>
                <c:pt idx="1294">
                  <c:v>39.113565999999992</c:v>
                </c:pt>
                <c:pt idx="1295">
                  <c:v>39.237054999999991</c:v>
                </c:pt>
                <c:pt idx="1296">
                  <c:v>39.370871000000008</c:v>
                </c:pt>
                <c:pt idx="1297">
                  <c:v>39.514396999999995</c:v>
                </c:pt>
                <c:pt idx="1298">
                  <c:v>39.660606999999992</c:v>
                </c:pt>
                <c:pt idx="1299">
                  <c:v>39.830209000000004</c:v>
                </c:pt>
                <c:pt idx="1300">
                  <c:v>39.988343999999998</c:v>
                </c:pt>
                <c:pt idx="1301">
                  <c:v>40.140816000000001</c:v>
                </c:pt>
                <c:pt idx="1302">
                  <c:v>40.291401999999998</c:v>
                </c:pt>
                <c:pt idx="1303">
                  <c:v>40.438552999999999</c:v>
                </c:pt>
                <c:pt idx="1304">
                  <c:v>40.628477999999994</c:v>
                </c:pt>
                <c:pt idx="1305">
                  <c:v>40.773347999999999</c:v>
                </c:pt>
                <c:pt idx="1306">
                  <c:v>40.917338000000001</c:v>
                </c:pt>
                <c:pt idx="1307">
                  <c:v>41.069001</c:v>
                </c:pt>
                <c:pt idx="1308">
                  <c:v>41.192517000000002</c:v>
                </c:pt>
                <c:pt idx="1309">
                  <c:v>41.333024000000002</c:v>
                </c:pt>
                <c:pt idx="1310">
                  <c:v>41.439957000000007</c:v>
                </c:pt>
                <c:pt idx="1311">
                  <c:v>41.510745999999997</c:v>
                </c:pt>
                <c:pt idx="1312">
                  <c:v>41.584271999999999</c:v>
                </c:pt>
                <c:pt idx="1313">
                  <c:v>41.625136000000005</c:v>
                </c:pt>
                <c:pt idx="1314">
                  <c:v>41.651052</c:v>
                </c:pt>
                <c:pt idx="1315">
                  <c:v>41.562276000000004</c:v>
                </c:pt>
                <c:pt idx="1316">
                  <c:v>41.438835000000005</c:v>
                </c:pt>
                <c:pt idx="1317">
                  <c:v>41.270406000000001</c:v>
                </c:pt>
                <c:pt idx="1318">
                  <c:v>40.925968000000005</c:v>
                </c:pt>
                <c:pt idx="1319">
                  <c:v>40.634341999999997</c:v>
                </c:pt>
                <c:pt idx="1320">
                  <c:v>40.361513000000002</c:v>
                </c:pt>
                <c:pt idx="1321">
                  <c:v>40.135590000000008</c:v>
                </c:pt>
                <c:pt idx="1322">
                  <c:v>39.936643000000004</c:v>
                </c:pt>
                <c:pt idx="1323">
                  <c:v>39.775184999999993</c:v>
                </c:pt>
                <c:pt idx="1324">
                  <c:v>39.627384999999997</c:v>
                </c:pt>
                <c:pt idx="1325">
                  <c:v>39.507385999999997</c:v>
                </c:pt>
                <c:pt idx="1326">
                  <c:v>39.364490999999994</c:v>
                </c:pt>
                <c:pt idx="1327">
                  <c:v>39.261474999999997</c:v>
                </c:pt>
                <c:pt idx="1328">
                  <c:v>39.152067000000002</c:v>
                </c:pt>
                <c:pt idx="1329">
                  <c:v>39.084749000000002</c:v>
                </c:pt>
                <c:pt idx="1330">
                  <c:v>39.046821999999992</c:v>
                </c:pt>
                <c:pt idx="1331">
                  <c:v>38.963442000000001</c:v>
                </c:pt>
                <c:pt idx="1332">
                  <c:v>38.993732000000001</c:v>
                </c:pt>
                <c:pt idx="1333">
                  <c:v>39.003625000000007</c:v>
                </c:pt>
                <c:pt idx="1334">
                  <c:v>38.985695999999997</c:v>
                </c:pt>
                <c:pt idx="1335">
                  <c:v>39.052689000000008</c:v>
                </c:pt>
                <c:pt idx="1336">
                  <c:v>39.057430999999994</c:v>
                </c:pt>
                <c:pt idx="1337">
                  <c:v>39.134892999999998</c:v>
                </c:pt>
                <c:pt idx="1338">
                  <c:v>39.212527000000001</c:v>
                </c:pt>
                <c:pt idx="1339">
                  <c:v>39.289715999999991</c:v>
                </c:pt>
                <c:pt idx="1340">
                  <c:v>39.325560999999993</c:v>
                </c:pt>
                <c:pt idx="1341">
                  <c:v>39.420589000000007</c:v>
                </c:pt>
                <c:pt idx="1342">
                  <c:v>39.513785000000006</c:v>
                </c:pt>
                <c:pt idx="1343">
                  <c:v>39.543391999999997</c:v>
                </c:pt>
                <c:pt idx="1344">
                  <c:v>39.618654999999997</c:v>
                </c:pt>
                <c:pt idx="1345">
                  <c:v>39.681432999999998</c:v>
                </c:pt>
                <c:pt idx="1346">
                  <c:v>39.699330000000003</c:v>
                </c:pt>
                <c:pt idx="1347">
                  <c:v>39.759012999999996</c:v>
                </c:pt>
                <c:pt idx="1348">
                  <c:v>39.794516000000009</c:v>
                </c:pt>
                <c:pt idx="1349">
                  <c:v>39.808709999999998</c:v>
                </c:pt>
                <c:pt idx="1350">
                  <c:v>39.860815999999993</c:v>
                </c:pt>
                <c:pt idx="1351">
                  <c:v>39.863813</c:v>
                </c:pt>
                <c:pt idx="1352">
                  <c:v>39.923787000000004</c:v>
                </c:pt>
                <c:pt idx="1353">
                  <c:v>39.983460999999998</c:v>
                </c:pt>
                <c:pt idx="1354">
                  <c:v>40.038336999999999</c:v>
                </c:pt>
                <c:pt idx="1355">
                  <c:v>40.042366999999992</c:v>
                </c:pt>
                <c:pt idx="1356">
                  <c:v>40.064256</c:v>
                </c:pt>
                <c:pt idx="1357">
                  <c:v>40.000587000000003</c:v>
                </c:pt>
                <c:pt idx="1358">
                  <c:v>39.963753999999994</c:v>
                </c:pt>
                <c:pt idx="1359">
                  <c:v>39.995262999999994</c:v>
                </c:pt>
                <c:pt idx="1360">
                  <c:v>39.970495999999997</c:v>
                </c:pt>
                <c:pt idx="1361">
                  <c:v>39.944007999999997</c:v>
                </c:pt>
                <c:pt idx="1362">
                  <c:v>39.955843000000009</c:v>
                </c:pt>
                <c:pt idx="1363">
                  <c:v>39.941393999999995</c:v>
                </c:pt>
                <c:pt idx="1364">
                  <c:v>39.945321999999997</c:v>
                </c:pt>
                <c:pt idx="1365">
                  <c:v>39.939705999999994</c:v>
                </c:pt>
                <c:pt idx="1366">
                  <c:v>39.909270000000006</c:v>
                </c:pt>
                <c:pt idx="1367">
                  <c:v>39.950173999999997</c:v>
                </c:pt>
                <c:pt idx="1368">
                  <c:v>39.873499999999993</c:v>
                </c:pt>
                <c:pt idx="1369">
                  <c:v>39.895025000000004</c:v>
                </c:pt>
                <c:pt idx="1370">
                  <c:v>39.887148999999994</c:v>
                </c:pt>
                <c:pt idx="1371">
                  <c:v>39.862570999999996</c:v>
                </c:pt>
                <c:pt idx="1372">
                  <c:v>39.856918</c:v>
                </c:pt>
                <c:pt idx="1373">
                  <c:v>39.820962000000002</c:v>
                </c:pt>
                <c:pt idx="1374">
                  <c:v>39.812974000000004</c:v>
                </c:pt>
                <c:pt idx="1375">
                  <c:v>39.832353999999995</c:v>
                </c:pt>
                <c:pt idx="1376">
                  <c:v>39.846097</c:v>
                </c:pt>
                <c:pt idx="1377">
                  <c:v>39.833613999999997</c:v>
                </c:pt>
                <c:pt idx="1378">
                  <c:v>39.791761000000008</c:v>
                </c:pt>
                <c:pt idx="1379">
                  <c:v>39.811976999999999</c:v>
                </c:pt>
                <c:pt idx="1380">
                  <c:v>39.805488999999994</c:v>
                </c:pt>
                <c:pt idx="1381">
                  <c:v>39.772562000000001</c:v>
                </c:pt>
                <c:pt idx="1382">
                  <c:v>39.722996000000002</c:v>
                </c:pt>
                <c:pt idx="1383">
                  <c:v>39.759723000000001</c:v>
                </c:pt>
                <c:pt idx="1384">
                  <c:v>39.731400999999998</c:v>
                </c:pt>
                <c:pt idx="1385">
                  <c:v>39.697694999999996</c:v>
                </c:pt>
                <c:pt idx="1386">
                  <c:v>39.706831999999991</c:v>
                </c:pt>
                <c:pt idx="1387">
                  <c:v>39.714059999999996</c:v>
                </c:pt>
                <c:pt idx="1388">
                  <c:v>39.645251999999999</c:v>
                </c:pt>
                <c:pt idx="1389">
                  <c:v>39.631775999999995</c:v>
                </c:pt>
                <c:pt idx="1390">
                  <c:v>39.626508999999992</c:v>
                </c:pt>
                <c:pt idx="1391">
                  <c:v>39.608946000000003</c:v>
                </c:pt>
                <c:pt idx="1392">
                  <c:v>39.569987999999995</c:v>
                </c:pt>
                <c:pt idx="1393">
                  <c:v>39.561012999999996</c:v>
                </c:pt>
                <c:pt idx="1394">
                  <c:v>39.526218</c:v>
                </c:pt>
                <c:pt idx="1395">
                  <c:v>39.519936999999999</c:v>
                </c:pt>
                <c:pt idx="1396">
                  <c:v>39.50921000000001</c:v>
                </c:pt>
                <c:pt idx="1397">
                  <c:v>39.46991400000001</c:v>
                </c:pt>
                <c:pt idx="1398">
                  <c:v>39.435618000000005</c:v>
                </c:pt>
                <c:pt idx="1399">
                  <c:v>39.419059999999995</c:v>
                </c:pt>
                <c:pt idx="1400">
                  <c:v>39.388435999999999</c:v>
                </c:pt>
                <c:pt idx="1401">
                  <c:v>39.356772999999997</c:v>
                </c:pt>
                <c:pt idx="1402">
                  <c:v>39.324832000000008</c:v>
                </c:pt>
                <c:pt idx="1403">
                  <c:v>39.321711000000008</c:v>
                </c:pt>
                <c:pt idx="1404">
                  <c:v>39.287980000000005</c:v>
                </c:pt>
                <c:pt idx="1405">
                  <c:v>39.256883999999992</c:v>
                </c:pt>
                <c:pt idx="1406">
                  <c:v>39.202199999999998</c:v>
                </c:pt>
                <c:pt idx="1407">
                  <c:v>39.134671000000004</c:v>
                </c:pt>
                <c:pt idx="1408">
                  <c:v>39.153582</c:v>
                </c:pt>
                <c:pt idx="1409">
                  <c:v>39.121073000000003</c:v>
                </c:pt>
                <c:pt idx="1410">
                  <c:v>39.107658999999998</c:v>
                </c:pt>
                <c:pt idx="1411">
                  <c:v>39.074935000000004</c:v>
                </c:pt>
                <c:pt idx="1412">
                  <c:v>39.052014</c:v>
                </c:pt>
                <c:pt idx="1413">
                  <c:v>39.015932999999997</c:v>
                </c:pt>
                <c:pt idx="1414">
                  <c:v>38.978473999999991</c:v>
                </c:pt>
                <c:pt idx="1415">
                  <c:v>38.961731999999998</c:v>
                </c:pt>
                <c:pt idx="1416">
                  <c:v>38.925785999999995</c:v>
                </c:pt>
                <c:pt idx="1417">
                  <c:v>38.895515999999994</c:v>
                </c:pt>
                <c:pt idx="1418">
                  <c:v>38.863743999999997</c:v>
                </c:pt>
                <c:pt idx="1419">
                  <c:v>38.836436999999997</c:v>
                </c:pt>
                <c:pt idx="1420">
                  <c:v>38.807106000000005</c:v>
                </c:pt>
                <c:pt idx="1421">
                  <c:v>38.807118999999993</c:v>
                </c:pt>
                <c:pt idx="1422">
                  <c:v>40.441949999999999</c:v>
                </c:pt>
                <c:pt idx="1423">
                  <c:v>44.204787000000003</c:v>
                </c:pt>
                <c:pt idx="1424">
                  <c:v>44.161265</c:v>
                </c:pt>
                <c:pt idx="1425">
                  <c:v>44.140565999999993</c:v>
                </c:pt>
                <c:pt idx="1426">
                  <c:v>44.070634999999996</c:v>
                </c:pt>
                <c:pt idx="1427">
                  <c:v>44.059708000000008</c:v>
                </c:pt>
                <c:pt idx="1428">
                  <c:v>44.097465999999997</c:v>
                </c:pt>
                <c:pt idx="1429">
                  <c:v>44.08249</c:v>
                </c:pt>
                <c:pt idx="1430">
                  <c:v>44.100150999999997</c:v>
                </c:pt>
                <c:pt idx="1431">
                  <c:v>44.094144999999997</c:v>
                </c:pt>
                <c:pt idx="1432">
                  <c:v>44.085880000000003</c:v>
                </c:pt>
                <c:pt idx="1433">
                  <c:v>44.108271000000002</c:v>
                </c:pt>
                <c:pt idx="1434">
                  <c:v>44.122889000000008</c:v>
                </c:pt>
                <c:pt idx="1435">
                  <c:v>44.106920999999993</c:v>
                </c:pt>
                <c:pt idx="1436">
                  <c:v>44.040837000000003</c:v>
                </c:pt>
                <c:pt idx="1437">
                  <c:v>44.056998999999998</c:v>
                </c:pt>
                <c:pt idx="1438">
                  <c:v>44.056107999999995</c:v>
                </c:pt>
                <c:pt idx="1439">
                  <c:v>44.058083999999994</c:v>
                </c:pt>
                <c:pt idx="1440">
                  <c:v>44.074504000000005</c:v>
                </c:pt>
                <c:pt idx="1441">
                  <c:v>44.040320000000001</c:v>
                </c:pt>
                <c:pt idx="1442">
                  <c:v>44.027414</c:v>
                </c:pt>
                <c:pt idx="1443">
                  <c:v>43.994722999999993</c:v>
                </c:pt>
                <c:pt idx="1444">
                  <c:v>44.049735000000005</c:v>
                </c:pt>
                <c:pt idx="1445">
                  <c:v>44.098410000000001</c:v>
                </c:pt>
                <c:pt idx="1446">
                  <c:v>44.033032000000006</c:v>
                </c:pt>
                <c:pt idx="1447">
                  <c:v>44.028745999999998</c:v>
                </c:pt>
                <c:pt idx="1448">
                  <c:v>44.054476000000008</c:v>
                </c:pt>
                <c:pt idx="1449">
                  <c:v>44.058102999999996</c:v>
                </c:pt>
                <c:pt idx="1450">
                  <c:v>44.070925000000003</c:v>
                </c:pt>
                <c:pt idx="1451">
                  <c:v>44.096467000000004</c:v>
                </c:pt>
                <c:pt idx="1452">
                  <c:v>44.125771999999998</c:v>
                </c:pt>
                <c:pt idx="1453">
                  <c:v>44.117923000000005</c:v>
                </c:pt>
                <c:pt idx="1454">
                  <c:v>44.152092000000003</c:v>
                </c:pt>
                <c:pt idx="1455">
                  <c:v>44.153531000000001</c:v>
                </c:pt>
                <c:pt idx="1456">
                  <c:v>44.161433000000002</c:v>
                </c:pt>
                <c:pt idx="1457">
                  <c:v>44.156045999999996</c:v>
                </c:pt>
                <c:pt idx="1458">
                  <c:v>44.165905999999993</c:v>
                </c:pt>
                <c:pt idx="1459">
                  <c:v>44.157771000000004</c:v>
                </c:pt>
                <c:pt idx="1460">
                  <c:v>44.125086000000003</c:v>
                </c:pt>
                <c:pt idx="1461">
                  <c:v>44.153896999999994</c:v>
                </c:pt>
                <c:pt idx="1462">
                  <c:v>44.230747999999998</c:v>
                </c:pt>
                <c:pt idx="1463">
                  <c:v>44.227524999999993</c:v>
                </c:pt>
                <c:pt idx="1464">
                  <c:v>44.199586999999994</c:v>
                </c:pt>
                <c:pt idx="1465">
                  <c:v>44.183349999999997</c:v>
                </c:pt>
                <c:pt idx="1466">
                  <c:v>44.131510000000006</c:v>
                </c:pt>
                <c:pt idx="1467">
                  <c:v>44.102868999999998</c:v>
                </c:pt>
                <c:pt idx="1468">
                  <c:v>44.112290999999999</c:v>
                </c:pt>
                <c:pt idx="1469">
                  <c:v>44.154173</c:v>
                </c:pt>
                <c:pt idx="1470">
                  <c:v>44.183942000000002</c:v>
                </c:pt>
                <c:pt idx="1471">
                  <c:v>44.138385000000007</c:v>
                </c:pt>
                <c:pt idx="1472">
                  <c:v>44.088932999999997</c:v>
                </c:pt>
                <c:pt idx="1473">
                  <c:v>44.068807999999997</c:v>
                </c:pt>
                <c:pt idx="1474">
                  <c:v>44.118912000000002</c:v>
                </c:pt>
                <c:pt idx="1475">
                  <c:v>44.107408000000007</c:v>
                </c:pt>
                <c:pt idx="1476">
                  <c:v>44.054724</c:v>
                </c:pt>
                <c:pt idx="1477">
                  <c:v>44.054619000000002</c:v>
                </c:pt>
                <c:pt idx="1478">
                  <c:v>44.019764000000002</c:v>
                </c:pt>
                <c:pt idx="1479">
                  <c:v>44.016910999999993</c:v>
                </c:pt>
                <c:pt idx="1480">
                  <c:v>44.024540999999999</c:v>
                </c:pt>
              </c:numCache>
            </c:numRef>
          </c:yVal>
          <c:smooth val="0"/>
          <c:extLst>
            <c:ext xmlns:c16="http://schemas.microsoft.com/office/drawing/2014/chart" uri="{C3380CC4-5D6E-409C-BE32-E72D297353CC}">
              <c16:uniqueId val="{00000003-9615-4D28-8C4D-F6790DF41419}"/>
            </c:ext>
          </c:extLst>
        </c:ser>
        <c:ser>
          <c:idx val="4"/>
          <c:order val="4"/>
          <c:tx>
            <c:strRef>
              <c:f>'Milk_A-D.Sample'!$V$1</c:f>
              <c:strCache>
                <c:ptCount val="1"/>
                <c:pt idx="0">
                  <c:v>absorbance of milk E</c:v>
                </c:pt>
              </c:strCache>
            </c:strRef>
          </c:tx>
          <c:spPr>
            <a:ln w="19050" cap="rnd">
              <a:noFill/>
              <a:round/>
            </a:ln>
            <a:effectLst/>
          </c:spPr>
          <c:marker>
            <c:symbol val="circle"/>
            <c:size val="5"/>
            <c:spPr>
              <a:solidFill>
                <a:schemeClr val="accent5"/>
              </a:solidFill>
              <a:ln w="9525">
                <a:solidFill>
                  <a:schemeClr val="accent5"/>
                </a:solidFill>
              </a:ln>
              <a:effectLst/>
            </c:spPr>
          </c:marker>
          <c:xVal>
            <c:numRef>
              <c:f>'Milk_A-D.Sample'!$A$2:$A$1482</c:f>
              <c:numCache>
                <c:formatCode>General</c:formatCode>
                <c:ptCount val="1481"/>
                <c:pt idx="0">
                  <c:v>1800</c:v>
                </c:pt>
                <c:pt idx="1">
                  <c:v>1799</c:v>
                </c:pt>
                <c:pt idx="2">
                  <c:v>1798</c:v>
                </c:pt>
                <c:pt idx="3">
                  <c:v>1797</c:v>
                </c:pt>
                <c:pt idx="4">
                  <c:v>1796</c:v>
                </c:pt>
                <c:pt idx="5">
                  <c:v>1795</c:v>
                </c:pt>
                <c:pt idx="6">
                  <c:v>1794</c:v>
                </c:pt>
                <c:pt idx="7">
                  <c:v>1793</c:v>
                </c:pt>
                <c:pt idx="8">
                  <c:v>1792</c:v>
                </c:pt>
                <c:pt idx="9">
                  <c:v>1791</c:v>
                </c:pt>
                <c:pt idx="10">
                  <c:v>1790</c:v>
                </c:pt>
                <c:pt idx="11">
                  <c:v>1789</c:v>
                </c:pt>
                <c:pt idx="12">
                  <c:v>1788</c:v>
                </c:pt>
                <c:pt idx="13">
                  <c:v>1787</c:v>
                </c:pt>
                <c:pt idx="14">
                  <c:v>1786</c:v>
                </c:pt>
                <c:pt idx="15">
                  <c:v>1785</c:v>
                </c:pt>
                <c:pt idx="16">
                  <c:v>1784</c:v>
                </c:pt>
                <c:pt idx="17">
                  <c:v>1783</c:v>
                </c:pt>
                <c:pt idx="18">
                  <c:v>1782</c:v>
                </c:pt>
                <c:pt idx="19">
                  <c:v>1781</c:v>
                </c:pt>
                <c:pt idx="20">
                  <c:v>1780</c:v>
                </c:pt>
                <c:pt idx="21">
                  <c:v>1779</c:v>
                </c:pt>
                <c:pt idx="22">
                  <c:v>1778</c:v>
                </c:pt>
                <c:pt idx="23">
                  <c:v>1777</c:v>
                </c:pt>
                <c:pt idx="24">
                  <c:v>1776</c:v>
                </c:pt>
                <c:pt idx="25">
                  <c:v>1775</c:v>
                </c:pt>
                <c:pt idx="26">
                  <c:v>1774</c:v>
                </c:pt>
                <c:pt idx="27">
                  <c:v>1773</c:v>
                </c:pt>
                <c:pt idx="28">
                  <c:v>1772</c:v>
                </c:pt>
                <c:pt idx="29">
                  <c:v>1771</c:v>
                </c:pt>
                <c:pt idx="30">
                  <c:v>1770</c:v>
                </c:pt>
                <c:pt idx="31">
                  <c:v>1769</c:v>
                </c:pt>
                <c:pt idx="32">
                  <c:v>1768</c:v>
                </c:pt>
                <c:pt idx="33">
                  <c:v>1767</c:v>
                </c:pt>
                <c:pt idx="34">
                  <c:v>1766</c:v>
                </c:pt>
                <c:pt idx="35">
                  <c:v>1765</c:v>
                </c:pt>
                <c:pt idx="36">
                  <c:v>1764</c:v>
                </c:pt>
                <c:pt idx="37">
                  <c:v>1763</c:v>
                </c:pt>
                <c:pt idx="38">
                  <c:v>1762</c:v>
                </c:pt>
                <c:pt idx="39">
                  <c:v>1761</c:v>
                </c:pt>
                <c:pt idx="40">
                  <c:v>1760</c:v>
                </c:pt>
                <c:pt idx="41">
                  <c:v>1759</c:v>
                </c:pt>
                <c:pt idx="42">
                  <c:v>1758</c:v>
                </c:pt>
                <c:pt idx="43">
                  <c:v>1757</c:v>
                </c:pt>
                <c:pt idx="44">
                  <c:v>1756</c:v>
                </c:pt>
                <c:pt idx="45">
                  <c:v>1755</c:v>
                </c:pt>
                <c:pt idx="46">
                  <c:v>1754</c:v>
                </c:pt>
                <c:pt idx="47">
                  <c:v>1753</c:v>
                </c:pt>
                <c:pt idx="48">
                  <c:v>1752</c:v>
                </c:pt>
                <c:pt idx="49">
                  <c:v>1751</c:v>
                </c:pt>
                <c:pt idx="50">
                  <c:v>1750</c:v>
                </c:pt>
                <c:pt idx="51">
                  <c:v>1749</c:v>
                </c:pt>
                <c:pt idx="52">
                  <c:v>1748</c:v>
                </c:pt>
                <c:pt idx="53">
                  <c:v>1747</c:v>
                </c:pt>
                <c:pt idx="54">
                  <c:v>1746</c:v>
                </c:pt>
                <c:pt idx="55">
                  <c:v>1745</c:v>
                </c:pt>
                <c:pt idx="56">
                  <c:v>1744</c:v>
                </c:pt>
                <c:pt idx="57">
                  <c:v>1743</c:v>
                </c:pt>
                <c:pt idx="58">
                  <c:v>1742</c:v>
                </c:pt>
                <c:pt idx="59">
                  <c:v>1741</c:v>
                </c:pt>
                <c:pt idx="60">
                  <c:v>1740</c:v>
                </c:pt>
                <c:pt idx="61">
                  <c:v>1739</c:v>
                </c:pt>
                <c:pt idx="62">
                  <c:v>1738</c:v>
                </c:pt>
                <c:pt idx="63">
                  <c:v>1737</c:v>
                </c:pt>
                <c:pt idx="64">
                  <c:v>1736</c:v>
                </c:pt>
                <c:pt idx="65">
                  <c:v>1735</c:v>
                </c:pt>
                <c:pt idx="66">
                  <c:v>1734</c:v>
                </c:pt>
                <c:pt idx="67">
                  <c:v>1733</c:v>
                </c:pt>
                <c:pt idx="68">
                  <c:v>1732</c:v>
                </c:pt>
                <c:pt idx="69">
                  <c:v>1731</c:v>
                </c:pt>
                <c:pt idx="70">
                  <c:v>1730</c:v>
                </c:pt>
                <c:pt idx="71">
                  <c:v>1729</c:v>
                </c:pt>
                <c:pt idx="72">
                  <c:v>1728</c:v>
                </c:pt>
                <c:pt idx="73">
                  <c:v>1727</c:v>
                </c:pt>
                <c:pt idx="74">
                  <c:v>1726</c:v>
                </c:pt>
                <c:pt idx="75">
                  <c:v>1725</c:v>
                </c:pt>
                <c:pt idx="76">
                  <c:v>1724</c:v>
                </c:pt>
                <c:pt idx="77">
                  <c:v>1723</c:v>
                </c:pt>
                <c:pt idx="78">
                  <c:v>1722</c:v>
                </c:pt>
                <c:pt idx="79">
                  <c:v>1721</c:v>
                </c:pt>
                <c:pt idx="80">
                  <c:v>1720</c:v>
                </c:pt>
                <c:pt idx="81">
                  <c:v>1719</c:v>
                </c:pt>
                <c:pt idx="82">
                  <c:v>1718</c:v>
                </c:pt>
                <c:pt idx="83">
                  <c:v>1717</c:v>
                </c:pt>
                <c:pt idx="84">
                  <c:v>1716</c:v>
                </c:pt>
                <c:pt idx="85">
                  <c:v>1715</c:v>
                </c:pt>
                <c:pt idx="86">
                  <c:v>1714</c:v>
                </c:pt>
                <c:pt idx="87">
                  <c:v>1713</c:v>
                </c:pt>
                <c:pt idx="88">
                  <c:v>1712</c:v>
                </c:pt>
                <c:pt idx="89">
                  <c:v>1711</c:v>
                </c:pt>
                <c:pt idx="90">
                  <c:v>1710</c:v>
                </c:pt>
                <c:pt idx="91">
                  <c:v>1709</c:v>
                </c:pt>
                <c:pt idx="92">
                  <c:v>1708</c:v>
                </c:pt>
                <c:pt idx="93">
                  <c:v>1707</c:v>
                </c:pt>
                <c:pt idx="94">
                  <c:v>1706</c:v>
                </c:pt>
                <c:pt idx="95">
                  <c:v>1705</c:v>
                </c:pt>
                <c:pt idx="96">
                  <c:v>1704</c:v>
                </c:pt>
                <c:pt idx="97">
                  <c:v>1703</c:v>
                </c:pt>
                <c:pt idx="98">
                  <c:v>1702</c:v>
                </c:pt>
                <c:pt idx="99">
                  <c:v>1701</c:v>
                </c:pt>
                <c:pt idx="100">
                  <c:v>1700</c:v>
                </c:pt>
                <c:pt idx="101">
                  <c:v>1699</c:v>
                </c:pt>
                <c:pt idx="102">
                  <c:v>1698</c:v>
                </c:pt>
                <c:pt idx="103">
                  <c:v>1697</c:v>
                </c:pt>
                <c:pt idx="104">
                  <c:v>1696</c:v>
                </c:pt>
                <c:pt idx="105">
                  <c:v>1695</c:v>
                </c:pt>
                <c:pt idx="106">
                  <c:v>1694</c:v>
                </c:pt>
                <c:pt idx="107">
                  <c:v>1693</c:v>
                </c:pt>
                <c:pt idx="108">
                  <c:v>1692</c:v>
                </c:pt>
                <c:pt idx="109">
                  <c:v>1691</c:v>
                </c:pt>
                <c:pt idx="110">
                  <c:v>1690</c:v>
                </c:pt>
                <c:pt idx="111">
                  <c:v>1689</c:v>
                </c:pt>
                <c:pt idx="112">
                  <c:v>1688</c:v>
                </c:pt>
                <c:pt idx="113">
                  <c:v>1687</c:v>
                </c:pt>
                <c:pt idx="114">
                  <c:v>1686</c:v>
                </c:pt>
                <c:pt idx="115">
                  <c:v>1685</c:v>
                </c:pt>
                <c:pt idx="116">
                  <c:v>1684</c:v>
                </c:pt>
                <c:pt idx="117">
                  <c:v>1683</c:v>
                </c:pt>
                <c:pt idx="118">
                  <c:v>1682</c:v>
                </c:pt>
                <c:pt idx="119">
                  <c:v>1681</c:v>
                </c:pt>
                <c:pt idx="120">
                  <c:v>1680</c:v>
                </c:pt>
                <c:pt idx="121">
                  <c:v>1679</c:v>
                </c:pt>
                <c:pt idx="122">
                  <c:v>1678</c:v>
                </c:pt>
                <c:pt idx="123">
                  <c:v>1677</c:v>
                </c:pt>
                <c:pt idx="124">
                  <c:v>1676</c:v>
                </c:pt>
                <c:pt idx="125">
                  <c:v>1675</c:v>
                </c:pt>
                <c:pt idx="126">
                  <c:v>1674</c:v>
                </c:pt>
                <c:pt idx="127">
                  <c:v>1673</c:v>
                </c:pt>
                <c:pt idx="128">
                  <c:v>1672</c:v>
                </c:pt>
                <c:pt idx="129">
                  <c:v>1671</c:v>
                </c:pt>
                <c:pt idx="130">
                  <c:v>1670</c:v>
                </c:pt>
                <c:pt idx="131">
                  <c:v>1669</c:v>
                </c:pt>
                <c:pt idx="132">
                  <c:v>1668</c:v>
                </c:pt>
                <c:pt idx="133">
                  <c:v>1667</c:v>
                </c:pt>
                <c:pt idx="134">
                  <c:v>1666</c:v>
                </c:pt>
                <c:pt idx="135">
                  <c:v>1665</c:v>
                </c:pt>
                <c:pt idx="136">
                  <c:v>1664</c:v>
                </c:pt>
                <c:pt idx="137">
                  <c:v>1663</c:v>
                </c:pt>
                <c:pt idx="138">
                  <c:v>1662</c:v>
                </c:pt>
                <c:pt idx="139">
                  <c:v>1661</c:v>
                </c:pt>
                <c:pt idx="140">
                  <c:v>1660</c:v>
                </c:pt>
                <c:pt idx="141">
                  <c:v>1659</c:v>
                </c:pt>
                <c:pt idx="142">
                  <c:v>1658</c:v>
                </c:pt>
                <c:pt idx="143">
                  <c:v>1657</c:v>
                </c:pt>
                <c:pt idx="144">
                  <c:v>1656</c:v>
                </c:pt>
                <c:pt idx="145">
                  <c:v>1655</c:v>
                </c:pt>
                <c:pt idx="146">
                  <c:v>1654</c:v>
                </c:pt>
                <c:pt idx="147">
                  <c:v>1653</c:v>
                </c:pt>
                <c:pt idx="148">
                  <c:v>1652</c:v>
                </c:pt>
                <c:pt idx="149">
                  <c:v>1651</c:v>
                </c:pt>
                <c:pt idx="150">
                  <c:v>1650</c:v>
                </c:pt>
                <c:pt idx="151">
                  <c:v>1649</c:v>
                </c:pt>
                <c:pt idx="152">
                  <c:v>1648</c:v>
                </c:pt>
                <c:pt idx="153">
                  <c:v>1647</c:v>
                </c:pt>
                <c:pt idx="154">
                  <c:v>1646</c:v>
                </c:pt>
                <c:pt idx="155">
                  <c:v>1645</c:v>
                </c:pt>
                <c:pt idx="156">
                  <c:v>1644</c:v>
                </c:pt>
                <c:pt idx="157">
                  <c:v>1643</c:v>
                </c:pt>
                <c:pt idx="158">
                  <c:v>1642</c:v>
                </c:pt>
                <c:pt idx="159">
                  <c:v>1641</c:v>
                </c:pt>
                <c:pt idx="160">
                  <c:v>1640</c:v>
                </c:pt>
                <c:pt idx="161">
                  <c:v>1639</c:v>
                </c:pt>
                <c:pt idx="162">
                  <c:v>1638</c:v>
                </c:pt>
                <c:pt idx="163">
                  <c:v>1637</c:v>
                </c:pt>
                <c:pt idx="164">
                  <c:v>1636</c:v>
                </c:pt>
                <c:pt idx="165">
                  <c:v>1635</c:v>
                </c:pt>
                <c:pt idx="166">
                  <c:v>1634</c:v>
                </c:pt>
                <c:pt idx="167">
                  <c:v>1633</c:v>
                </c:pt>
                <c:pt idx="168">
                  <c:v>1632</c:v>
                </c:pt>
                <c:pt idx="169">
                  <c:v>1631</c:v>
                </c:pt>
                <c:pt idx="170">
                  <c:v>1630</c:v>
                </c:pt>
                <c:pt idx="171">
                  <c:v>1629</c:v>
                </c:pt>
                <c:pt idx="172">
                  <c:v>1628</c:v>
                </c:pt>
                <c:pt idx="173">
                  <c:v>1627</c:v>
                </c:pt>
                <c:pt idx="174">
                  <c:v>1626</c:v>
                </c:pt>
                <c:pt idx="175">
                  <c:v>1625</c:v>
                </c:pt>
                <c:pt idx="176">
                  <c:v>1624</c:v>
                </c:pt>
                <c:pt idx="177">
                  <c:v>1623</c:v>
                </c:pt>
                <c:pt idx="178">
                  <c:v>1622</c:v>
                </c:pt>
                <c:pt idx="179">
                  <c:v>1621</c:v>
                </c:pt>
                <c:pt idx="180">
                  <c:v>1620</c:v>
                </c:pt>
                <c:pt idx="181">
                  <c:v>1619</c:v>
                </c:pt>
                <c:pt idx="182">
                  <c:v>1618</c:v>
                </c:pt>
                <c:pt idx="183">
                  <c:v>1617</c:v>
                </c:pt>
                <c:pt idx="184">
                  <c:v>1616</c:v>
                </c:pt>
                <c:pt idx="185">
                  <c:v>1615</c:v>
                </c:pt>
                <c:pt idx="186">
                  <c:v>1614</c:v>
                </c:pt>
                <c:pt idx="187">
                  <c:v>1613</c:v>
                </c:pt>
                <c:pt idx="188">
                  <c:v>1612</c:v>
                </c:pt>
                <c:pt idx="189">
                  <c:v>1611</c:v>
                </c:pt>
                <c:pt idx="190">
                  <c:v>1610</c:v>
                </c:pt>
                <c:pt idx="191">
                  <c:v>1609</c:v>
                </c:pt>
                <c:pt idx="192">
                  <c:v>1608</c:v>
                </c:pt>
                <c:pt idx="193">
                  <c:v>1607</c:v>
                </c:pt>
                <c:pt idx="194">
                  <c:v>1606</c:v>
                </c:pt>
                <c:pt idx="195">
                  <c:v>1605</c:v>
                </c:pt>
                <c:pt idx="196">
                  <c:v>1604</c:v>
                </c:pt>
                <c:pt idx="197">
                  <c:v>1603</c:v>
                </c:pt>
                <c:pt idx="198">
                  <c:v>1602</c:v>
                </c:pt>
                <c:pt idx="199">
                  <c:v>1601</c:v>
                </c:pt>
                <c:pt idx="200">
                  <c:v>1600</c:v>
                </c:pt>
                <c:pt idx="201">
                  <c:v>1599</c:v>
                </c:pt>
                <c:pt idx="202">
                  <c:v>1598</c:v>
                </c:pt>
                <c:pt idx="203">
                  <c:v>1597</c:v>
                </c:pt>
                <c:pt idx="204">
                  <c:v>1596</c:v>
                </c:pt>
                <c:pt idx="205">
                  <c:v>1595</c:v>
                </c:pt>
                <c:pt idx="206">
                  <c:v>1594</c:v>
                </c:pt>
                <c:pt idx="207">
                  <c:v>1593</c:v>
                </c:pt>
                <c:pt idx="208">
                  <c:v>1592</c:v>
                </c:pt>
                <c:pt idx="209">
                  <c:v>1591</c:v>
                </c:pt>
                <c:pt idx="210">
                  <c:v>1590</c:v>
                </c:pt>
                <c:pt idx="211">
                  <c:v>1589</c:v>
                </c:pt>
                <c:pt idx="212">
                  <c:v>1588</c:v>
                </c:pt>
                <c:pt idx="213">
                  <c:v>1587</c:v>
                </c:pt>
                <c:pt idx="214">
                  <c:v>1586</c:v>
                </c:pt>
                <c:pt idx="215">
                  <c:v>1585</c:v>
                </c:pt>
                <c:pt idx="216">
                  <c:v>1584</c:v>
                </c:pt>
                <c:pt idx="217">
                  <c:v>1583</c:v>
                </c:pt>
                <c:pt idx="218">
                  <c:v>1582</c:v>
                </c:pt>
                <c:pt idx="219">
                  <c:v>1581</c:v>
                </c:pt>
                <c:pt idx="220">
                  <c:v>1580</c:v>
                </c:pt>
                <c:pt idx="221">
                  <c:v>1579</c:v>
                </c:pt>
                <c:pt idx="222">
                  <c:v>1578</c:v>
                </c:pt>
                <c:pt idx="223">
                  <c:v>1577</c:v>
                </c:pt>
                <c:pt idx="224">
                  <c:v>1576</c:v>
                </c:pt>
                <c:pt idx="225">
                  <c:v>1575</c:v>
                </c:pt>
                <c:pt idx="226">
                  <c:v>1574</c:v>
                </c:pt>
                <c:pt idx="227">
                  <c:v>1573</c:v>
                </c:pt>
                <c:pt idx="228">
                  <c:v>1572</c:v>
                </c:pt>
                <c:pt idx="229">
                  <c:v>1571</c:v>
                </c:pt>
                <c:pt idx="230">
                  <c:v>1570</c:v>
                </c:pt>
                <c:pt idx="231">
                  <c:v>1569</c:v>
                </c:pt>
                <c:pt idx="232">
                  <c:v>1568</c:v>
                </c:pt>
                <c:pt idx="233">
                  <c:v>1567</c:v>
                </c:pt>
                <c:pt idx="234">
                  <c:v>1566</c:v>
                </c:pt>
                <c:pt idx="235">
                  <c:v>1565</c:v>
                </c:pt>
                <c:pt idx="236">
                  <c:v>1564</c:v>
                </c:pt>
                <c:pt idx="237">
                  <c:v>1563</c:v>
                </c:pt>
                <c:pt idx="238">
                  <c:v>1562</c:v>
                </c:pt>
                <c:pt idx="239">
                  <c:v>1561</c:v>
                </c:pt>
                <c:pt idx="240">
                  <c:v>1560</c:v>
                </c:pt>
                <c:pt idx="241">
                  <c:v>1559</c:v>
                </c:pt>
                <c:pt idx="242">
                  <c:v>1558</c:v>
                </c:pt>
                <c:pt idx="243">
                  <c:v>1557</c:v>
                </c:pt>
                <c:pt idx="244">
                  <c:v>1556</c:v>
                </c:pt>
                <c:pt idx="245">
                  <c:v>1555</c:v>
                </c:pt>
                <c:pt idx="246">
                  <c:v>1554</c:v>
                </c:pt>
                <c:pt idx="247">
                  <c:v>1553</c:v>
                </c:pt>
                <c:pt idx="248">
                  <c:v>1552</c:v>
                </c:pt>
                <c:pt idx="249">
                  <c:v>1551</c:v>
                </c:pt>
                <c:pt idx="250">
                  <c:v>1550</c:v>
                </c:pt>
                <c:pt idx="251">
                  <c:v>1549</c:v>
                </c:pt>
                <c:pt idx="252">
                  <c:v>1548</c:v>
                </c:pt>
                <c:pt idx="253">
                  <c:v>1547</c:v>
                </c:pt>
                <c:pt idx="254">
                  <c:v>1546</c:v>
                </c:pt>
                <c:pt idx="255">
                  <c:v>1545</c:v>
                </c:pt>
                <c:pt idx="256">
                  <c:v>1544</c:v>
                </c:pt>
                <c:pt idx="257">
                  <c:v>1543</c:v>
                </c:pt>
                <c:pt idx="258">
                  <c:v>1542</c:v>
                </c:pt>
                <c:pt idx="259">
                  <c:v>1541</c:v>
                </c:pt>
                <c:pt idx="260">
                  <c:v>1540</c:v>
                </c:pt>
                <c:pt idx="261">
                  <c:v>1539</c:v>
                </c:pt>
                <c:pt idx="262">
                  <c:v>1538</c:v>
                </c:pt>
                <c:pt idx="263">
                  <c:v>1537</c:v>
                </c:pt>
                <c:pt idx="264">
                  <c:v>1536</c:v>
                </c:pt>
                <c:pt idx="265">
                  <c:v>1535</c:v>
                </c:pt>
                <c:pt idx="266">
                  <c:v>1534</c:v>
                </c:pt>
                <c:pt idx="267">
                  <c:v>1533</c:v>
                </c:pt>
                <c:pt idx="268">
                  <c:v>1532</c:v>
                </c:pt>
                <c:pt idx="269">
                  <c:v>1531</c:v>
                </c:pt>
                <c:pt idx="270">
                  <c:v>1530</c:v>
                </c:pt>
                <c:pt idx="271">
                  <c:v>1529</c:v>
                </c:pt>
                <c:pt idx="272">
                  <c:v>1528</c:v>
                </c:pt>
                <c:pt idx="273">
                  <c:v>1527</c:v>
                </c:pt>
                <c:pt idx="274">
                  <c:v>1526</c:v>
                </c:pt>
                <c:pt idx="275">
                  <c:v>1525</c:v>
                </c:pt>
                <c:pt idx="276">
                  <c:v>1524</c:v>
                </c:pt>
                <c:pt idx="277">
                  <c:v>1523</c:v>
                </c:pt>
                <c:pt idx="278">
                  <c:v>1522</c:v>
                </c:pt>
                <c:pt idx="279">
                  <c:v>1521</c:v>
                </c:pt>
                <c:pt idx="280">
                  <c:v>1520</c:v>
                </c:pt>
                <c:pt idx="281">
                  <c:v>1519</c:v>
                </c:pt>
                <c:pt idx="282">
                  <c:v>1518</c:v>
                </c:pt>
                <c:pt idx="283">
                  <c:v>1517</c:v>
                </c:pt>
                <c:pt idx="284">
                  <c:v>1516</c:v>
                </c:pt>
                <c:pt idx="285">
                  <c:v>1515</c:v>
                </c:pt>
                <c:pt idx="286">
                  <c:v>1514</c:v>
                </c:pt>
                <c:pt idx="287">
                  <c:v>1513</c:v>
                </c:pt>
                <c:pt idx="288">
                  <c:v>1512</c:v>
                </c:pt>
                <c:pt idx="289">
                  <c:v>1511</c:v>
                </c:pt>
                <c:pt idx="290">
                  <c:v>1510</c:v>
                </c:pt>
                <c:pt idx="291">
                  <c:v>1509</c:v>
                </c:pt>
                <c:pt idx="292">
                  <c:v>1508</c:v>
                </c:pt>
                <c:pt idx="293">
                  <c:v>1507</c:v>
                </c:pt>
                <c:pt idx="294">
                  <c:v>1506</c:v>
                </c:pt>
                <c:pt idx="295">
                  <c:v>1505</c:v>
                </c:pt>
                <c:pt idx="296">
                  <c:v>1504</c:v>
                </c:pt>
                <c:pt idx="297">
                  <c:v>1503</c:v>
                </c:pt>
                <c:pt idx="298">
                  <c:v>1502</c:v>
                </c:pt>
                <c:pt idx="299">
                  <c:v>1501</c:v>
                </c:pt>
                <c:pt idx="300">
                  <c:v>1500</c:v>
                </c:pt>
                <c:pt idx="301">
                  <c:v>1499</c:v>
                </c:pt>
                <c:pt idx="302">
                  <c:v>1498</c:v>
                </c:pt>
                <c:pt idx="303">
                  <c:v>1497</c:v>
                </c:pt>
                <c:pt idx="304">
                  <c:v>1496</c:v>
                </c:pt>
                <c:pt idx="305">
                  <c:v>1495</c:v>
                </c:pt>
                <c:pt idx="306">
                  <c:v>1494</c:v>
                </c:pt>
                <c:pt idx="307">
                  <c:v>1493</c:v>
                </c:pt>
                <c:pt idx="308">
                  <c:v>1492</c:v>
                </c:pt>
                <c:pt idx="309">
                  <c:v>1491</c:v>
                </c:pt>
                <c:pt idx="310">
                  <c:v>1490</c:v>
                </c:pt>
                <c:pt idx="311">
                  <c:v>1489</c:v>
                </c:pt>
                <c:pt idx="312">
                  <c:v>1488</c:v>
                </c:pt>
                <c:pt idx="313">
                  <c:v>1487</c:v>
                </c:pt>
                <c:pt idx="314">
                  <c:v>1486</c:v>
                </c:pt>
                <c:pt idx="315">
                  <c:v>1485</c:v>
                </c:pt>
                <c:pt idx="316">
                  <c:v>1484</c:v>
                </c:pt>
                <c:pt idx="317">
                  <c:v>1483</c:v>
                </c:pt>
                <c:pt idx="318">
                  <c:v>1482</c:v>
                </c:pt>
                <c:pt idx="319">
                  <c:v>1481</c:v>
                </c:pt>
                <c:pt idx="320">
                  <c:v>1480</c:v>
                </c:pt>
                <c:pt idx="321">
                  <c:v>1479</c:v>
                </c:pt>
                <c:pt idx="322">
                  <c:v>1478</c:v>
                </c:pt>
                <c:pt idx="323">
                  <c:v>1477</c:v>
                </c:pt>
                <c:pt idx="324">
                  <c:v>1476</c:v>
                </c:pt>
                <c:pt idx="325">
                  <c:v>1475</c:v>
                </c:pt>
                <c:pt idx="326">
                  <c:v>1474</c:v>
                </c:pt>
                <c:pt idx="327">
                  <c:v>1473</c:v>
                </c:pt>
                <c:pt idx="328">
                  <c:v>1472</c:v>
                </c:pt>
                <c:pt idx="329">
                  <c:v>1471</c:v>
                </c:pt>
                <c:pt idx="330">
                  <c:v>1470</c:v>
                </c:pt>
                <c:pt idx="331">
                  <c:v>1469</c:v>
                </c:pt>
                <c:pt idx="332">
                  <c:v>1468</c:v>
                </c:pt>
                <c:pt idx="333">
                  <c:v>1467</c:v>
                </c:pt>
                <c:pt idx="334">
                  <c:v>1466</c:v>
                </c:pt>
                <c:pt idx="335">
                  <c:v>1465</c:v>
                </c:pt>
                <c:pt idx="336">
                  <c:v>1464</c:v>
                </c:pt>
                <c:pt idx="337">
                  <c:v>1463</c:v>
                </c:pt>
                <c:pt idx="338">
                  <c:v>1462</c:v>
                </c:pt>
                <c:pt idx="339">
                  <c:v>1461</c:v>
                </c:pt>
                <c:pt idx="340">
                  <c:v>1460</c:v>
                </c:pt>
                <c:pt idx="341">
                  <c:v>1459</c:v>
                </c:pt>
                <c:pt idx="342">
                  <c:v>1458</c:v>
                </c:pt>
                <c:pt idx="343">
                  <c:v>1457</c:v>
                </c:pt>
                <c:pt idx="344">
                  <c:v>1456</c:v>
                </c:pt>
                <c:pt idx="345">
                  <c:v>1455</c:v>
                </c:pt>
                <c:pt idx="346">
                  <c:v>1454</c:v>
                </c:pt>
                <c:pt idx="347">
                  <c:v>1453</c:v>
                </c:pt>
                <c:pt idx="348">
                  <c:v>1452</c:v>
                </c:pt>
                <c:pt idx="349">
                  <c:v>1451</c:v>
                </c:pt>
                <c:pt idx="350">
                  <c:v>1450</c:v>
                </c:pt>
                <c:pt idx="351">
                  <c:v>1449</c:v>
                </c:pt>
                <c:pt idx="352">
                  <c:v>1448</c:v>
                </c:pt>
                <c:pt idx="353">
                  <c:v>1447</c:v>
                </c:pt>
                <c:pt idx="354">
                  <c:v>1446</c:v>
                </c:pt>
                <c:pt idx="355">
                  <c:v>1445</c:v>
                </c:pt>
                <c:pt idx="356">
                  <c:v>1444</c:v>
                </c:pt>
                <c:pt idx="357">
                  <c:v>1443</c:v>
                </c:pt>
                <c:pt idx="358">
                  <c:v>1442</c:v>
                </c:pt>
                <c:pt idx="359">
                  <c:v>1441</c:v>
                </c:pt>
                <c:pt idx="360">
                  <c:v>1440</c:v>
                </c:pt>
                <c:pt idx="361">
                  <c:v>1439</c:v>
                </c:pt>
                <c:pt idx="362">
                  <c:v>1438</c:v>
                </c:pt>
                <c:pt idx="363">
                  <c:v>1437</c:v>
                </c:pt>
                <c:pt idx="364">
                  <c:v>1436</c:v>
                </c:pt>
                <c:pt idx="365">
                  <c:v>1435</c:v>
                </c:pt>
                <c:pt idx="366">
                  <c:v>1434</c:v>
                </c:pt>
                <c:pt idx="367">
                  <c:v>1433</c:v>
                </c:pt>
                <c:pt idx="368">
                  <c:v>1432</c:v>
                </c:pt>
                <c:pt idx="369">
                  <c:v>1431</c:v>
                </c:pt>
                <c:pt idx="370">
                  <c:v>1430</c:v>
                </c:pt>
                <c:pt idx="371">
                  <c:v>1429</c:v>
                </c:pt>
                <c:pt idx="372">
                  <c:v>1428</c:v>
                </c:pt>
                <c:pt idx="373">
                  <c:v>1427</c:v>
                </c:pt>
                <c:pt idx="374">
                  <c:v>1426</c:v>
                </c:pt>
                <c:pt idx="375">
                  <c:v>1425</c:v>
                </c:pt>
                <c:pt idx="376">
                  <c:v>1424</c:v>
                </c:pt>
                <c:pt idx="377">
                  <c:v>1423</c:v>
                </c:pt>
                <c:pt idx="378">
                  <c:v>1422</c:v>
                </c:pt>
                <c:pt idx="379">
                  <c:v>1421</c:v>
                </c:pt>
                <c:pt idx="380">
                  <c:v>1420</c:v>
                </c:pt>
                <c:pt idx="381">
                  <c:v>1419</c:v>
                </c:pt>
                <c:pt idx="382">
                  <c:v>1418</c:v>
                </c:pt>
                <c:pt idx="383">
                  <c:v>1417</c:v>
                </c:pt>
                <c:pt idx="384">
                  <c:v>1416</c:v>
                </c:pt>
                <c:pt idx="385">
                  <c:v>1415</c:v>
                </c:pt>
                <c:pt idx="386">
                  <c:v>1414</c:v>
                </c:pt>
                <c:pt idx="387">
                  <c:v>1413</c:v>
                </c:pt>
                <c:pt idx="388">
                  <c:v>1412</c:v>
                </c:pt>
                <c:pt idx="389">
                  <c:v>1411</c:v>
                </c:pt>
                <c:pt idx="390">
                  <c:v>1410</c:v>
                </c:pt>
                <c:pt idx="391">
                  <c:v>1409</c:v>
                </c:pt>
                <c:pt idx="392">
                  <c:v>1408</c:v>
                </c:pt>
                <c:pt idx="393">
                  <c:v>1407</c:v>
                </c:pt>
                <c:pt idx="394">
                  <c:v>1406</c:v>
                </c:pt>
                <c:pt idx="395">
                  <c:v>1405</c:v>
                </c:pt>
                <c:pt idx="396">
                  <c:v>1404</c:v>
                </c:pt>
                <c:pt idx="397">
                  <c:v>1403</c:v>
                </c:pt>
                <c:pt idx="398">
                  <c:v>1402</c:v>
                </c:pt>
                <c:pt idx="399">
                  <c:v>1401</c:v>
                </c:pt>
                <c:pt idx="400">
                  <c:v>1400</c:v>
                </c:pt>
                <c:pt idx="401">
                  <c:v>1399</c:v>
                </c:pt>
                <c:pt idx="402">
                  <c:v>1398</c:v>
                </c:pt>
                <c:pt idx="403">
                  <c:v>1397</c:v>
                </c:pt>
                <c:pt idx="404">
                  <c:v>1396</c:v>
                </c:pt>
                <c:pt idx="405">
                  <c:v>1395</c:v>
                </c:pt>
                <c:pt idx="406">
                  <c:v>1394</c:v>
                </c:pt>
                <c:pt idx="407">
                  <c:v>1393</c:v>
                </c:pt>
                <c:pt idx="408">
                  <c:v>1392</c:v>
                </c:pt>
                <c:pt idx="409">
                  <c:v>1391</c:v>
                </c:pt>
                <c:pt idx="410">
                  <c:v>1390</c:v>
                </c:pt>
                <c:pt idx="411">
                  <c:v>1389</c:v>
                </c:pt>
                <c:pt idx="412">
                  <c:v>1388</c:v>
                </c:pt>
                <c:pt idx="413">
                  <c:v>1387</c:v>
                </c:pt>
                <c:pt idx="414">
                  <c:v>1386</c:v>
                </c:pt>
                <c:pt idx="415">
                  <c:v>1385</c:v>
                </c:pt>
                <c:pt idx="416">
                  <c:v>1384</c:v>
                </c:pt>
                <c:pt idx="417">
                  <c:v>1383</c:v>
                </c:pt>
                <c:pt idx="418">
                  <c:v>1382</c:v>
                </c:pt>
                <c:pt idx="419">
                  <c:v>1381</c:v>
                </c:pt>
                <c:pt idx="420">
                  <c:v>1380</c:v>
                </c:pt>
                <c:pt idx="421">
                  <c:v>1379</c:v>
                </c:pt>
                <c:pt idx="422">
                  <c:v>1378</c:v>
                </c:pt>
                <c:pt idx="423">
                  <c:v>1377</c:v>
                </c:pt>
                <c:pt idx="424">
                  <c:v>1376</c:v>
                </c:pt>
                <c:pt idx="425">
                  <c:v>1375</c:v>
                </c:pt>
                <c:pt idx="426">
                  <c:v>1374</c:v>
                </c:pt>
                <c:pt idx="427">
                  <c:v>1373</c:v>
                </c:pt>
                <c:pt idx="428">
                  <c:v>1372</c:v>
                </c:pt>
                <c:pt idx="429">
                  <c:v>1371</c:v>
                </c:pt>
                <c:pt idx="430">
                  <c:v>1370</c:v>
                </c:pt>
                <c:pt idx="431">
                  <c:v>1369</c:v>
                </c:pt>
                <c:pt idx="432">
                  <c:v>1368</c:v>
                </c:pt>
                <c:pt idx="433">
                  <c:v>1367</c:v>
                </c:pt>
                <c:pt idx="434">
                  <c:v>1366</c:v>
                </c:pt>
                <c:pt idx="435">
                  <c:v>1365</c:v>
                </c:pt>
                <c:pt idx="436">
                  <c:v>1364</c:v>
                </c:pt>
                <c:pt idx="437">
                  <c:v>1363</c:v>
                </c:pt>
                <c:pt idx="438">
                  <c:v>1362</c:v>
                </c:pt>
                <c:pt idx="439">
                  <c:v>1361</c:v>
                </c:pt>
                <c:pt idx="440">
                  <c:v>1360</c:v>
                </c:pt>
                <c:pt idx="441">
                  <c:v>1359</c:v>
                </c:pt>
                <c:pt idx="442">
                  <c:v>1358</c:v>
                </c:pt>
                <c:pt idx="443">
                  <c:v>1357</c:v>
                </c:pt>
                <c:pt idx="444">
                  <c:v>1356</c:v>
                </c:pt>
                <c:pt idx="445">
                  <c:v>1355</c:v>
                </c:pt>
                <c:pt idx="446">
                  <c:v>1354</c:v>
                </c:pt>
                <c:pt idx="447">
                  <c:v>1353</c:v>
                </c:pt>
                <c:pt idx="448">
                  <c:v>1352</c:v>
                </c:pt>
                <c:pt idx="449">
                  <c:v>1351</c:v>
                </c:pt>
                <c:pt idx="450">
                  <c:v>1350</c:v>
                </c:pt>
                <c:pt idx="451">
                  <c:v>1349</c:v>
                </c:pt>
                <c:pt idx="452">
                  <c:v>1348</c:v>
                </c:pt>
                <c:pt idx="453">
                  <c:v>1347</c:v>
                </c:pt>
                <c:pt idx="454">
                  <c:v>1346</c:v>
                </c:pt>
                <c:pt idx="455">
                  <c:v>1345</c:v>
                </c:pt>
                <c:pt idx="456">
                  <c:v>1344</c:v>
                </c:pt>
                <c:pt idx="457">
                  <c:v>1343</c:v>
                </c:pt>
                <c:pt idx="458">
                  <c:v>1342</c:v>
                </c:pt>
                <c:pt idx="459">
                  <c:v>1341</c:v>
                </c:pt>
                <c:pt idx="460">
                  <c:v>1340</c:v>
                </c:pt>
                <c:pt idx="461">
                  <c:v>1339</c:v>
                </c:pt>
                <c:pt idx="462">
                  <c:v>1338</c:v>
                </c:pt>
                <c:pt idx="463">
                  <c:v>1337</c:v>
                </c:pt>
                <c:pt idx="464">
                  <c:v>1336</c:v>
                </c:pt>
                <c:pt idx="465">
                  <c:v>1335</c:v>
                </c:pt>
                <c:pt idx="466">
                  <c:v>1334</c:v>
                </c:pt>
                <c:pt idx="467">
                  <c:v>1333</c:v>
                </c:pt>
                <c:pt idx="468">
                  <c:v>1332</c:v>
                </c:pt>
                <c:pt idx="469">
                  <c:v>1331</c:v>
                </c:pt>
                <c:pt idx="470">
                  <c:v>1330</c:v>
                </c:pt>
                <c:pt idx="471">
                  <c:v>1329</c:v>
                </c:pt>
                <c:pt idx="472">
                  <c:v>1328</c:v>
                </c:pt>
                <c:pt idx="473">
                  <c:v>1327</c:v>
                </c:pt>
                <c:pt idx="474">
                  <c:v>1326</c:v>
                </c:pt>
                <c:pt idx="475">
                  <c:v>1325</c:v>
                </c:pt>
                <c:pt idx="476">
                  <c:v>1324</c:v>
                </c:pt>
                <c:pt idx="477">
                  <c:v>1323</c:v>
                </c:pt>
                <c:pt idx="478">
                  <c:v>1322</c:v>
                </c:pt>
                <c:pt idx="479">
                  <c:v>1321</c:v>
                </c:pt>
                <c:pt idx="480">
                  <c:v>1320</c:v>
                </c:pt>
                <c:pt idx="481">
                  <c:v>1319</c:v>
                </c:pt>
                <c:pt idx="482">
                  <c:v>1318</c:v>
                </c:pt>
                <c:pt idx="483">
                  <c:v>1317</c:v>
                </c:pt>
                <c:pt idx="484">
                  <c:v>1316</c:v>
                </c:pt>
                <c:pt idx="485">
                  <c:v>1315</c:v>
                </c:pt>
                <c:pt idx="486">
                  <c:v>1314</c:v>
                </c:pt>
                <c:pt idx="487">
                  <c:v>1313</c:v>
                </c:pt>
                <c:pt idx="488">
                  <c:v>1312</c:v>
                </c:pt>
                <c:pt idx="489">
                  <c:v>1311</c:v>
                </c:pt>
                <c:pt idx="490">
                  <c:v>1310</c:v>
                </c:pt>
                <c:pt idx="491">
                  <c:v>1309</c:v>
                </c:pt>
                <c:pt idx="492">
                  <c:v>1308</c:v>
                </c:pt>
                <c:pt idx="493">
                  <c:v>1307</c:v>
                </c:pt>
                <c:pt idx="494">
                  <c:v>1306</c:v>
                </c:pt>
                <c:pt idx="495">
                  <c:v>1305</c:v>
                </c:pt>
                <c:pt idx="496">
                  <c:v>1304</c:v>
                </c:pt>
                <c:pt idx="497">
                  <c:v>1303</c:v>
                </c:pt>
                <c:pt idx="498">
                  <c:v>1302</c:v>
                </c:pt>
                <c:pt idx="499">
                  <c:v>1301</c:v>
                </c:pt>
                <c:pt idx="500">
                  <c:v>1300</c:v>
                </c:pt>
                <c:pt idx="501">
                  <c:v>1299</c:v>
                </c:pt>
                <c:pt idx="502">
                  <c:v>1298</c:v>
                </c:pt>
                <c:pt idx="503">
                  <c:v>1297</c:v>
                </c:pt>
                <c:pt idx="504">
                  <c:v>1296</c:v>
                </c:pt>
                <c:pt idx="505">
                  <c:v>1295</c:v>
                </c:pt>
                <c:pt idx="506">
                  <c:v>1294</c:v>
                </c:pt>
                <c:pt idx="507">
                  <c:v>1293</c:v>
                </c:pt>
                <c:pt idx="508">
                  <c:v>1292</c:v>
                </c:pt>
                <c:pt idx="509">
                  <c:v>1291</c:v>
                </c:pt>
                <c:pt idx="510">
                  <c:v>1290</c:v>
                </c:pt>
                <c:pt idx="511">
                  <c:v>1289</c:v>
                </c:pt>
                <c:pt idx="512">
                  <c:v>1288</c:v>
                </c:pt>
                <c:pt idx="513">
                  <c:v>1287</c:v>
                </c:pt>
                <c:pt idx="514">
                  <c:v>1286</c:v>
                </c:pt>
                <c:pt idx="515">
                  <c:v>1285</c:v>
                </c:pt>
                <c:pt idx="516">
                  <c:v>1284</c:v>
                </c:pt>
                <c:pt idx="517">
                  <c:v>1283</c:v>
                </c:pt>
                <c:pt idx="518">
                  <c:v>1282</c:v>
                </c:pt>
                <c:pt idx="519">
                  <c:v>1281</c:v>
                </c:pt>
                <c:pt idx="520">
                  <c:v>1280</c:v>
                </c:pt>
                <c:pt idx="521">
                  <c:v>1279</c:v>
                </c:pt>
                <c:pt idx="522">
                  <c:v>1278</c:v>
                </c:pt>
                <c:pt idx="523">
                  <c:v>1277</c:v>
                </c:pt>
                <c:pt idx="524">
                  <c:v>1276</c:v>
                </c:pt>
                <c:pt idx="525">
                  <c:v>1275</c:v>
                </c:pt>
                <c:pt idx="526">
                  <c:v>1274</c:v>
                </c:pt>
                <c:pt idx="527">
                  <c:v>1273</c:v>
                </c:pt>
                <c:pt idx="528">
                  <c:v>1272</c:v>
                </c:pt>
                <c:pt idx="529">
                  <c:v>1271</c:v>
                </c:pt>
                <c:pt idx="530">
                  <c:v>1270</c:v>
                </c:pt>
                <c:pt idx="531">
                  <c:v>1269</c:v>
                </c:pt>
                <c:pt idx="532">
                  <c:v>1268</c:v>
                </c:pt>
                <c:pt idx="533">
                  <c:v>1267</c:v>
                </c:pt>
                <c:pt idx="534">
                  <c:v>1266</c:v>
                </c:pt>
                <c:pt idx="535">
                  <c:v>1265</c:v>
                </c:pt>
                <c:pt idx="536">
                  <c:v>1264</c:v>
                </c:pt>
                <c:pt idx="537">
                  <c:v>1263</c:v>
                </c:pt>
                <c:pt idx="538">
                  <c:v>1262</c:v>
                </c:pt>
                <c:pt idx="539">
                  <c:v>1261</c:v>
                </c:pt>
                <c:pt idx="540">
                  <c:v>1260</c:v>
                </c:pt>
                <c:pt idx="541">
                  <c:v>1259</c:v>
                </c:pt>
                <c:pt idx="542">
                  <c:v>1258</c:v>
                </c:pt>
                <c:pt idx="543">
                  <c:v>1257</c:v>
                </c:pt>
                <c:pt idx="544">
                  <c:v>1256</c:v>
                </c:pt>
                <c:pt idx="545">
                  <c:v>1255</c:v>
                </c:pt>
                <c:pt idx="546">
                  <c:v>1254</c:v>
                </c:pt>
                <c:pt idx="547">
                  <c:v>1253</c:v>
                </c:pt>
                <c:pt idx="548">
                  <c:v>1252</c:v>
                </c:pt>
                <c:pt idx="549">
                  <c:v>1251</c:v>
                </c:pt>
                <c:pt idx="550">
                  <c:v>1250</c:v>
                </c:pt>
                <c:pt idx="551">
                  <c:v>1249</c:v>
                </c:pt>
                <c:pt idx="552">
                  <c:v>1248</c:v>
                </c:pt>
                <c:pt idx="553">
                  <c:v>1247</c:v>
                </c:pt>
                <c:pt idx="554">
                  <c:v>1246</c:v>
                </c:pt>
                <c:pt idx="555">
                  <c:v>1245</c:v>
                </c:pt>
                <c:pt idx="556">
                  <c:v>1244</c:v>
                </c:pt>
                <c:pt idx="557">
                  <c:v>1243</c:v>
                </c:pt>
                <c:pt idx="558">
                  <c:v>1242</c:v>
                </c:pt>
                <c:pt idx="559">
                  <c:v>1241</c:v>
                </c:pt>
                <c:pt idx="560">
                  <c:v>1240</c:v>
                </c:pt>
                <c:pt idx="561">
                  <c:v>1239</c:v>
                </c:pt>
                <c:pt idx="562">
                  <c:v>1238</c:v>
                </c:pt>
                <c:pt idx="563">
                  <c:v>1237</c:v>
                </c:pt>
                <c:pt idx="564">
                  <c:v>1236</c:v>
                </c:pt>
                <c:pt idx="565">
                  <c:v>1235</c:v>
                </c:pt>
                <c:pt idx="566">
                  <c:v>1234</c:v>
                </c:pt>
                <c:pt idx="567">
                  <c:v>1233</c:v>
                </c:pt>
                <c:pt idx="568">
                  <c:v>1232</c:v>
                </c:pt>
                <c:pt idx="569">
                  <c:v>1231</c:v>
                </c:pt>
                <c:pt idx="570">
                  <c:v>1230</c:v>
                </c:pt>
                <c:pt idx="571">
                  <c:v>1229</c:v>
                </c:pt>
                <c:pt idx="572">
                  <c:v>1228</c:v>
                </c:pt>
                <c:pt idx="573">
                  <c:v>1227</c:v>
                </c:pt>
                <c:pt idx="574">
                  <c:v>1226</c:v>
                </c:pt>
                <c:pt idx="575">
                  <c:v>1225</c:v>
                </c:pt>
                <c:pt idx="576">
                  <c:v>1224</c:v>
                </c:pt>
                <c:pt idx="577">
                  <c:v>1223</c:v>
                </c:pt>
                <c:pt idx="578">
                  <c:v>1222</c:v>
                </c:pt>
                <c:pt idx="579">
                  <c:v>1221</c:v>
                </c:pt>
                <c:pt idx="580">
                  <c:v>1220</c:v>
                </c:pt>
                <c:pt idx="581">
                  <c:v>1219</c:v>
                </c:pt>
                <c:pt idx="582">
                  <c:v>1218</c:v>
                </c:pt>
                <c:pt idx="583">
                  <c:v>1217</c:v>
                </c:pt>
                <c:pt idx="584">
                  <c:v>1216</c:v>
                </c:pt>
                <c:pt idx="585">
                  <c:v>1215</c:v>
                </c:pt>
                <c:pt idx="586">
                  <c:v>1214</c:v>
                </c:pt>
                <c:pt idx="587">
                  <c:v>1213</c:v>
                </c:pt>
                <c:pt idx="588">
                  <c:v>1212</c:v>
                </c:pt>
                <c:pt idx="589">
                  <c:v>1211</c:v>
                </c:pt>
                <c:pt idx="590">
                  <c:v>1210</c:v>
                </c:pt>
                <c:pt idx="591">
                  <c:v>1209</c:v>
                </c:pt>
                <c:pt idx="592">
                  <c:v>1208</c:v>
                </c:pt>
                <c:pt idx="593">
                  <c:v>1207</c:v>
                </c:pt>
                <c:pt idx="594">
                  <c:v>1206</c:v>
                </c:pt>
                <c:pt idx="595">
                  <c:v>1205</c:v>
                </c:pt>
                <c:pt idx="596">
                  <c:v>1204</c:v>
                </c:pt>
                <c:pt idx="597">
                  <c:v>1203</c:v>
                </c:pt>
                <c:pt idx="598">
                  <c:v>1202</c:v>
                </c:pt>
                <c:pt idx="599">
                  <c:v>1201</c:v>
                </c:pt>
                <c:pt idx="600">
                  <c:v>1200</c:v>
                </c:pt>
                <c:pt idx="601">
                  <c:v>1199</c:v>
                </c:pt>
                <c:pt idx="602">
                  <c:v>1198</c:v>
                </c:pt>
                <c:pt idx="603">
                  <c:v>1197</c:v>
                </c:pt>
                <c:pt idx="604">
                  <c:v>1196</c:v>
                </c:pt>
                <c:pt idx="605">
                  <c:v>1195</c:v>
                </c:pt>
                <c:pt idx="606">
                  <c:v>1194</c:v>
                </c:pt>
                <c:pt idx="607">
                  <c:v>1193</c:v>
                </c:pt>
                <c:pt idx="608">
                  <c:v>1192</c:v>
                </c:pt>
                <c:pt idx="609">
                  <c:v>1191</c:v>
                </c:pt>
                <c:pt idx="610">
                  <c:v>1190</c:v>
                </c:pt>
                <c:pt idx="611">
                  <c:v>1189</c:v>
                </c:pt>
                <c:pt idx="612">
                  <c:v>1188</c:v>
                </c:pt>
                <c:pt idx="613">
                  <c:v>1187</c:v>
                </c:pt>
                <c:pt idx="614">
                  <c:v>1186</c:v>
                </c:pt>
                <c:pt idx="615">
                  <c:v>1185</c:v>
                </c:pt>
                <c:pt idx="616">
                  <c:v>1184</c:v>
                </c:pt>
                <c:pt idx="617">
                  <c:v>1183</c:v>
                </c:pt>
                <c:pt idx="618">
                  <c:v>1182</c:v>
                </c:pt>
                <c:pt idx="619">
                  <c:v>1181</c:v>
                </c:pt>
                <c:pt idx="620">
                  <c:v>1180</c:v>
                </c:pt>
                <c:pt idx="621">
                  <c:v>1179</c:v>
                </c:pt>
                <c:pt idx="622">
                  <c:v>1178</c:v>
                </c:pt>
                <c:pt idx="623">
                  <c:v>1177</c:v>
                </c:pt>
                <c:pt idx="624">
                  <c:v>1176</c:v>
                </c:pt>
                <c:pt idx="625">
                  <c:v>1175</c:v>
                </c:pt>
                <c:pt idx="626">
                  <c:v>1174</c:v>
                </c:pt>
                <c:pt idx="627">
                  <c:v>1173</c:v>
                </c:pt>
                <c:pt idx="628">
                  <c:v>1172</c:v>
                </c:pt>
                <c:pt idx="629">
                  <c:v>1171</c:v>
                </c:pt>
                <c:pt idx="630">
                  <c:v>1170</c:v>
                </c:pt>
                <c:pt idx="631">
                  <c:v>1169</c:v>
                </c:pt>
                <c:pt idx="632">
                  <c:v>1168</c:v>
                </c:pt>
                <c:pt idx="633">
                  <c:v>1167</c:v>
                </c:pt>
                <c:pt idx="634">
                  <c:v>1166</c:v>
                </c:pt>
                <c:pt idx="635">
                  <c:v>1165</c:v>
                </c:pt>
                <c:pt idx="636">
                  <c:v>1164</c:v>
                </c:pt>
                <c:pt idx="637">
                  <c:v>1163</c:v>
                </c:pt>
                <c:pt idx="638">
                  <c:v>1162</c:v>
                </c:pt>
                <c:pt idx="639">
                  <c:v>1161</c:v>
                </c:pt>
                <c:pt idx="640">
                  <c:v>1160</c:v>
                </c:pt>
                <c:pt idx="641">
                  <c:v>1159</c:v>
                </c:pt>
                <c:pt idx="642">
                  <c:v>1158</c:v>
                </c:pt>
                <c:pt idx="643">
                  <c:v>1157</c:v>
                </c:pt>
                <c:pt idx="644">
                  <c:v>1156</c:v>
                </c:pt>
                <c:pt idx="645">
                  <c:v>1155</c:v>
                </c:pt>
                <c:pt idx="646">
                  <c:v>1154</c:v>
                </c:pt>
                <c:pt idx="647">
                  <c:v>1153</c:v>
                </c:pt>
                <c:pt idx="648">
                  <c:v>1152</c:v>
                </c:pt>
                <c:pt idx="649">
                  <c:v>1151</c:v>
                </c:pt>
                <c:pt idx="650">
                  <c:v>1150</c:v>
                </c:pt>
                <c:pt idx="651">
                  <c:v>1149</c:v>
                </c:pt>
                <c:pt idx="652">
                  <c:v>1148</c:v>
                </c:pt>
                <c:pt idx="653">
                  <c:v>1147</c:v>
                </c:pt>
                <c:pt idx="654">
                  <c:v>1146</c:v>
                </c:pt>
                <c:pt idx="655">
                  <c:v>1145</c:v>
                </c:pt>
                <c:pt idx="656">
                  <c:v>1144</c:v>
                </c:pt>
                <c:pt idx="657">
                  <c:v>1143</c:v>
                </c:pt>
                <c:pt idx="658">
                  <c:v>1142</c:v>
                </c:pt>
                <c:pt idx="659">
                  <c:v>1141</c:v>
                </c:pt>
                <c:pt idx="660">
                  <c:v>1140</c:v>
                </c:pt>
                <c:pt idx="661">
                  <c:v>1139</c:v>
                </c:pt>
                <c:pt idx="662">
                  <c:v>1138</c:v>
                </c:pt>
                <c:pt idx="663">
                  <c:v>1137</c:v>
                </c:pt>
                <c:pt idx="664">
                  <c:v>1136</c:v>
                </c:pt>
                <c:pt idx="665">
                  <c:v>1135</c:v>
                </c:pt>
                <c:pt idx="666">
                  <c:v>1134</c:v>
                </c:pt>
                <c:pt idx="667">
                  <c:v>1133</c:v>
                </c:pt>
                <c:pt idx="668">
                  <c:v>1132</c:v>
                </c:pt>
                <c:pt idx="669">
                  <c:v>1131</c:v>
                </c:pt>
                <c:pt idx="670">
                  <c:v>1130</c:v>
                </c:pt>
                <c:pt idx="671">
                  <c:v>1129</c:v>
                </c:pt>
                <c:pt idx="672">
                  <c:v>1128</c:v>
                </c:pt>
                <c:pt idx="673">
                  <c:v>1127</c:v>
                </c:pt>
                <c:pt idx="674">
                  <c:v>1126</c:v>
                </c:pt>
                <c:pt idx="675">
                  <c:v>1125</c:v>
                </c:pt>
                <c:pt idx="676">
                  <c:v>1124</c:v>
                </c:pt>
                <c:pt idx="677">
                  <c:v>1123</c:v>
                </c:pt>
                <c:pt idx="678">
                  <c:v>1122</c:v>
                </c:pt>
                <c:pt idx="679">
                  <c:v>1121</c:v>
                </c:pt>
                <c:pt idx="680">
                  <c:v>1120</c:v>
                </c:pt>
                <c:pt idx="681">
                  <c:v>1119</c:v>
                </c:pt>
                <c:pt idx="682">
                  <c:v>1118</c:v>
                </c:pt>
                <c:pt idx="683">
                  <c:v>1117</c:v>
                </c:pt>
                <c:pt idx="684">
                  <c:v>1116</c:v>
                </c:pt>
                <c:pt idx="685">
                  <c:v>1115</c:v>
                </c:pt>
                <c:pt idx="686">
                  <c:v>1114</c:v>
                </c:pt>
                <c:pt idx="687">
                  <c:v>1113</c:v>
                </c:pt>
                <c:pt idx="688">
                  <c:v>1112</c:v>
                </c:pt>
                <c:pt idx="689">
                  <c:v>1111</c:v>
                </c:pt>
                <c:pt idx="690">
                  <c:v>1110</c:v>
                </c:pt>
                <c:pt idx="691">
                  <c:v>1109</c:v>
                </c:pt>
                <c:pt idx="692">
                  <c:v>1108</c:v>
                </c:pt>
                <c:pt idx="693">
                  <c:v>1107</c:v>
                </c:pt>
                <c:pt idx="694">
                  <c:v>1106</c:v>
                </c:pt>
                <c:pt idx="695">
                  <c:v>1105</c:v>
                </c:pt>
                <c:pt idx="696">
                  <c:v>1104</c:v>
                </c:pt>
                <c:pt idx="697">
                  <c:v>1103</c:v>
                </c:pt>
                <c:pt idx="698">
                  <c:v>1102</c:v>
                </c:pt>
                <c:pt idx="699">
                  <c:v>1101</c:v>
                </c:pt>
                <c:pt idx="700">
                  <c:v>1100</c:v>
                </c:pt>
                <c:pt idx="701">
                  <c:v>1099</c:v>
                </c:pt>
                <c:pt idx="702">
                  <c:v>1098</c:v>
                </c:pt>
                <c:pt idx="703">
                  <c:v>1097</c:v>
                </c:pt>
                <c:pt idx="704">
                  <c:v>1096</c:v>
                </c:pt>
                <c:pt idx="705">
                  <c:v>1095</c:v>
                </c:pt>
                <c:pt idx="706">
                  <c:v>1094</c:v>
                </c:pt>
                <c:pt idx="707">
                  <c:v>1093</c:v>
                </c:pt>
                <c:pt idx="708">
                  <c:v>1092</c:v>
                </c:pt>
                <c:pt idx="709">
                  <c:v>1091</c:v>
                </c:pt>
                <c:pt idx="710">
                  <c:v>1090</c:v>
                </c:pt>
                <c:pt idx="711">
                  <c:v>1089</c:v>
                </c:pt>
                <c:pt idx="712">
                  <c:v>1088</c:v>
                </c:pt>
                <c:pt idx="713">
                  <c:v>1087</c:v>
                </c:pt>
                <c:pt idx="714">
                  <c:v>1086</c:v>
                </c:pt>
                <c:pt idx="715">
                  <c:v>1085</c:v>
                </c:pt>
                <c:pt idx="716">
                  <c:v>1084</c:v>
                </c:pt>
                <c:pt idx="717">
                  <c:v>1083</c:v>
                </c:pt>
                <c:pt idx="718">
                  <c:v>1082</c:v>
                </c:pt>
                <c:pt idx="719">
                  <c:v>1081</c:v>
                </c:pt>
                <c:pt idx="720">
                  <c:v>1080</c:v>
                </c:pt>
                <c:pt idx="721">
                  <c:v>1079</c:v>
                </c:pt>
                <c:pt idx="722">
                  <c:v>1078</c:v>
                </c:pt>
                <c:pt idx="723">
                  <c:v>1077</c:v>
                </c:pt>
                <c:pt idx="724">
                  <c:v>1076</c:v>
                </c:pt>
                <c:pt idx="725">
                  <c:v>1075</c:v>
                </c:pt>
                <c:pt idx="726">
                  <c:v>1074</c:v>
                </c:pt>
                <c:pt idx="727">
                  <c:v>1073</c:v>
                </c:pt>
                <c:pt idx="728">
                  <c:v>1072</c:v>
                </c:pt>
                <c:pt idx="729">
                  <c:v>1071</c:v>
                </c:pt>
                <c:pt idx="730">
                  <c:v>1070</c:v>
                </c:pt>
                <c:pt idx="731">
                  <c:v>1069</c:v>
                </c:pt>
                <c:pt idx="732">
                  <c:v>1068</c:v>
                </c:pt>
                <c:pt idx="733">
                  <c:v>1067</c:v>
                </c:pt>
                <c:pt idx="734">
                  <c:v>1066</c:v>
                </c:pt>
                <c:pt idx="735">
                  <c:v>1065</c:v>
                </c:pt>
                <c:pt idx="736">
                  <c:v>1064</c:v>
                </c:pt>
                <c:pt idx="737">
                  <c:v>1063</c:v>
                </c:pt>
                <c:pt idx="738">
                  <c:v>1062</c:v>
                </c:pt>
                <c:pt idx="739">
                  <c:v>1061</c:v>
                </c:pt>
                <c:pt idx="740">
                  <c:v>1060</c:v>
                </c:pt>
                <c:pt idx="741">
                  <c:v>1059</c:v>
                </c:pt>
                <c:pt idx="742">
                  <c:v>1058</c:v>
                </c:pt>
                <c:pt idx="743">
                  <c:v>1057</c:v>
                </c:pt>
                <c:pt idx="744">
                  <c:v>1056</c:v>
                </c:pt>
                <c:pt idx="745">
                  <c:v>1055</c:v>
                </c:pt>
                <c:pt idx="746">
                  <c:v>1054</c:v>
                </c:pt>
                <c:pt idx="747">
                  <c:v>1053</c:v>
                </c:pt>
                <c:pt idx="748">
                  <c:v>1052</c:v>
                </c:pt>
                <c:pt idx="749">
                  <c:v>1051</c:v>
                </c:pt>
                <c:pt idx="750">
                  <c:v>1050</c:v>
                </c:pt>
                <c:pt idx="751">
                  <c:v>1049</c:v>
                </c:pt>
                <c:pt idx="752">
                  <c:v>1048</c:v>
                </c:pt>
                <c:pt idx="753">
                  <c:v>1047</c:v>
                </c:pt>
                <c:pt idx="754">
                  <c:v>1046</c:v>
                </c:pt>
                <c:pt idx="755">
                  <c:v>1045</c:v>
                </c:pt>
                <c:pt idx="756">
                  <c:v>1044</c:v>
                </c:pt>
                <c:pt idx="757">
                  <c:v>1043</c:v>
                </c:pt>
                <c:pt idx="758">
                  <c:v>1042</c:v>
                </c:pt>
                <c:pt idx="759">
                  <c:v>1041</c:v>
                </c:pt>
                <c:pt idx="760">
                  <c:v>1040</c:v>
                </c:pt>
                <c:pt idx="761">
                  <c:v>1039</c:v>
                </c:pt>
                <c:pt idx="762">
                  <c:v>1038</c:v>
                </c:pt>
                <c:pt idx="763">
                  <c:v>1037</c:v>
                </c:pt>
                <c:pt idx="764">
                  <c:v>1036</c:v>
                </c:pt>
                <c:pt idx="765">
                  <c:v>1035</c:v>
                </c:pt>
                <c:pt idx="766">
                  <c:v>1034</c:v>
                </c:pt>
                <c:pt idx="767">
                  <c:v>1033</c:v>
                </c:pt>
                <c:pt idx="768">
                  <c:v>1032</c:v>
                </c:pt>
                <c:pt idx="769">
                  <c:v>1031</c:v>
                </c:pt>
                <c:pt idx="770">
                  <c:v>1030</c:v>
                </c:pt>
                <c:pt idx="771">
                  <c:v>1029</c:v>
                </c:pt>
                <c:pt idx="772">
                  <c:v>1028</c:v>
                </c:pt>
                <c:pt idx="773">
                  <c:v>1027</c:v>
                </c:pt>
                <c:pt idx="774">
                  <c:v>1026</c:v>
                </c:pt>
                <c:pt idx="775">
                  <c:v>1025</c:v>
                </c:pt>
                <c:pt idx="776">
                  <c:v>1024</c:v>
                </c:pt>
                <c:pt idx="777">
                  <c:v>1023</c:v>
                </c:pt>
                <c:pt idx="778">
                  <c:v>1022</c:v>
                </c:pt>
                <c:pt idx="779">
                  <c:v>1021</c:v>
                </c:pt>
                <c:pt idx="780">
                  <c:v>1020</c:v>
                </c:pt>
                <c:pt idx="781">
                  <c:v>1019</c:v>
                </c:pt>
                <c:pt idx="782">
                  <c:v>1018</c:v>
                </c:pt>
                <c:pt idx="783">
                  <c:v>1017</c:v>
                </c:pt>
                <c:pt idx="784">
                  <c:v>1016</c:v>
                </c:pt>
                <c:pt idx="785">
                  <c:v>1015</c:v>
                </c:pt>
                <c:pt idx="786">
                  <c:v>1014</c:v>
                </c:pt>
                <c:pt idx="787">
                  <c:v>1013</c:v>
                </c:pt>
                <c:pt idx="788">
                  <c:v>1012</c:v>
                </c:pt>
                <c:pt idx="789">
                  <c:v>1011</c:v>
                </c:pt>
                <c:pt idx="790">
                  <c:v>1010</c:v>
                </c:pt>
                <c:pt idx="791">
                  <c:v>1009</c:v>
                </c:pt>
                <c:pt idx="792">
                  <c:v>1008</c:v>
                </c:pt>
                <c:pt idx="793">
                  <c:v>1007</c:v>
                </c:pt>
                <c:pt idx="794">
                  <c:v>1006</c:v>
                </c:pt>
                <c:pt idx="795">
                  <c:v>1005</c:v>
                </c:pt>
                <c:pt idx="796">
                  <c:v>1004</c:v>
                </c:pt>
                <c:pt idx="797">
                  <c:v>1003</c:v>
                </c:pt>
                <c:pt idx="798">
                  <c:v>1002</c:v>
                </c:pt>
                <c:pt idx="799">
                  <c:v>1001</c:v>
                </c:pt>
                <c:pt idx="800">
                  <c:v>1000</c:v>
                </c:pt>
                <c:pt idx="801">
                  <c:v>999</c:v>
                </c:pt>
                <c:pt idx="802">
                  <c:v>998</c:v>
                </c:pt>
                <c:pt idx="803">
                  <c:v>997</c:v>
                </c:pt>
                <c:pt idx="804">
                  <c:v>996</c:v>
                </c:pt>
                <c:pt idx="805">
                  <c:v>995</c:v>
                </c:pt>
                <c:pt idx="806">
                  <c:v>994</c:v>
                </c:pt>
                <c:pt idx="807">
                  <c:v>993</c:v>
                </c:pt>
                <c:pt idx="808">
                  <c:v>992</c:v>
                </c:pt>
                <c:pt idx="809">
                  <c:v>991</c:v>
                </c:pt>
                <c:pt idx="810">
                  <c:v>990</c:v>
                </c:pt>
                <c:pt idx="811">
                  <c:v>989</c:v>
                </c:pt>
                <c:pt idx="812">
                  <c:v>988</c:v>
                </c:pt>
                <c:pt idx="813">
                  <c:v>987</c:v>
                </c:pt>
                <c:pt idx="814">
                  <c:v>986</c:v>
                </c:pt>
                <c:pt idx="815">
                  <c:v>985</c:v>
                </c:pt>
                <c:pt idx="816">
                  <c:v>984</c:v>
                </c:pt>
                <c:pt idx="817">
                  <c:v>983</c:v>
                </c:pt>
                <c:pt idx="818">
                  <c:v>982</c:v>
                </c:pt>
                <c:pt idx="819">
                  <c:v>981</c:v>
                </c:pt>
                <c:pt idx="820">
                  <c:v>980</c:v>
                </c:pt>
                <c:pt idx="821">
                  <c:v>979</c:v>
                </c:pt>
                <c:pt idx="822">
                  <c:v>978</c:v>
                </c:pt>
                <c:pt idx="823">
                  <c:v>977</c:v>
                </c:pt>
                <c:pt idx="824">
                  <c:v>976</c:v>
                </c:pt>
                <c:pt idx="825">
                  <c:v>975</c:v>
                </c:pt>
                <c:pt idx="826">
                  <c:v>974</c:v>
                </c:pt>
                <c:pt idx="827">
                  <c:v>973</c:v>
                </c:pt>
                <c:pt idx="828">
                  <c:v>972</c:v>
                </c:pt>
                <c:pt idx="829">
                  <c:v>971</c:v>
                </c:pt>
                <c:pt idx="830">
                  <c:v>970</c:v>
                </c:pt>
                <c:pt idx="831">
                  <c:v>969</c:v>
                </c:pt>
                <c:pt idx="832">
                  <c:v>968</c:v>
                </c:pt>
                <c:pt idx="833">
                  <c:v>967</c:v>
                </c:pt>
                <c:pt idx="834">
                  <c:v>966</c:v>
                </c:pt>
                <c:pt idx="835">
                  <c:v>965</c:v>
                </c:pt>
                <c:pt idx="836">
                  <c:v>964</c:v>
                </c:pt>
                <c:pt idx="837">
                  <c:v>963</c:v>
                </c:pt>
                <c:pt idx="838">
                  <c:v>962</c:v>
                </c:pt>
                <c:pt idx="839">
                  <c:v>961</c:v>
                </c:pt>
                <c:pt idx="840">
                  <c:v>960</c:v>
                </c:pt>
                <c:pt idx="841">
                  <c:v>959</c:v>
                </c:pt>
                <c:pt idx="842">
                  <c:v>958</c:v>
                </c:pt>
                <c:pt idx="843">
                  <c:v>957</c:v>
                </c:pt>
                <c:pt idx="844">
                  <c:v>956</c:v>
                </c:pt>
                <c:pt idx="845">
                  <c:v>955</c:v>
                </c:pt>
                <c:pt idx="846">
                  <c:v>954</c:v>
                </c:pt>
                <c:pt idx="847">
                  <c:v>953</c:v>
                </c:pt>
                <c:pt idx="848">
                  <c:v>952</c:v>
                </c:pt>
                <c:pt idx="849">
                  <c:v>951</c:v>
                </c:pt>
                <c:pt idx="850">
                  <c:v>950</c:v>
                </c:pt>
                <c:pt idx="851">
                  <c:v>949</c:v>
                </c:pt>
                <c:pt idx="852">
                  <c:v>948</c:v>
                </c:pt>
                <c:pt idx="853">
                  <c:v>947</c:v>
                </c:pt>
                <c:pt idx="854">
                  <c:v>946</c:v>
                </c:pt>
                <c:pt idx="855">
                  <c:v>945</c:v>
                </c:pt>
                <c:pt idx="856">
                  <c:v>944</c:v>
                </c:pt>
                <c:pt idx="857">
                  <c:v>943</c:v>
                </c:pt>
                <c:pt idx="858">
                  <c:v>942</c:v>
                </c:pt>
                <c:pt idx="859">
                  <c:v>941</c:v>
                </c:pt>
                <c:pt idx="860">
                  <c:v>940</c:v>
                </c:pt>
                <c:pt idx="861">
                  <c:v>939</c:v>
                </c:pt>
                <c:pt idx="862">
                  <c:v>938</c:v>
                </c:pt>
                <c:pt idx="863">
                  <c:v>937</c:v>
                </c:pt>
                <c:pt idx="864">
                  <c:v>936</c:v>
                </c:pt>
                <c:pt idx="865">
                  <c:v>935</c:v>
                </c:pt>
                <c:pt idx="866">
                  <c:v>934</c:v>
                </c:pt>
                <c:pt idx="867">
                  <c:v>933</c:v>
                </c:pt>
                <c:pt idx="868">
                  <c:v>932</c:v>
                </c:pt>
                <c:pt idx="869">
                  <c:v>931</c:v>
                </c:pt>
                <c:pt idx="870">
                  <c:v>930</c:v>
                </c:pt>
                <c:pt idx="871">
                  <c:v>929</c:v>
                </c:pt>
                <c:pt idx="872">
                  <c:v>928</c:v>
                </c:pt>
                <c:pt idx="873">
                  <c:v>927</c:v>
                </c:pt>
                <c:pt idx="874">
                  <c:v>926</c:v>
                </c:pt>
                <c:pt idx="875">
                  <c:v>925</c:v>
                </c:pt>
                <c:pt idx="876">
                  <c:v>924</c:v>
                </c:pt>
                <c:pt idx="877">
                  <c:v>923</c:v>
                </c:pt>
                <c:pt idx="878">
                  <c:v>922</c:v>
                </c:pt>
                <c:pt idx="879">
                  <c:v>921</c:v>
                </c:pt>
                <c:pt idx="880">
                  <c:v>920</c:v>
                </c:pt>
                <c:pt idx="881">
                  <c:v>919</c:v>
                </c:pt>
                <c:pt idx="882">
                  <c:v>918</c:v>
                </c:pt>
                <c:pt idx="883">
                  <c:v>917</c:v>
                </c:pt>
                <c:pt idx="884">
                  <c:v>916</c:v>
                </c:pt>
                <c:pt idx="885">
                  <c:v>915</c:v>
                </c:pt>
                <c:pt idx="886">
                  <c:v>914</c:v>
                </c:pt>
                <c:pt idx="887">
                  <c:v>913</c:v>
                </c:pt>
                <c:pt idx="888">
                  <c:v>912</c:v>
                </c:pt>
                <c:pt idx="889">
                  <c:v>911</c:v>
                </c:pt>
                <c:pt idx="890">
                  <c:v>910</c:v>
                </c:pt>
                <c:pt idx="891">
                  <c:v>909</c:v>
                </c:pt>
                <c:pt idx="892">
                  <c:v>908</c:v>
                </c:pt>
                <c:pt idx="893">
                  <c:v>907</c:v>
                </c:pt>
                <c:pt idx="894">
                  <c:v>906</c:v>
                </c:pt>
                <c:pt idx="895">
                  <c:v>905</c:v>
                </c:pt>
                <c:pt idx="896">
                  <c:v>904</c:v>
                </c:pt>
                <c:pt idx="897">
                  <c:v>903</c:v>
                </c:pt>
                <c:pt idx="898">
                  <c:v>902</c:v>
                </c:pt>
                <c:pt idx="899">
                  <c:v>901</c:v>
                </c:pt>
                <c:pt idx="900">
                  <c:v>900</c:v>
                </c:pt>
                <c:pt idx="901">
                  <c:v>899</c:v>
                </c:pt>
                <c:pt idx="902">
                  <c:v>898</c:v>
                </c:pt>
                <c:pt idx="903">
                  <c:v>897</c:v>
                </c:pt>
                <c:pt idx="904">
                  <c:v>896</c:v>
                </c:pt>
                <c:pt idx="905">
                  <c:v>895</c:v>
                </c:pt>
                <c:pt idx="906">
                  <c:v>894</c:v>
                </c:pt>
                <c:pt idx="907">
                  <c:v>893</c:v>
                </c:pt>
                <c:pt idx="908">
                  <c:v>892</c:v>
                </c:pt>
                <c:pt idx="909">
                  <c:v>891</c:v>
                </c:pt>
                <c:pt idx="910">
                  <c:v>890</c:v>
                </c:pt>
                <c:pt idx="911">
                  <c:v>889</c:v>
                </c:pt>
                <c:pt idx="912">
                  <c:v>888</c:v>
                </c:pt>
                <c:pt idx="913">
                  <c:v>887</c:v>
                </c:pt>
                <c:pt idx="914">
                  <c:v>886</c:v>
                </c:pt>
                <c:pt idx="915">
                  <c:v>885</c:v>
                </c:pt>
                <c:pt idx="916">
                  <c:v>884</c:v>
                </c:pt>
                <c:pt idx="917">
                  <c:v>883</c:v>
                </c:pt>
                <c:pt idx="918">
                  <c:v>882</c:v>
                </c:pt>
                <c:pt idx="919">
                  <c:v>881</c:v>
                </c:pt>
                <c:pt idx="920">
                  <c:v>880</c:v>
                </c:pt>
                <c:pt idx="921">
                  <c:v>879</c:v>
                </c:pt>
                <c:pt idx="922">
                  <c:v>878</c:v>
                </c:pt>
                <c:pt idx="923">
                  <c:v>877</c:v>
                </c:pt>
                <c:pt idx="924">
                  <c:v>876</c:v>
                </c:pt>
                <c:pt idx="925">
                  <c:v>875</c:v>
                </c:pt>
                <c:pt idx="926">
                  <c:v>874</c:v>
                </c:pt>
                <c:pt idx="927">
                  <c:v>873</c:v>
                </c:pt>
                <c:pt idx="928">
                  <c:v>872</c:v>
                </c:pt>
                <c:pt idx="929">
                  <c:v>871</c:v>
                </c:pt>
                <c:pt idx="930">
                  <c:v>870</c:v>
                </c:pt>
                <c:pt idx="931">
                  <c:v>869</c:v>
                </c:pt>
                <c:pt idx="932">
                  <c:v>868</c:v>
                </c:pt>
                <c:pt idx="933">
                  <c:v>867</c:v>
                </c:pt>
                <c:pt idx="934">
                  <c:v>866</c:v>
                </c:pt>
                <c:pt idx="935">
                  <c:v>865</c:v>
                </c:pt>
                <c:pt idx="936">
                  <c:v>864</c:v>
                </c:pt>
                <c:pt idx="937">
                  <c:v>863</c:v>
                </c:pt>
                <c:pt idx="938">
                  <c:v>862</c:v>
                </c:pt>
                <c:pt idx="939">
                  <c:v>861</c:v>
                </c:pt>
                <c:pt idx="940">
                  <c:v>860</c:v>
                </c:pt>
                <c:pt idx="941">
                  <c:v>859</c:v>
                </c:pt>
                <c:pt idx="942">
                  <c:v>858</c:v>
                </c:pt>
                <c:pt idx="943">
                  <c:v>857</c:v>
                </c:pt>
                <c:pt idx="944">
                  <c:v>856</c:v>
                </c:pt>
                <c:pt idx="945">
                  <c:v>855</c:v>
                </c:pt>
                <c:pt idx="946">
                  <c:v>854</c:v>
                </c:pt>
                <c:pt idx="947">
                  <c:v>853</c:v>
                </c:pt>
                <c:pt idx="948">
                  <c:v>852</c:v>
                </c:pt>
                <c:pt idx="949">
                  <c:v>851</c:v>
                </c:pt>
                <c:pt idx="950">
                  <c:v>850</c:v>
                </c:pt>
                <c:pt idx="951">
                  <c:v>849</c:v>
                </c:pt>
                <c:pt idx="952">
                  <c:v>848</c:v>
                </c:pt>
                <c:pt idx="953">
                  <c:v>847</c:v>
                </c:pt>
                <c:pt idx="954">
                  <c:v>846</c:v>
                </c:pt>
                <c:pt idx="955">
                  <c:v>845</c:v>
                </c:pt>
                <c:pt idx="956">
                  <c:v>844</c:v>
                </c:pt>
                <c:pt idx="957">
                  <c:v>843</c:v>
                </c:pt>
                <c:pt idx="958">
                  <c:v>842</c:v>
                </c:pt>
                <c:pt idx="959">
                  <c:v>841</c:v>
                </c:pt>
                <c:pt idx="960">
                  <c:v>840</c:v>
                </c:pt>
                <c:pt idx="961">
                  <c:v>839</c:v>
                </c:pt>
                <c:pt idx="962">
                  <c:v>838</c:v>
                </c:pt>
                <c:pt idx="963">
                  <c:v>837</c:v>
                </c:pt>
                <c:pt idx="964">
                  <c:v>836</c:v>
                </c:pt>
                <c:pt idx="965">
                  <c:v>835</c:v>
                </c:pt>
                <c:pt idx="966">
                  <c:v>834</c:v>
                </c:pt>
                <c:pt idx="967">
                  <c:v>833</c:v>
                </c:pt>
                <c:pt idx="968">
                  <c:v>832</c:v>
                </c:pt>
                <c:pt idx="969">
                  <c:v>831</c:v>
                </c:pt>
                <c:pt idx="970">
                  <c:v>830</c:v>
                </c:pt>
                <c:pt idx="971">
                  <c:v>829</c:v>
                </c:pt>
                <c:pt idx="972">
                  <c:v>828</c:v>
                </c:pt>
                <c:pt idx="973">
                  <c:v>827</c:v>
                </c:pt>
                <c:pt idx="974">
                  <c:v>826</c:v>
                </c:pt>
                <c:pt idx="975">
                  <c:v>825</c:v>
                </c:pt>
                <c:pt idx="976">
                  <c:v>824</c:v>
                </c:pt>
                <c:pt idx="977">
                  <c:v>823</c:v>
                </c:pt>
                <c:pt idx="978">
                  <c:v>822</c:v>
                </c:pt>
                <c:pt idx="979">
                  <c:v>821</c:v>
                </c:pt>
                <c:pt idx="980">
                  <c:v>820</c:v>
                </c:pt>
                <c:pt idx="981">
                  <c:v>819</c:v>
                </c:pt>
                <c:pt idx="982">
                  <c:v>818</c:v>
                </c:pt>
                <c:pt idx="983">
                  <c:v>817</c:v>
                </c:pt>
                <c:pt idx="984">
                  <c:v>816</c:v>
                </c:pt>
                <c:pt idx="985">
                  <c:v>815</c:v>
                </c:pt>
                <c:pt idx="986">
                  <c:v>814</c:v>
                </c:pt>
                <c:pt idx="987">
                  <c:v>813</c:v>
                </c:pt>
                <c:pt idx="988">
                  <c:v>812</c:v>
                </c:pt>
                <c:pt idx="989">
                  <c:v>811</c:v>
                </c:pt>
                <c:pt idx="990">
                  <c:v>810</c:v>
                </c:pt>
                <c:pt idx="991">
                  <c:v>809</c:v>
                </c:pt>
                <c:pt idx="992">
                  <c:v>808</c:v>
                </c:pt>
                <c:pt idx="993">
                  <c:v>807</c:v>
                </c:pt>
                <c:pt idx="994">
                  <c:v>806</c:v>
                </c:pt>
                <c:pt idx="995">
                  <c:v>805</c:v>
                </c:pt>
                <c:pt idx="996">
                  <c:v>804</c:v>
                </c:pt>
                <c:pt idx="997">
                  <c:v>803</c:v>
                </c:pt>
                <c:pt idx="998">
                  <c:v>802</c:v>
                </c:pt>
                <c:pt idx="999">
                  <c:v>801</c:v>
                </c:pt>
                <c:pt idx="1000">
                  <c:v>800</c:v>
                </c:pt>
                <c:pt idx="1001">
                  <c:v>799</c:v>
                </c:pt>
                <c:pt idx="1002">
                  <c:v>798</c:v>
                </c:pt>
                <c:pt idx="1003">
                  <c:v>797</c:v>
                </c:pt>
                <c:pt idx="1004">
                  <c:v>796</c:v>
                </c:pt>
                <c:pt idx="1005">
                  <c:v>795</c:v>
                </c:pt>
                <c:pt idx="1006">
                  <c:v>794</c:v>
                </c:pt>
                <c:pt idx="1007">
                  <c:v>793</c:v>
                </c:pt>
                <c:pt idx="1008">
                  <c:v>792</c:v>
                </c:pt>
                <c:pt idx="1009">
                  <c:v>791</c:v>
                </c:pt>
                <c:pt idx="1010">
                  <c:v>790</c:v>
                </c:pt>
                <c:pt idx="1011">
                  <c:v>789</c:v>
                </c:pt>
                <c:pt idx="1012">
                  <c:v>788</c:v>
                </c:pt>
                <c:pt idx="1013">
                  <c:v>787</c:v>
                </c:pt>
                <c:pt idx="1014">
                  <c:v>786</c:v>
                </c:pt>
                <c:pt idx="1015">
                  <c:v>785</c:v>
                </c:pt>
                <c:pt idx="1016">
                  <c:v>784</c:v>
                </c:pt>
                <c:pt idx="1017">
                  <c:v>783</c:v>
                </c:pt>
                <c:pt idx="1018">
                  <c:v>782</c:v>
                </c:pt>
                <c:pt idx="1019">
                  <c:v>781</c:v>
                </c:pt>
                <c:pt idx="1020">
                  <c:v>780</c:v>
                </c:pt>
                <c:pt idx="1021">
                  <c:v>779</c:v>
                </c:pt>
                <c:pt idx="1022">
                  <c:v>778</c:v>
                </c:pt>
                <c:pt idx="1023">
                  <c:v>777</c:v>
                </c:pt>
                <c:pt idx="1024">
                  <c:v>776</c:v>
                </c:pt>
                <c:pt idx="1025">
                  <c:v>775</c:v>
                </c:pt>
                <c:pt idx="1026">
                  <c:v>774</c:v>
                </c:pt>
                <c:pt idx="1027">
                  <c:v>773</c:v>
                </c:pt>
                <c:pt idx="1028">
                  <c:v>772</c:v>
                </c:pt>
                <c:pt idx="1029">
                  <c:v>771</c:v>
                </c:pt>
                <c:pt idx="1030">
                  <c:v>770</c:v>
                </c:pt>
                <c:pt idx="1031">
                  <c:v>769</c:v>
                </c:pt>
                <c:pt idx="1032">
                  <c:v>768</c:v>
                </c:pt>
                <c:pt idx="1033">
                  <c:v>767</c:v>
                </c:pt>
                <c:pt idx="1034">
                  <c:v>766</c:v>
                </c:pt>
                <c:pt idx="1035">
                  <c:v>765</c:v>
                </c:pt>
                <c:pt idx="1036">
                  <c:v>764</c:v>
                </c:pt>
                <c:pt idx="1037">
                  <c:v>763</c:v>
                </c:pt>
                <c:pt idx="1038">
                  <c:v>762</c:v>
                </c:pt>
                <c:pt idx="1039">
                  <c:v>761</c:v>
                </c:pt>
                <c:pt idx="1040">
                  <c:v>760</c:v>
                </c:pt>
                <c:pt idx="1041">
                  <c:v>759</c:v>
                </c:pt>
                <c:pt idx="1042">
                  <c:v>758</c:v>
                </c:pt>
                <c:pt idx="1043">
                  <c:v>757</c:v>
                </c:pt>
                <c:pt idx="1044">
                  <c:v>756</c:v>
                </c:pt>
                <c:pt idx="1045">
                  <c:v>755</c:v>
                </c:pt>
                <c:pt idx="1046">
                  <c:v>754</c:v>
                </c:pt>
                <c:pt idx="1047">
                  <c:v>753</c:v>
                </c:pt>
                <c:pt idx="1048">
                  <c:v>752</c:v>
                </c:pt>
                <c:pt idx="1049">
                  <c:v>751</c:v>
                </c:pt>
                <c:pt idx="1050">
                  <c:v>750</c:v>
                </c:pt>
                <c:pt idx="1051">
                  <c:v>749</c:v>
                </c:pt>
                <c:pt idx="1052">
                  <c:v>748</c:v>
                </c:pt>
                <c:pt idx="1053">
                  <c:v>747</c:v>
                </c:pt>
                <c:pt idx="1054">
                  <c:v>746</c:v>
                </c:pt>
                <c:pt idx="1055">
                  <c:v>745</c:v>
                </c:pt>
                <c:pt idx="1056">
                  <c:v>744</c:v>
                </c:pt>
                <c:pt idx="1057">
                  <c:v>743</c:v>
                </c:pt>
                <c:pt idx="1058">
                  <c:v>742</c:v>
                </c:pt>
                <c:pt idx="1059">
                  <c:v>741</c:v>
                </c:pt>
                <c:pt idx="1060">
                  <c:v>740</c:v>
                </c:pt>
                <c:pt idx="1061">
                  <c:v>739</c:v>
                </c:pt>
                <c:pt idx="1062">
                  <c:v>738</c:v>
                </c:pt>
                <c:pt idx="1063">
                  <c:v>737</c:v>
                </c:pt>
                <c:pt idx="1064">
                  <c:v>736</c:v>
                </c:pt>
                <c:pt idx="1065">
                  <c:v>735</c:v>
                </c:pt>
                <c:pt idx="1066">
                  <c:v>734</c:v>
                </c:pt>
                <c:pt idx="1067">
                  <c:v>733</c:v>
                </c:pt>
                <c:pt idx="1068">
                  <c:v>732</c:v>
                </c:pt>
                <c:pt idx="1069">
                  <c:v>731</c:v>
                </c:pt>
                <c:pt idx="1070">
                  <c:v>730</c:v>
                </c:pt>
                <c:pt idx="1071">
                  <c:v>729</c:v>
                </c:pt>
                <c:pt idx="1072">
                  <c:v>728</c:v>
                </c:pt>
                <c:pt idx="1073">
                  <c:v>727</c:v>
                </c:pt>
                <c:pt idx="1074">
                  <c:v>726</c:v>
                </c:pt>
                <c:pt idx="1075">
                  <c:v>725</c:v>
                </c:pt>
                <c:pt idx="1076">
                  <c:v>724</c:v>
                </c:pt>
                <c:pt idx="1077">
                  <c:v>723</c:v>
                </c:pt>
                <c:pt idx="1078">
                  <c:v>722</c:v>
                </c:pt>
                <c:pt idx="1079">
                  <c:v>721</c:v>
                </c:pt>
                <c:pt idx="1080">
                  <c:v>720</c:v>
                </c:pt>
                <c:pt idx="1081">
                  <c:v>719</c:v>
                </c:pt>
                <c:pt idx="1082">
                  <c:v>718</c:v>
                </c:pt>
                <c:pt idx="1083">
                  <c:v>717</c:v>
                </c:pt>
                <c:pt idx="1084">
                  <c:v>716</c:v>
                </c:pt>
                <c:pt idx="1085">
                  <c:v>715</c:v>
                </c:pt>
                <c:pt idx="1086">
                  <c:v>714</c:v>
                </c:pt>
                <c:pt idx="1087">
                  <c:v>713</c:v>
                </c:pt>
                <c:pt idx="1088">
                  <c:v>712</c:v>
                </c:pt>
                <c:pt idx="1089">
                  <c:v>711</c:v>
                </c:pt>
                <c:pt idx="1090">
                  <c:v>710</c:v>
                </c:pt>
                <c:pt idx="1091">
                  <c:v>709</c:v>
                </c:pt>
                <c:pt idx="1092">
                  <c:v>708</c:v>
                </c:pt>
                <c:pt idx="1093">
                  <c:v>707</c:v>
                </c:pt>
                <c:pt idx="1094">
                  <c:v>706</c:v>
                </c:pt>
                <c:pt idx="1095">
                  <c:v>705</c:v>
                </c:pt>
                <c:pt idx="1096">
                  <c:v>704</c:v>
                </c:pt>
                <c:pt idx="1097">
                  <c:v>703</c:v>
                </c:pt>
                <c:pt idx="1098">
                  <c:v>702</c:v>
                </c:pt>
                <c:pt idx="1099">
                  <c:v>701</c:v>
                </c:pt>
                <c:pt idx="1100">
                  <c:v>700</c:v>
                </c:pt>
                <c:pt idx="1101">
                  <c:v>699</c:v>
                </c:pt>
                <c:pt idx="1102">
                  <c:v>698</c:v>
                </c:pt>
                <c:pt idx="1103">
                  <c:v>697</c:v>
                </c:pt>
                <c:pt idx="1104">
                  <c:v>696</c:v>
                </c:pt>
                <c:pt idx="1105">
                  <c:v>695</c:v>
                </c:pt>
                <c:pt idx="1106">
                  <c:v>694</c:v>
                </c:pt>
                <c:pt idx="1107">
                  <c:v>693</c:v>
                </c:pt>
                <c:pt idx="1108">
                  <c:v>692</c:v>
                </c:pt>
                <c:pt idx="1109">
                  <c:v>691</c:v>
                </c:pt>
                <c:pt idx="1110">
                  <c:v>690</c:v>
                </c:pt>
                <c:pt idx="1111">
                  <c:v>689</c:v>
                </c:pt>
                <c:pt idx="1112">
                  <c:v>688</c:v>
                </c:pt>
                <c:pt idx="1113">
                  <c:v>687</c:v>
                </c:pt>
                <c:pt idx="1114">
                  <c:v>686</c:v>
                </c:pt>
                <c:pt idx="1115">
                  <c:v>685</c:v>
                </c:pt>
                <c:pt idx="1116">
                  <c:v>684</c:v>
                </c:pt>
                <c:pt idx="1117">
                  <c:v>683</c:v>
                </c:pt>
                <c:pt idx="1118">
                  <c:v>682</c:v>
                </c:pt>
                <c:pt idx="1119">
                  <c:v>681</c:v>
                </c:pt>
                <c:pt idx="1120">
                  <c:v>680</c:v>
                </c:pt>
                <c:pt idx="1121">
                  <c:v>679</c:v>
                </c:pt>
                <c:pt idx="1122">
                  <c:v>678</c:v>
                </c:pt>
                <c:pt idx="1123">
                  <c:v>677</c:v>
                </c:pt>
                <c:pt idx="1124">
                  <c:v>676</c:v>
                </c:pt>
                <c:pt idx="1125">
                  <c:v>675</c:v>
                </c:pt>
                <c:pt idx="1126">
                  <c:v>674</c:v>
                </c:pt>
                <c:pt idx="1127">
                  <c:v>673</c:v>
                </c:pt>
                <c:pt idx="1128">
                  <c:v>672</c:v>
                </c:pt>
                <c:pt idx="1129">
                  <c:v>671</c:v>
                </c:pt>
                <c:pt idx="1130">
                  <c:v>670</c:v>
                </c:pt>
                <c:pt idx="1131">
                  <c:v>669</c:v>
                </c:pt>
                <c:pt idx="1132">
                  <c:v>668</c:v>
                </c:pt>
                <c:pt idx="1133">
                  <c:v>667</c:v>
                </c:pt>
                <c:pt idx="1134">
                  <c:v>666</c:v>
                </c:pt>
                <c:pt idx="1135">
                  <c:v>665</c:v>
                </c:pt>
                <c:pt idx="1136">
                  <c:v>664</c:v>
                </c:pt>
                <c:pt idx="1137">
                  <c:v>663</c:v>
                </c:pt>
                <c:pt idx="1138">
                  <c:v>662</c:v>
                </c:pt>
                <c:pt idx="1139">
                  <c:v>661</c:v>
                </c:pt>
                <c:pt idx="1140">
                  <c:v>660</c:v>
                </c:pt>
                <c:pt idx="1141">
                  <c:v>659</c:v>
                </c:pt>
                <c:pt idx="1142">
                  <c:v>658</c:v>
                </c:pt>
                <c:pt idx="1143">
                  <c:v>657</c:v>
                </c:pt>
                <c:pt idx="1144">
                  <c:v>656</c:v>
                </c:pt>
                <c:pt idx="1145">
                  <c:v>655</c:v>
                </c:pt>
                <c:pt idx="1146">
                  <c:v>654</c:v>
                </c:pt>
                <c:pt idx="1147">
                  <c:v>653</c:v>
                </c:pt>
                <c:pt idx="1148">
                  <c:v>652</c:v>
                </c:pt>
                <c:pt idx="1149">
                  <c:v>651</c:v>
                </c:pt>
                <c:pt idx="1150">
                  <c:v>650</c:v>
                </c:pt>
                <c:pt idx="1151">
                  <c:v>649</c:v>
                </c:pt>
                <c:pt idx="1152">
                  <c:v>648</c:v>
                </c:pt>
                <c:pt idx="1153">
                  <c:v>647</c:v>
                </c:pt>
                <c:pt idx="1154">
                  <c:v>646</c:v>
                </c:pt>
                <c:pt idx="1155">
                  <c:v>645</c:v>
                </c:pt>
                <c:pt idx="1156">
                  <c:v>644</c:v>
                </c:pt>
                <c:pt idx="1157">
                  <c:v>643</c:v>
                </c:pt>
                <c:pt idx="1158">
                  <c:v>642</c:v>
                </c:pt>
                <c:pt idx="1159">
                  <c:v>641</c:v>
                </c:pt>
                <c:pt idx="1160">
                  <c:v>640</c:v>
                </c:pt>
                <c:pt idx="1161">
                  <c:v>639</c:v>
                </c:pt>
                <c:pt idx="1162">
                  <c:v>638</c:v>
                </c:pt>
                <c:pt idx="1163">
                  <c:v>637</c:v>
                </c:pt>
                <c:pt idx="1164">
                  <c:v>636</c:v>
                </c:pt>
                <c:pt idx="1165">
                  <c:v>635</c:v>
                </c:pt>
                <c:pt idx="1166">
                  <c:v>634</c:v>
                </c:pt>
                <c:pt idx="1167">
                  <c:v>633</c:v>
                </c:pt>
                <c:pt idx="1168">
                  <c:v>632</c:v>
                </c:pt>
                <c:pt idx="1169">
                  <c:v>631</c:v>
                </c:pt>
                <c:pt idx="1170">
                  <c:v>630</c:v>
                </c:pt>
                <c:pt idx="1171">
                  <c:v>629</c:v>
                </c:pt>
                <c:pt idx="1172">
                  <c:v>628</c:v>
                </c:pt>
                <c:pt idx="1173">
                  <c:v>627</c:v>
                </c:pt>
                <c:pt idx="1174">
                  <c:v>626</c:v>
                </c:pt>
                <c:pt idx="1175">
                  <c:v>625</c:v>
                </c:pt>
                <c:pt idx="1176">
                  <c:v>624</c:v>
                </c:pt>
                <c:pt idx="1177">
                  <c:v>623</c:v>
                </c:pt>
                <c:pt idx="1178">
                  <c:v>622</c:v>
                </c:pt>
                <c:pt idx="1179">
                  <c:v>621</c:v>
                </c:pt>
                <c:pt idx="1180">
                  <c:v>620</c:v>
                </c:pt>
                <c:pt idx="1181">
                  <c:v>619</c:v>
                </c:pt>
                <c:pt idx="1182">
                  <c:v>618</c:v>
                </c:pt>
                <c:pt idx="1183">
                  <c:v>617</c:v>
                </c:pt>
                <c:pt idx="1184">
                  <c:v>616</c:v>
                </c:pt>
                <c:pt idx="1185">
                  <c:v>615</c:v>
                </c:pt>
                <c:pt idx="1186">
                  <c:v>614</c:v>
                </c:pt>
                <c:pt idx="1187">
                  <c:v>613</c:v>
                </c:pt>
                <c:pt idx="1188">
                  <c:v>612</c:v>
                </c:pt>
                <c:pt idx="1189">
                  <c:v>611</c:v>
                </c:pt>
                <c:pt idx="1190">
                  <c:v>610</c:v>
                </c:pt>
                <c:pt idx="1191">
                  <c:v>609</c:v>
                </c:pt>
                <c:pt idx="1192">
                  <c:v>608</c:v>
                </c:pt>
                <c:pt idx="1193">
                  <c:v>607</c:v>
                </c:pt>
                <c:pt idx="1194">
                  <c:v>606</c:v>
                </c:pt>
                <c:pt idx="1195">
                  <c:v>605</c:v>
                </c:pt>
                <c:pt idx="1196">
                  <c:v>604</c:v>
                </c:pt>
                <c:pt idx="1197">
                  <c:v>603</c:v>
                </c:pt>
                <c:pt idx="1198">
                  <c:v>602</c:v>
                </c:pt>
                <c:pt idx="1199">
                  <c:v>601</c:v>
                </c:pt>
                <c:pt idx="1200">
                  <c:v>600</c:v>
                </c:pt>
                <c:pt idx="1201">
                  <c:v>599</c:v>
                </c:pt>
                <c:pt idx="1202">
                  <c:v>598</c:v>
                </c:pt>
                <c:pt idx="1203">
                  <c:v>597</c:v>
                </c:pt>
                <c:pt idx="1204">
                  <c:v>596</c:v>
                </c:pt>
                <c:pt idx="1205">
                  <c:v>595</c:v>
                </c:pt>
                <c:pt idx="1206">
                  <c:v>594</c:v>
                </c:pt>
                <c:pt idx="1207">
                  <c:v>593</c:v>
                </c:pt>
                <c:pt idx="1208">
                  <c:v>592</c:v>
                </c:pt>
                <c:pt idx="1209">
                  <c:v>591</c:v>
                </c:pt>
                <c:pt idx="1210">
                  <c:v>590</c:v>
                </c:pt>
                <c:pt idx="1211">
                  <c:v>589</c:v>
                </c:pt>
                <c:pt idx="1212">
                  <c:v>588</c:v>
                </c:pt>
                <c:pt idx="1213">
                  <c:v>587</c:v>
                </c:pt>
                <c:pt idx="1214">
                  <c:v>586</c:v>
                </c:pt>
                <c:pt idx="1215">
                  <c:v>585</c:v>
                </c:pt>
                <c:pt idx="1216">
                  <c:v>584</c:v>
                </c:pt>
                <c:pt idx="1217">
                  <c:v>583</c:v>
                </c:pt>
                <c:pt idx="1218">
                  <c:v>582</c:v>
                </c:pt>
                <c:pt idx="1219">
                  <c:v>581</c:v>
                </c:pt>
                <c:pt idx="1220">
                  <c:v>580</c:v>
                </c:pt>
                <c:pt idx="1221">
                  <c:v>579</c:v>
                </c:pt>
                <c:pt idx="1222">
                  <c:v>578</c:v>
                </c:pt>
                <c:pt idx="1223">
                  <c:v>577</c:v>
                </c:pt>
                <c:pt idx="1224">
                  <c:v>576</c:v>
                </c:pt>
                <c:pt idx="1225">
                  <c:v>575</c:v>
                </c:pt>
                <c:pt idx="1226">
                  <c:v>574</c:v>
                </c:pt>
                <c:pt idx="1227">
                  <c:v>573</c:v>
                </c:pt>
                <c:pt idx="1228">
                  <c:v>572</c:v>
                </c:pt>
                <c:pt idx="1229">
                  <c:v>571</c:v>
                </c:pt>
                <c:pt idx="1230">
                  <c:v>570</c:v>
                </c:pt>
                <c:pt idx="1231">
                  <c:v>569</c:v>
                </c:pt>
                <c:pt idx="1232">
                  <c:v>568</c:v>
                </c:pt>
                <c:pt idx="1233">
                  <c:v>567</c:v>
                </c:pt>
                <c:pt idx="1234">
                  <c:v>566</c:v>
                </c:pt>
                <c:pt idx="1235">
                  <c:v>565</c:v>
                </c:pt>
                <c:pt idx="1236">
                  <c:v>564</c:v>
                </c:pt>
                <c:pt idx="1237">
                  <c:v>563</c:v>
                </c:pt>
                <c:pt idx="1238">
                  <c:v>562</c:v>
                </c:pt>
                <c:pt idx="1239">
                  <c:v>561</c:v>
                </c:pt>
                <c:pt idx="1240">
                  <c:v>560</c:v>
                </c:pt>
                <c:pt idx="1241">
                  <c:v>559</c:v>
                </c:pt>
                <c:pt idx="1242">
                  <c:v>558</c:v>
                </c:pt>
                <c:pt idx="1243">
                  <c:v>557</c:v>
                </c:pt>
                <c:pt idx="1244">
                  <c:v>556</c:v>
                </c:pt>
                <c:pt idx="1245">
                  <c:v>555</c:v>
                </c:pt>
                <c:pt idx="1246">
                  <c:v>554</c:v>
                </c:pt>
                <c:pt idx="1247">
                  <c:v>553</c:v>
                </c:pt>
                <c:pt idx="1248">
                  <c:v>552</c:v>
                </c:pt>
                <c:pt idx="1249">
                  <c:v>551</c:v>
                </c:pt>
                <c:pt idx="1250">
                  <c:v>550</c:v>
                </c:pt>
                <c:pt idx="1251">
                  <c:v>549</c:v>
                </c:pt>
                <c:pt idx="1252">
                  <c:v>548</c:v>
                </c:pt>
                <c:pt idx="1253">
                  <c:v>547</c:v>
                </c:pt>
                <c:pt idx="1254">
                  <c:v>546</c:v>
                </c:pt>
                <c:pt idx="1255">
                  <c:v>545</c:v>
                </c:pt>
                <c:pt idx="1256">
                  <c:v>544</c:v>
                </c:pt>
                <c:pt idx="1257">
                  <c:v>543</c:v>
                </c:pt>
                <c:pt idx="1258">
                  <c:v>542</c:v>
                </c:pt>
                <c:pt idx="1259">
                  <c:v>541</c:v>
                </c:pt>
                <c:pt idx="1260">
                  <c:v>540</c:v>
                </c:pt>
                <c:pt idx="1261">
                  <c:v>539</c:v>
                </c:pt>
                <c:pt idx="1262">
                  <c:v>538</c:v>
                </c:pt>
                <c:pt idx="1263">
                  <c:v>537</c:v>
                </c:pt>
                <c:pt idx="1264">
                  <c:v>536</c:v>
                </c:pt>
                <c:pt idx="1265">
                  <c:v>535</c:v>
                </c:pt>
                <c:pt idx="1266">
                  <c:v>534</c:v>
                </c:pt>
                <c:pt idx="1267">
                  <c:v>533</c:v>
                </c:pt>
                <c:pt idx="1268">
                  <c:v>532</c:v>
                </c:pt>
                <c:pt idx="1269">
                  <c:v>531</c:v>
                </c:pt>
                <c:pt idx="1270">
                  <c:v>530</c:v>
                </c:pt>
                <c:pt idx="1271">
                  <c:v>529</c:v>
                </c:pt>
                <c:pt idx="1272">
                  <c:v>528</c:v>
                </c:pt>
                <c:pt idx="1273">
                  <c:v>527</c:v>
                </c:pt>
                <c:pt idx="1274">
                  <c:v>526</c:v>
                </c:pt>
                <c:pt idx="1275">
                  <c:v>525</c:v>
                </c:pt>
                <c:pt idx="1276">
                  <c:v>524</c:v>
                </c:pt>
                <c:pt idx="1277">
                  <c:v>523</c:v>
                </c:pt>
                <c:pt idx="1278">
                  <c:v>522</c:v>
                </c:pt>
                <c:pt idx="1279">
                  <c:v>521</c:v>
                </c:pt>
                <c:pt idx="1280">
                  <c:v>520</c:v>
                </c:pt>
                <c:pt idx="1281">
                  <c:v>519</c:v>
                </c:pt>
                <c:pt idx="1282">
                  <c:v>518</c:v>
                </c:pt>
                <c:pt idx="1283">
                  <c:v>517</c:v>
                </c:pt>
                <c:pt idx="1284">
                  <c:v>516</c:v>
                </c:pt>
                <c:pt idx="1285">
                  <c:v>515</c:v>
                </c:pt>
                <c:pt idx="1286">
                  <c:v>514</c:v>
                </c:pt>
                <c:pt idx="1287">
                  <c:v>513</c:v>
                </c:pt>
                <c:pt idx="1288">
                  <c:v>512</c:v>
                </c:pt>
                <c:pt idx="1289">
                  <c:v>511</c:v>
                </c:pt>
                <c:pt idx="1290">
                  <c:v>510</c:v>
                </c:pt>
                <c:pt idx="1291">
                  <c:v>509</c:v>
                </c:pt>
                <c:pt idx="1292">
                  <c:v>508</c:v>
                </c:pt>
                <c:pt idx="1293">
                  <c:v>507</c:v>
                </c:pt>
                <c:pt idx="1294">
                  <c:v>506</c:v>
                </c:pt>
                <c:pt idx="1295">
                  <c:v>505</c:v>
                </c:pt>
                <c:pt idx="1296">
                  <c:v>504</c:v>
                </c:pt>
                <c:pt idx="1297">
                  <c:v>503</c:v>
                </c:pt>
                <c:pt idx="1298">
                  <c:v>502</c:v>
                </c:pt>
                <c:pt idx="1299">
                  <c:v>501</c:v>
                </c:pt>
                <c:pt idx="1300">
                  <c:v>500</c:v>
                </c:pt>
                <c:pt idx="1301">
                  <c:v>499</c:v>
                </c:pt>
                <c:pt idx="1302">
                  <c:v>498</c:v>
                </c:pt>
                <c:pt idx="1303">
                  <c:v>497</c:v>
                </c:pt>
                <c:pt idx="1304">
                  <c:v>496</c:v>
                </c:pt>
                <c:pt idx="1305">
                  <c:v>495</c:v>
                </c:pt>
                <c:pt idx="1306">
                  <c:v>494</c:v>
                </c:pt>
                <c:pt idx="1307">
                  <c:v>493</c:v>
                </c:pt>
                <c:pt idx="1308">
                  <c:v>492</c:v>
                </c:pt>
                <c:pt idx="1309">
                  <c:v>491</c:v>
                </c:pt>
                <c:pt idx="1310">
                  <c:v>490</c:v>
                </c:pt>
                <c:pt idx="1311">
                  <c:v>489</c:v>
                </c:pt>
                <c:pt idx="1312">
                  <c:v>488</c:v>
                </c:pt>
                <c:pt idx="1313">
                  <c:v>487</c:v>
                </c:pt>
                <c:pt idx="1314">
                  <c:v>486</c:v>
                </c:pt>
                <c:pt idx="1315">
                  <c:v>485</c:v>
                </c:pt>
                <c:pt idx="1316">
                  <c:v>484</c:v>
                </c:pt>
                <c:pt idx="1317">
                  <c:v>483</c:v>
                </c:pt>
                <c:pt idx="1318">
                  <c:v>482</c:v>
                </c:pt>
                <c:pt idx="1319">
                  <c:v>481</c:v>
                </c:pt>
                <c:pt idx="1320">
                  <c:v>480</c:v>
                </c:pt>
                <c:pt idx="1321">
                  <c:v>479</c:v>
                </c:pt>
                <c:pt idx="1322">
                  <c:v>478</c:v>
                </c:pt>
                <c:pt idx="1323">
                  <c:v>477</c:v>
                </c:pt>
                <c:pt idx="1324">
                  <c:v>476</c:v>
                </c:pt>
                <c:pt idx="1325">
                  <c:v>475</c:v>
                </c:pt>
                <c:pt idx="1326">
                  <c:v>474</c:v>
                </c:pt>
                <c:pt idx="1327">
                  <c:v>473</c:v>
                </c:pt>
                <c:pt idx="1328">
                  <c:v>472</c:v>
                </c:pt>
                <c:pt idx="1329">
                  <c:v>471</c:v>
                </c:pt>
                <c:pt idx="1330">
                  <c:v>470</c:v>
                </c:pt>
                <c:pt idx="1331">
                  <c:v>469</c:v>
                </c:pt>
                <c:pt idx="1332">
                  <c:v>468</c:v>
                </c:pt>
                <c:pt idx="1333">
                  <c:v>467</c:v>
                </c:pt>
                <c:pt idx="1334">
                  <c:v>466</c:v>
                </c:pt>
                <c:pt idx="1335">
                  <c:v>465</c:v>
                </c:pt>
                <c:pt idx="1336">
                  <c:v>464</c:v>
                </c:pt>
                <c:pt idx="1337">
                  <c:v>463</c:v>
                </c:pt>
                <c:pt idx="1338">
                  <c:v>462</c:v>
                </c:pt>
                <c:pt idx="1339">
                  <c:v>461</c:v>
                </c:pt>
                <c:pt idx="1340">
                  <c:v>460</c:v>
                </c:pt>
                <c:pt idx="1341">
                  <c:v>459</c:v>
                </c:pt>
                <c:pt idx="1342">
                  <c:v>458</c:v>
                </c:pt>
                <c:pt idx="1343">
                  <c:v>457</c:v>
                </c:pt>
                <c:pt idx="1344">
                  <c:v>456</c:v>
                </c:pt>
                <c:pt idx="1345">
                  <c:v>455</c:v>
                </c:pt>
                <c:pt idx="1346">
                  <c:v>454</c:v>
                </c:pt>
                <c:pt idx="1347">
                  <c:v>453</c:v>
                </c:pt>
                <c:pt idx="1348">
                  <c:v>452</c:v>
                </c:pt>
                <c:pt idx="1349">
                  <c:v>451</c:v>
                </c:pt>
                <c:pt idx="1350">
                  <c:v>450</c:v>
                </c:pt>
                <c:pt idx="1351">
                  <c:v>449</c:v>
                </c:pt>
                <c:pt idx="1352">
                  <c:v>448</c:v>
                </c:pt>
                <c:pt idx="1353">
                  <c:v>447</c:v>
                </c:pt>
                <c:pt idx="1354">
                  <c:v>446</c:v>
                </c:pt>
                <c:pt idx="1355">
                  <c:v>445</c:v>
                </c:pt>
                <c:pt idx="1356">
                  <c:v>444</c:v>
                </c:pt>
                <c:pt idx="1357">
                  <c:v>443</c:v>
                </c:pt>
                <c:pt idx="1358">
                  <c:v>442</c:v>
                </c:pt>
                <c:pt idx="1359">
                  <c:v>441</c:v>
                </c:pt>
                <c:pt idx="1360">
                  <c:v>440</c:v>
                </c:pt>
                <c:pt idx="1361">
                  <c:v>439</c:v>
                </c:pt>
                <c:pt idx="1362">
                  <c:v>438</c:v>
                </c:pt>
                <c:pt idx="1363">
                  <c:v>437</c:v>
                </c:pt>
                <c:pt idx="1364">
                  <c:v>436</c:v>
                </c:pt>
                <c:pt idx="1365">
                  <c:v>435</c:v>
                </c:pt>
                <c:pt idx="1366">
                  <c:v>434</c:v>
                </c:pt>
                <c:pt idx="1367">
                  <c:v>433</c:v>
                </c:pt>
                <c:pt idx="1368">
                  <c:v>432</c:v>
                </c:pt>
                <c:pt idx="1369">
                  <c:v>431</c:v>
                </c:pt>
                <c:pt idx="1370">
                  <c:v>430</c:v>
                </c:pt>
                <c:pt idx="1371">
                  <c:v>429</c:v>
                </c:pt>
                <c:pt idx="1372">
                  <c:v>428</c:v>
                </c:pt>
                <c:pt idx="1373">
                  <c:v>427</c:v>
                </c:pt>
                <c:pt idx="1374">
                  <c:v>426</c:v>
                </c:pt>
                <c:pt idx="1375">
                  <c:v>425</c:v>
                </c:pt>
                <c:pt idx="1376">
                  <c:v>424</c:v>
                </c:pt>
                <c:pt idx="1377">
                  <c:v>423</c:v>
                </c:pt>
                <c:pt idx="1378">
                  <c:v>422</c:v>
                </c:pt>
                <c:pt idx="1379">
                  <c:v>421</c:v>
                </c:pt>
                <c:pt idx="1380">
                  <c:v>420</c:v>
                </c:pt>
                <c:pt idx="1381">
                  <c:v>419</c:v>
                </c:pt>
                <c:pt idx="1382">
                  <c:v>418</c:v>
                </c:pt>
                <c:pt idx="1383">
                  <c:v>417</c:v>
                </c:pt>
                <c:pt idx="1384">
                  <c:v>416</c:v>
                </c:pt>
                <c:pt idx="1385">
                  <c:v>415</c:v>
                </c:pt>
                <c:pt idx="1386">
                  <c:v>414</c:v>
                </c:pt>
                <c:pt idx="1387">
                  <c:v>413</c:v>
                </c:pt>
                <c:pt idx="1388">
                  <c:v>412</c:v>
                </c:pt>
                <c:pt idx="1389">
                  <c:v>411</c:v>
                </c:pt>
                <c:pt idx="1390">
                  <c:v>410</c:v>
                </c:pt>
                <c:pt idx="1391">
                  <c:v>409</c:v>
                </c:pt>
                <c:pt idx="1392">
                  <c:v>408</c:v>
                </c:pt>
                <c:pt idx="1393">
                  <c:v>407</c:v>
                </c:pt>
                <c:pt idx="1394">
                  <c:v>406</c:v>
                </c:pt>
                <c:pt idx="1395">
                  <c:v>405</c:v>
                </c:pt>
                <c:pt idx="1396">
                  <c:v>404</c:v>
                </c:pt>
                <c:pt idx="1397">
                  <c:v>403</c:v>
                </c:pt>
                <c:pt idx="1398">
                  <c:v>402</c:v>
                </c:pt>
                <c:pt idx="1399">
                  <c:v>401</c:v>
                </c:pt>
                <c:pt idx="1400">
                  <c:v>400</c:v>
                </c:pt>
                <c:pt idx="1401">
                  <c:v>399</c:v>
                </c:pt>
                <c:pt idx="1402">
                  <c:v>398</c:v>
                </c:pt>
                <c:pt idx="1403">
                  <c:v>397</c:v>
                </c:pt>
                <c:pt idx="1404">
                  <c:v>396</c:v>
                </c:pt>
                <c:pt idx="1405">
                  <c:v>395</c:v>
                </c:pt>
                <c:pt idx="1406">
                  <c:v>394</c:v>
                </c:pt>
                <c:pt idx="1407">
                  <c:v>393</c:v>
                </c:pt>
                <c:pt idx="1408">
                  <c:v>392</c:v>
                </c:pt>
                <c:pt idx="1409">
                  <c:v>391</c:v>
                </c:pt>
                <c:pt idx="1410">
                  <c:v>390</c:v>
                </c:pt>
                <c:pt idx="1411">
                  <c:v>389</c:v>
                </c:pt>
                <c:pt idx="1412">
                  <c:v>388</c:v>
                </c:pt>
                <c:pt idx="1413">
                  <c:v>387</c:v>
                </c:pt>
                <c:pt idx="1414">
                  <c:v>386</c:v>
                </c:pt>
                <c:pt idx="1415">
                  <c:v>385</c:v>
                </c:pt>
                <c:pt idx="1416">
                  <c:v>384</c:v>
                </c:pt>
                <c:pt idx="1417">
                  <c:v>383</c:v>
                </c:pt>
                <c:pt idx="1418">
                  <c:v>382</c:v>
                </c:pt>
                <c:pt idx="1419">
                  <c:v>381</c:v>
                </c:pt>
                <c:pt idx="1420">
                  <c:v>380</c:v>
                </c:pt>
                <c:pt idx="1421">
                  <c:v>379</c:v>
                </c:pt>
                <c:pt idx="1422">
                  <c:v>378</c:v>
                </c:pt>
                <c:pt idx="1423">
                  <c:v>377</c:v>
                </c:pt>
                <c:pt idx="1424">
                  <c:v>376</c:v>
                </c:pt>
                <c:pt idx="1425">
                  <c:v>375</c:v>
                </c:pt>
                <c:pt idx="1426">
                  <c:v>374</c:v>
                </c:pt>
                <c:pt idx="1427">
                  <c:v>373</c:v>
                </c:pt>
                <c:pt idx="1428">
                  <c:v>372</c:v>
                </c:pt>
                <c:pt idx="1429">
                  <c:v>371</c:v>
                </c:pt>
                <c:pt idx="1430">
                  <c:v>370</c:v>
                </c:pt>
                <c:pt idx="1431">
                  <c:v>369</c:v>
                </c:pt>
                <c:pt idx="1432">
                  <c:v>368</c:v>
                </c:pt>
                <c:pt idx="1433">
                  <c:v>367</c:v>
                </c:pt>
                <c:pt idx="1434">
                  <c:v>366</c:v>
                </c:pt>
                <c:pt idx="1435">
                  <c:v>365</c:v>
                </c:pt>
                <c:pt idx="1436">
                  <c:v>364</c:v>
                </c:pt>
                <c:pt idx="1437">
                  <c:v>363</c:v>
                </c:pt>
                <c:pt idx="1438">
                  <c:v>362</c:v>
                </c:pt>
                <c:pt idx="1439">
                  <c:v>361</c:v>
                </c:pt>
                <c:pt idx="1440">
                  <c:v>360</c:v>
                </c:pt>
                <c:pt idx="1441">
                  <c:v>359</c:v>
                </c:pt>
                <c:pt idx="1442">
                  <c:v>358</c:v>
                </c:pt>
                <c:pt idx="1443">
                  <c:v>357</c:v>
                </c:pt>
                <c:pt idx="1444">
                  <c:v>356</c:v>
                </c:pt>
                <c:pt idx="1445">
                  <c:v>355</c:v>
                </c:pt>
                <c:pt idx="1446">
                  <c:v>354</c:v>
                </c:pt>
                <c:pt idx="1447">
                  <c:v>353</c:v>
                </c:pt>
                <c:pt idx="1448">
                  <c:v>352</c:v>
                </c:pt>
                <c:pt idx="1449">
                  <c:v>351</c:v>
                </c:pt>
                <c:pt idx="1450">
                  <c:v>350</c:v>
                </c:pt>
                <c:pt idx="1451">
                  <c:v>349</c:v>
                </c:pt>
                <c:pt idx="1452">
                  <c:v>348</c:v>
                </c:pt>
                <c:pt idx="1453">
                  <c:v>347</c:v>
                </c:pt>
                <c:pt idx="1454">
                  <c:v>346</c:v>
                </c:pt>
                <c:pt idx="1455">
                  <c:v>345</c:v>
                </c:pt>
                <c:pt idx="1456">
                  <c:v>344</c:v>
                </c:pt>
                <c:pt idx="1457">
                  <c:v>343</c:v>
                </c:pt>
                <c:pt idx="1458">
                  <c:v>342</c:v>
                </c:pt>
                <c:pt idx="1459">
                  <c:v>341</c:v>
                </c:pt>
                <c:pt idx="1460">
                  <c:v>340</c:v>
                </c:pt>
                <c:pt idx="1461">
                  <c:v>339</c:v>
                </c:pt>
                <c:pt idx="1462">
                  <c:v>338</c:v>
                </c:pt>
                <c:pt idx="1463">
                  <c:v>337</c:v>
                </c:pt>
                <c:pt idx="1464">
                  <c:v>336</c:v>
                </c:pt>
                <c:pt idx="1465">
                  <c:v>335</c:v>
                </c:pt>
                <c:pt idx="1466">
                  <c:v>334</c:v>
                </c:pt>
                <c:pt idx="1467">
                  <c:v>333</c:v>
                </c:pt>
                <c:pt idx="1468">
                  <c:v>332</c:v>
                </c:pt>
                <c:pt idx="1469">
                  <c:v>331</c:v>
                </c:pt>
                <c:pt idx="1470">
                  <c:v>330</c:v>
                </c:pt>
                <c:pt idx="1471">
                  <c:v>329</c:v>
                </c:pt>
                <c:pt idx="1472">
                  <c:v>328</c:v>
                </c:pt>
                <c:pt idx="1473">
                  <c:v>327</c:v>
                </c:pt>
                <c:pt idx="1474">
                  <c:v>326</c:v>
                </c:pt>
                <c:pt idx="1475">
                  <c:v>325</c:v>
                </c:pt>
                <c:pt idx="1476">
                  <c:v>324</c:v>
                </c:pt>
                <c:pt idx="1477">
                  <c:v>323</c:v>
                </c:pt>
                <c:pt idx="1478">
                  <c:v>322</c:v>
                </c:pt>
                <c:pt idx="1479">
                  <c:v>321</c:v>
                </c:pt>
                <c:pt idx="1480">
                  <c:v>320</c:v>
                </c:pt>
              </c:numCache>
            </c:numRef>
          </c:xVal>
          <c:yVal>
            <c:numRef>
              <c:f>'Milk_A-D.Sample'!$V$2:$V$1482</c:f>
              <c:numCache>
                <c:formatCode>General</c:formatCode>
                <c:ptCount val="1481"/>
                <c:pt idx="0">
                  <c:v>55.431742999999997</c:v>
                </c:pt>
                <c:pt idx="1">
                  <c:v>55.071308999999999</c:v>
                </c:pt>
                <c:pt idx="2">
                  <c:v>55.087267999999995</c:v>
                </c:pt>
                <c:pt idx="3">
                  <c:v>55.050985000000004</c:v>
                </c:pt>
                <c:pt idx="4">
                  <c:v>55.006810000000009</c:v>
                </c:pt>
                <c:pt idx="5">
                  <c:v>54.999384999999997</c:v>
                </c:pt>
                <c:pt idx="6">
                  <c:v>54.988677000000003</c:v>
                </c:pt>
                <c:pt idx="7">
                  <c:v>54.978318000000002</c:v>
                </c:pt>
                <c:pt idx="8">
                  <c:v>54.984670999999992</c:v>
                </c:pt>
                <c:pt idx="9">
                  <c:v>55.015309000000002</c:v>
                </c:pt>
                <c:pt idx="10">
                  <c:v>55.060177000000003</c:v>
                </c:pt>
                <c:pt idx="11">
                  <c:v>55.083759000000001</c:v>
                </c:pt>
                <c:pt idx="12">
                  <c:v>55.137826000000004</c:v>
                </c:pt>
                <c:pt idx="13">
                  <c:v>55.158771000000002</c:v>
                </c:pt>
                <c:pt idx="14">
                  <c:v>55.191412999999997</c:v>
                </c:pt>
                <c:pt idx="15">
                  <c:v>55.171208999999998</c:v>
                </c:pt>
                <c:pt idx="16">
                  <c:v>55.164093000000001</c:v>
                </c:pt>
                <c:pt idx="17">
                  <c:v>55.202024000000002</c:v>
                </c:pt>
                <c:pt idx="18">
                  <c:v>55.221094999999998</c:v>
                </c:pt>
                <c:pt idx="19">
                  <c:v>55.188609</c:v>
                </c:pt>
                <c:pt idx="20">
                  <c:v>55.195568999999999</c:v>
                </c:pt>
                <c:pt idx="21">
                  <c:v>55.16310099999999</c:v>
                </c:pt>
                <c:pt idx="22">
                  <c:v>55.138503</c:v>
                </c:pt>
                <c:pt idx="23">
                  <c:v>55.088724000000006</c:v>
                </c:pt>
                <c:pt idx="24">
                  <c:v>55.089815000000002</c:v>
                </c:pt>
                <c:pt idx="25">
                  <c:v>55.079053000000002</c:v>
                </c:pt>
                <c:pt idx="26">
                  <c:v>55.099529000000004</c:v>
                </c:pt>
                <c:pt idx="27">
                  <c:v>55.088685000000005</c:v>
                </c:pt>
                <c:pt idx="28">
                  <c:v>55.098828000000005</c:v>
                </c:pt>
                <c:pt idx="29">
                  <c:v>55.10199200000001</c:v>
                </c:pt>
                <c:pt idx="30">
                  <c:v>55.119039000000001</c:v>
                </c:pt>
                <c:pt idx="31">
                  <c:v>55.132398000000002</c:v>
                </c:pt>
                <c:pt idx="32">
                  <c:v>55.160917000000005</c:v>
                </c:pt>
                <c:pt idx="33">
                  <c:v>55.199300999999998</c:v>
                </c:pt>
                <c:pt idx="34">
                  <c:v>55.189026000000005</c:v>
                </c:pt>
                <c:pt idx="35">
                  <c:v>55.195804000000003</c:v>
                </c:pt>
                <c:pt idx="36">
                  <c:v>55.206840999999997</c:v>
                </c:pt>
                <c:pt idx="37">
                  <c:v>55.213651999999996</c:v>
                </c:pt>
                <c:pt idx="38">
                  <c:v>55.206428000000002</c:v>
                </c:pt>
                <c:pt idx="39">
                  <c:v>55.170186999999991</c:v>
                </c:pt>
                <c:pt idx="40">
                  <c:v>55.129958000000002</c:v>
                </c:pt>
                <c:pt idx="41">
                  <c:v>55.109846000000005</c:v>
                </c:pt>
                <c:pt idx="42">
                  <c:v>55.093484999999994</c:v>
                </c:pt>
                <c:pt idx="43">
                  <c:v>55.071805000000005</c:v>
                </c:pt>
                <c:pt idx="44">
                  <c:v>55.064060999999995</c:v>
                </c:pt>
                <c:pt idx="45">
                  <c:v>55.076554999999999</c:v>
                </c:pt>
                <c:pt idx="46">
                  <c:v>55.106553999999996</c:v>
                </c:pt>
                <c:pt idx="47">
                  <c:v>55.087547000000001</c:v>
                </c:pt>
                <c:pt idx="48">
                  <c:v>55.107427999999999</c:v>
                </c:pt>
                <c:pt idx="49">
                  <c:v>55.121456999999992</c:v>
                </c:pt>
                <c:pt idx="50">
                  <c:v>55.153939999999992</c:v>
                </c:pt>
                <c:pt idx="51">
                  <c:v>55.164901999999998</c:v>
                </c:pt>
                <c:pt idx="52">
                  <c:v>55.206631000000002</c:v>
                </c:pt>
                <c:pt idx="53">
                  <c:v>55.221108000000001</c:v>
                </c:pt>
                <c:pt idx="54">
                  <c:v>55.247194000000007</c:v>
                </c:pt>
                <c:pt idx="55">
                  <c:v>55.226500999999999</c:v>
                </c:pt>
                <c:pt idx="56">
                  <c:v>55.217835999999998</c:v>
                </c:pt>
                <c:pt idx="57">
                  <c:v>55.230789000000009</c:v>
                </c:pt>
                <c:pt idx="58">
                  <c:v>55.211410000000001</c:v>
                </c:pt>
                <c:pt idx="59">
                  <c:v>55.180999</c:v>
                </c:pt>
                <c:pt idx="60">
                  <c:v>55.145571000000004</c:v>
                </c:pt>
                <c:pt idx="61">
                  <c:v>55.118921999999998</c:v>
                </c:pt>
                <c:pt idx="62">
                  <c:v>55.096472000000006</c:v>
                </c:pt>
                <c:pt idx="63">
                  <c:v>55.066181000000007</c:v>
                </c:pt>
                <c:pt idx="64">
                  <c:v>55.074798999999999</c:v>
                </c:pt>
                <c:pt idx="65">
                  <c:v>55.070166999999998</c:v>
                </c:pt>
                <c:pt idx="66">
                  <c:v>55.065558000000003</c:v>
                </c:pt>
                <c:pt idx="67">
                  <c:v>55.077261</c:v>
                </c:pt>
                <c:pt idx="68">
                  <c:v>55.093872999999995</c:v>
                </c:pt>
                <c:pt idx="69">
                  <c:v>55.111569000000003</c:v>
                </c:pt>
                <c:pt idx="70">
                  <c:v>55.141426000000003</c:v>
                </c:pt>
                <c:pt idx="71">
                  <c:v>55.169865999999992</c:v>
                </c:pt>
                <c:pt idx="72">
                  <c:v>55.184089000000007</c:v>
                </c:pt>
                <c:pt idx="73">
                  <c:v>55.188195999999998</c:v>
                </c:pt>
                <c:pt idx="74">
                  <c:v>55.199126</c:v>
                </c:pt>
                <c:pt idx="75">
                  <c:v>55.167434999999998</c:v>
                </c:pt>
                <c:pt idx="76">
                  <c:v>55.160287999999994</c:v>
                </c:pt>
                <c:pt idx="77">
                  <c:v>55.154341000000009</c:v>
                </c:pt>
                <c:pt idx="78">
                  <c:v>55.155050000000003</c:v>
                </c:pt>
                <c:pt idx="79">
                  <c:v>55.132076999999995</c:v>
                </c:pt>
                <c:pt idx="80">
                  <c:v>55.096350999999991</c:v>
                </c:pt>
                <c:pt idx="81">
                  <c:v>55.081123999999996</c:v>
                </c:pt>
                <c:pt idx="82">
                  <c:v>55.096008000000005</c:v>
                </c:pt>
                <c:pt idx="83">
                  <c:v>55.088729000000001</c:v>
                </c:pt>
                <c:pt idx="84">
                  <c:v>55.085298999999992</c:v>
                </c:pt>
                <c:pt idx="85">
                  <c:v>55.103374999999993</c:v>
                </c:pt>
                <c:pt idx="86">
                  <c:v>55.124331999999995</c:v>
                </c:pt>
                <c:pt idx="87">
                  <c:v>55.133713</c:v>
                </c:pt>
                <c:pt idx="88">
                  <c:v>55.152271000000006</c:v>
                </c:pt>
                <c:pt idx="89">
                  <c:v>55.172404</c:v>
                </c:pt>
                <c:pt idx="90">
                  <c:v>55.186475000000002</c:v>
                </c:pt>
                <c:pt idx="91">
                  <c:v>55.204679999999996</c:v>
                </c:pt>
                <c:pt idx="92">
                  <c:v>55.208165000000008</c:v>
                </c:pt>
                <c:pt idx="93">
                  <c:v>55.199299999999994</c:v>
                </c:pt>
                <c:pt idx="94">
                  <c:v>55.208499000000003</c:v>
                </c:pt>
                <c:pt idx="95">
                  <c:v>55.197969000000001</c:v>
                </c:pt>
                <c:pt idx="96">
                  <c:v>55.168269000000002</c:v>
                </c:pt>
                <c:pt idx="97">
                  <c:v>55.135516000000003</c:v>
                </c:pt>
                <c:pt idx="98">
                  <c:v>55.118162999999996</c:v>
                </c:pt>
                <c:pt idx="99">
                  <c:v>55.106217999999998</c:v>
                </c:pt>
                <c:pt idx="100">
                  <c:v>55.084680999999996</c:v>
                </c:pt>
                <c:pt idx="101">
                  <c:v>55.092953000000001</c:v>
                </c:pt>
                <c:pt idx="102">
                  <c:v>55.100861000000009</c:v>
                </c:pt>
                <c:pt idx="103">
                  <c:v>55.113834999999995</c:v>
                </c:pt>
                <c:pt idx="104">
                  <c:v>55.130942000000005</c:v>
                </c:pt>
                <c:pt idx="105">
                  <c:v>55.151151000000006</c:v>
                </c:pt>
                <c:pt idx="106">
                  <c:v>55.173669999999994</c:v>
                </c:pt>
                <c:pt idx="107">
                  <c:v>55.20147200000001</c:v>
                </c:pt>
                <c:pt idx="108">
                  <c:v>55.228397999999991</c:v>
                </c:pt>
                <c:pt idx="109">
                  <c:v>55.241620000000005</c:v>
                </c:pt>
                <c:pt idx="110">
                  <c:v>55.254268999999994</c:v>
                </c:pt>
                <c:pt idx="111">
                  <c:v>55.246357000000003</c:v>
                </c:pt>
                <c:pt idx="112">
                  <c:v>55.223885000000003</c:v>
                </c:pt>
                <c:pt idx="113">
                  <c:v>55.207924000000006</c:v>
                </c:pt>
                <c:pt idx="114">
                  <c:v>55.194215999999997</c:v>
                </c:pt>
                <c:pt idx="115">
                  <c:v>55.169130000000003</c:v>
                </c:pt>
                <c:pt idx="116">
                  <c:v>55.155479999999997</c:v>
                </c:pt>
                <c:pt idx="117">
                  <c:v>55.125945000000009</c:v>
                </c:pt>
                <c:pt idx="118">
                  <c:v>55.125619000000007</c:v>
                </c:pt>
                <c:pt idx="119">
                  <c:v>55.134724999999996</c:v>
                </c:pt>
                <c:pt idx="120">
                  <c:v>55.131373999999994</c:v>
                </c:pt>
                <c:pt idx="121">
                  <c:v>55.139359999999996</c:v>
                </c:pt>
                <c:pt idx="122">
                  <c:v>55.146653000000001</c:v>
                </c:pt>
                <c:pt idx="123">
                  <c:v>55.148687999999993</c:v>
                </c:pt>
                <c:pt idx="124">
                  <c:v>55.157598</c:v>
                </c:pt>
                <c:pt idx="125">
                  <c:v>55.18177</c:v>
                </c:pt>
                <c:pt idx="126">
                  <c:v>55.214953999999999</c:v>
                </c:pt>
                <c:pt idx="127">
                  <c:v>55.228505000000006</c:v>
                </c:pt>
                <c:pt idx="128">
                  <c:v>55.221561000000008</c:v>
                </c:pt>
                <c:pt idx="129">
                  <c:v>55.199543000000006</c:v>
                </c:pt>
                <c:pt idx="130">
                  <c:v>55.169325000000001</c:v>
                </c:pt>
                <c:pt idx="131">
                  <c:v>55.281442999999996</c:v>
                </c:pt>
                <c:pt idx="132">
                  <c:v>55.345029999999994</c:v>
                </c:pt>
                <c:pt idx="133">
                  <c:v>55.335445</c:v>
                </c:pt>
                <c:pt idx="134">
                  <c:v>55.289158</c:v>
                </c:pt>
                <c:pt idx="135">
                  <c:v>55.267366999999993</c:v>
                </c:pt>
                <c:pt idx="136">
                  <c:v>55.254979999999996</c:v>
                </c:pt>
                <c:pt idx="137">
                  <c:v>55.275617000000004</c:v>
                </c:pt>
                <c:pt idx="138">
                  <c:v>55.274935000000006</c:v>
                </c:pt>
                <c:pt idx="139">
                  <c:v>55.282601</c:v>
                </c:pt>
                <c:pt idx="140">
                  <c:v>55.312006000000004</c:v>
                </c:pt>
                <c:pt idx="141">
                  <c:v>55.357052000000003</c:v>
                </c:pt>
                <c:pt idx="142">
                  <c:v>55.391486</c:v>
                </c:pt>
                <c:pt idx="143">
                  <c:v>55.398612</c:v>
                </c:pt>
                <c:pt idx="144">
                  <c:v>55.403942999999998</c:v>
                </c:pt>
                <c:pt idx="145">
                  <c:v>55.416895000000004</c:v>
                </c:pt>
                <c:pt idx="146">
                  <c:v>55.42711899999999</c:v>
                </c:pt>
                <c:pt idx="147">
                  <c:v>55.423762000000004</c:v>
                </c:pt>
                <c:pt idx="148">
                  <c:v>55.381456999999997</c:v>
                </c:pt>
                <c:pt idx="149">
                  <c:v>55.362090000000002</c:v>
                </c:pt>
                <c:pt idx="150">
                  <c:v>55.355392000000009</c:v>
                </c:pt>
                <c:pt idx="151">
                  <c:v>55.329352999999998</c:v>
                </c:pt>
                <c:pt idx="152">
                  <c:v>55.325873000000001</c:v>
                </c:pt>
                <c:pt idx="153">
                  <c:v>55.298477999999996</c:v>
                </c:pt>
                <c:pt idx="154">
                  <c:v>55.296315000000007</c:v>
                </c:pt>
                <c:pt idx="155">
                  <c:v>55.312173000000001</c:v>
                </c:pt>
                <c:pt idx="156">
                  <c:v>55.325354999999995</c:v>
                </c:pt>
                <c:pt idx="157">
                  <c:v>55.374526000000003</c:v>
                </c:pt>
                <c:pt idx="158">
                  <c:v>55.401407999999996</c:v>
                </c:pt>
                <c:pt idx="159">
                  <c:v>55.430202999999999</c:v>
                </c:pt>
                <c:pt idx="160">
                  <c:v>55.430968</c:v>
                </c:pt>
                <c:pt idx="161">
                  <c:v>55.457211999999998</c:v>
                </c:pt>
                <c:pt idx="162">
                  <c:v>55.462109999999996</c:v>
                </c:pt>
                <c:pt idx="163">
                  <c:v>55.470340999999998</c:v>
                </c:pt>
                <c:pt idx="164">
                  <c:v>55.502704999999999</c:v>
                </c:pt>
                <c:pt idx="165">
                  <c:v>55.511024999999997</c:v>
                </c:pt>
                <c:pt idx="166">
                  <c:v>55.478779000000003</c:v>
                </c:pt>
                <c:pt idx="167">
                  <c:v>55.432329000000003</c:v>
                </c:pt>
                <c:pt idx="168">
                  <c:v>55.422086999999991</c:v>
                </c:pt>
                <c:pt idx="169">
                  <c:v>55.402904000000007</c:v>
                </c:pt>
                <c:pt idx="170">
                  <c:v>55.383642000000002</c:v>
                </c:pt>
                <c:pt idx="171">
                  <c:v>55.400055999999999</c:v>
                </c:pt>
                <c:pt idx="172">
                  <c:v>55.40223300000001</c:v>
                </c:pt>
                <c:pt idx="173">
                  <c:v>55.432726999999993</c:v>
                </c:pt>
                <c:pt idx="174">
                  <c:v>55.417659999999998</c:v>
                </c:pt>
                <c:pt idx="175">
                  <c:v>55.438974000000009</c:v>
                </c:pt>
                <c:pt idx="176">
                  <c:v>55.463276</c:v>
                </c:pt>
                <c:pt idx="177">
                  <c:v>55.525264999999997</c:v>
                </c:pt>
                <c:pt idx="178">
                  <c:v>55.508278000000004</c:v>
                </c:pt>
                <c:pt idx="179">
                  <c:v>55.539633000000002</c:v>
                </c:pt>
                <c:pt idx="180">
                  <c:v>55.556975000000001</c:v>
                </c:pt>
                <c:pt idx="181">
                  <c:v>55.520376999999996</c:v>
                </c:pt>
                <c:pt idx="182">
                  <c:v>55.50588299999999</c:v>
                </c:pt>
                <c:pt idx="183">
                  <c:v>55.475141999999998</c:v>
                </c:pt>
                <c:pt idx="184">
                  <c:v>55.457939000000003</c:v>
                </c:pt>
                <c:pt idx="185">
                  <c:v>55.433520000000001</c:v>
                </c:pt>
                <c:pt idx="186">
                  <c:v>55.407062000000003</c:v>
                </c:pt>
                <c:pt idx="187">
                  <c:v>55.373294999999999</c:v>
                </c:pt>
                <c:pt idx="188">
                  <c:v>55.343315000000004</c:v>
                </c:pt>
                <c:pt idx="189">
                  <c:v>55.362440000000007</c:v>
                </c:pt>
                <c:pt idx="190">
                  <c:v>55.417779999999993</c:v>
                </c:pt>
                <c:pt idx="191">
                  <c:v>55.420236000000003</c:v>
                </c:pt>
                <c:pt idx="192">
                  <c:v>55.460498999999999</c:v>
                </c:pt>
                <c:pt idx="193">
                  <c:v>55.504854999999999</c:v>
                </c:pt>
                <c:pt idx="194">
                  <c:v>55.507966000000003</c:v>
                </c:pt>
                <c:pt idx="195">
                  <c:v>55.514172000000002</c:v>
                </c:pt>
                <c:pt idx="196">
                  <c:v>55.517337000000005</c:v>
                </c:pt>
                <c:pt idx="197">
                  <c:v>55.535415000000008</c:v>
                </c:pt>
                <c:pt idx="198">
                  <c:v>55.504186000000004</c:v>
                </c:pt>
                <c:pt idx="199">
                  <c:v>55.487299</c:v>
                </c:pt>
                <c:pt idx="200">
                  <c:v>55.450682</c:v>
                </c:pt>
                <c:pt idx="201">
                  <c:v>55.451204999999995</c:v>
                </c:pt>
                <c:pt idx="202">
                  <c:v>55.364934000000005</c:v>
                </c:pt>
                <c:pt idx="203">
                  <c:v>55.369236000000001</c:v>
                </c:pt>
                <c:pt idx="204">
                  <c:v>55.383775999999997</c:v>
                </c:pt>
                <c:pt idx="205">
                  <c:v>55.416578000000008</c:v>
                </c:pt>
                <c:pt idx="206">
                  <c:v>55.42848</c:v>
                </c:pt>
                <c:pt idx="207">
                  <c:v>55.435962000000004</c:v>
                </c:pt>
                <c:pt idx="208">
                  <c:v>55.443807999999997</c:v>
                </c:pt>
                <c:pt idx="209">
                  <c:v>55.469884</c:v>
                </c:pt>
                <c:pt idx="210">
                  <c:v>55.509895999999998</c:v>
                </c:pt>
                <c:pt idx="211">
                  <c:v>55.502198999999997</c:v>
                </c:pt>
                <c:pt idx="212">
                  <c:v>55.501482000000003</c:v>
                </c:pt>
                <c:pt idx="213">
                  <c:v>55.503600999999996</c:v>
                </c:pt>
                <c:pt idx="214">
                  <c:v>55.512498000000008</c:v>
                </c:pt>
                <c:pt idx="215">
                  <c:v>55.469481000000009</c:v>
                </c:pt>
                <c:pt idx="216">
                  <c:v>55.460104999999999</c:v>
                </c:pt>
                <c:pt idx="217">
                  <c:v>55.437694999999998</c:v>
                </c:pt>
                <c:pt idx="218">
                  <c:v>55.388826999999992</c:v>
                </c:pt>
                <c:pt idx="219">
                  <c:v>55.397150999999994</c:v>
                </c:pt>
                <c:pt idx="220">
                  <c:v>55.392643999999997</c:v>
                </c:pt>
                <c:pt idx="221">
                  <c:v>55.414915000000008</c:v>
                </c:pt>
                <c:pt idx="222">
                  <c:v>55.424073</c:v>
                </c:pt>
                <c:pt idx="223">
                  <c:v>55.458261000000007</c:v>
                </c:pt>
                <c:pt idx="224">
                  <c:v>55.496438999999995</c:v>
                </c:pt>
                <c:pt idx="225">
                  <c:v>55.529404999999997</c:v>
                </c:pt>
                <c:pt idx="226">
                  <c:v>55.545465000000007</c:v>
                </c:pt>
                <c:pt idx="227">
                  <c:v>55.57047</c:v>
                </c:pt>
                <c:pt idx="228">
                  <c:v>55.556114000000001</c:v>
                </c:pt>
                <c:pt idx="229">
                  <c:v>55.560327000000001</c:v>
                </c:pt>
                <c:pt idx="230">
                  <c:v>55.546218000000003</c:v>
                </c:pt>
                <c:pt idx="231">
                  <c:v>55.511496999999999</c:v>
                </c:pt>
                <c:pt idx="232">
                  <c:v>55.504509000000006</c:v>
                </c:pt>
                <c:pt idx="233">
                  <c:v>55.498133000000003</c:v>
                </c:pt>
                <c:pt idx="234">
                  <c:v>55.483145999999998</c:v>
                </c:pt>
                <c:pt idx="235">
                  <c:v>55.482974999999996</c:v>
                </c:pt>
                <c:pt idx="236">
                  <c:v>55.501210999999998</c:v>
                </c:pt>
                <c:pt idx="237">
                  <c:v>55.491044000000002</c:v>
                </c:pt>
                <c:pt idx="238">
                  <c:v>55.519017999999996</c:v>
                </c:pt>
                <c:pt idx="239">
                  <c:v>55.550440000000002</c:v>
                </c:pt>
                <c:pt idx="240">
                  <c:v>55.584194999999994</c:v>
                </c:pt>
                <c:pt idx="241">
                  <c:v>55.635771999999996</c:v>
                </c:pt>
                <c:pt idx="242">
                  <c:v>55.65160199999999</c:v>
                </c:pt>
                <c:pt idx="243">
                  <c:v>55.662120999999999</c:v>
                </c:pt>
                <c:pt idx="244">
                  <c:v>55.668089000000002</c:v>
                </c:pt>
                <c:pt idx="245">
                  <c:v>55.670820999999997</c:v>
                </c:pt>
                <c:pt idx="246">
                  <c:v>55.642019000000005</c:v>
                </c:pt>
                <c:pt idx="247">
                  <c:v>55.635997000000003</c:v>
                </c:pt>
                <c:pt idx="248">
                  <c:v>55.605353999999998</c:v>
                </c:pt>
                <c:pt idx="249">
                  <c:v>55.567272000000003</c:v>
                </c:pt>
                <c:pt idx="250">
                  <c:v>55.566258999999995</c:v>
                </c:pt>
                <c:pt idx="251">
                  <c:v>55.579801999999994</c:v>
                </c:pt>
                <c:pt idx="252">
                  <c:v>55.582398000000005</c:v>
                </c:pt>
                <c:pt idx="253">
                  <c:v>55.629367999999999</c:v>
                </c:pt>
                <c:pt idx="254">
                  <c:v>55.648075000000006</c:v>
                </c:pt>
                <c:pt idx="255">
                  <c:v>55.678791000000004</c:v>
                </c:pt>
                <c:pt idx="256">
                  <c:v>55.708181000000003</c:v>
                </c:pt>
                <c:pt idx="257">
                  <c:v>55.745443999999999</c:v>
                </c:pt>
                <c:pt idx="258">
                  <c:v>55.756850000000007</c:v>
                </c:pt>
                <c:pt idx="259">
                  <c:v>55.787692000000007</c:v>
                </c:pt>
                <c:pt idx="260">
                  <c:v>55.784425000000006</c:v>
                </c:pt>
                <c:pt idx="261">
                  <c:v>55.754887000000004</c:v>
                </c:pt>
                <c:pt idx="262">
                  <c:v>55.714627</c:v>
                </c:pt>
                <c:pt idx="263">
                  <c:v>55.685338999999992</c:v>
                </c:pt>
                <c:pt idx="264">
                  <c:v>55.666122999999992</c:v>
                </c:pt>
                <c:pt idx="265">
                  <c:v>55.67179999999999</c:v>
                </c:pt>
                <c:pt idx="266">
                  <c:v>55.675362999999997</c:v>
                </c:pt>
                <c:pt idx="267">
                  <c:v>55.689109999999999</c:v>
                </c:pt>
                <c:pt idx="268">
                  <c:v>55.703725000000006</c:v>
                </c:pt>
                <c:pt idx="269">
                  <c:v>55.721391999999994</c:v>
                </c:pt>
                <c:pt idx="270">
                  <c:v>55.753783999999996</c:v>
                </c:pt>
                <c:pt idx="271">
                  <c:v>55.786897999999994</c:v>
                </c:pt>
                <c:pt idx="272">
                  <c:v>55.824451000000003</c:v>
                </c:pt>
                <c:pt idx="273">
                  <c:v>55.851101</c:v>
                </c:pt>
                <c:pt idx="274">
                  <c:v>55.830779999999997</c:v>
                </c:pt>
                <c:pt idx="275">
                  <c:v>55.810013000000005</c:v>
                </c:pt>
                <c:pt idx="276">
                  <c:v>55.801414999999999</c:v>
                </c:pt>
                <c:pt idx="277">
                  <c:v>55.782885999999998</c:v>
                </c:pt>
                <c:pt idx="278">
                  <c:v>55.768872000000002</c:v>
                </c:pt>
                <c:pt idx="279">
                  <c:v>55.757667000000005</c:v>
                </c:pt>
                <c:pt idx="280">
                  <c:v>55.745538999999994</c:v>
                </c:pt>
                <c:pt idx="281">
                  <c:v>55.765816000000001</c:v>
                </c:pt>
                <c:pt idx="282">
                  <c:v>55.761731000000005</c:v>
                </c:pt>
                <c:pt idx="283">
                  <c:v>55.768113000000007</c:v>
                </c:pt>
                <c:pt idx="284">
                  <c:v>55.822761999999997</c:v>
                </c:pt>
                <c:pt idx="285">
                  <c:v>55.864657000000001</c:v>
                </c:pt>
                <c:pt idx="286">
                  <c:v>55.881756000000003</c:v>
                </c:pt>
                <c:pt idx="287">
                  <c:v>55.895690000000002</c:v>
                </c:pt>
                <c:pt idx="288">
                  <c:v>55.903215999999993</c:v>
                </c:pt>
                <c:pt idx="289">
                  <c:v>55.902387000000004</c:v>
                </c:pt>
                <c:pt idx="290">
                  <c:v>55.891120000000008</c:v>
                </c:pt>
                <c:pt idx="291">
                  <c:v>55.863767999999993</c:v>
                </c:pt>
                <c:pt idx="292">
                  <c:v>55.842150000000004</c:v>
                </c:pt>
                <c:pt idx="293">
                  <c:v>55.819419000000003</c:v>
                </c:pt>
                <c:pt idx="294">
                  <c:v>55.807354999999994</c:v>
                </c:pt>
                <c:pt idx="295">
                  <c:v>55.809106</c:v>
                </c:pt>
                <c:pt idx="296">
                  <c:v>55.842586000000004</c:v>
                </c:pt>
                <c:pt idx="297">
                  <c:v>55.877205999999994</c:v>
                </c:pt>
                <c:pt idx="298">
                  <c:v>55.901946000000002</c:v>
                </c:pt>
                <c:pt idx="299">
                  <c:v>55.936566999999997</c:v>
                </c:pt>
                <c:pt idx="300">
                  <c:v>55.970438000000001</c:v>
                </c:pt>
                <c:pt idx="301">
                  <c:v>55.997208000000001</c:v>
                </c:pt>
                <c:pt idx="302">
                  <c:v>56.011127000000002</c:v>
                </c:pt>
                <c:pt idx="303">
                  <c:v>56.009083999999994</c:v>
                </c:pt>
                <c:pt idx="304">
                  <c:v>56.000773000000002</c:v>
                </c:pt>
                <c:pt idx="305">
                  <c:v>55.987257000000007</c:v>
                </c:pt>
                <c:pt idx="306">
                  <c:v>55.969380000000001</c:v>
                </c:pt>
                <c:pt idx="307">
                  <c:v>55.952325000000002</c:v>
                </c:pt>
                <c:pt idx="308">
                  <c:v>55.948042000000001</c:v>
                </c:pt>
                <c:pt idx="309">
                  <c:v>55.945889000000001</c:v>
                </c:pt>
                <c:pt idx="310">
                  <c:v>55.965304000000003</c:v>
                </c:pt>
                <c:pt idx="311">
                  <c:v>56.008680000000005</c:v>
                </c:pt>
                <c:pt idx="312">
                  <c:v>56.037111000000003</c:v>
                </c:pt>
                <c:pt idx="313">
                  <c:v>56.077366999999995</c:v>
                </c:pt>
                <c:pt idx="314">
                  <c:v>56.117163000000005</c:v>
                </c:pt>
                <c:pt idx="315">
                  <c:v>56.144908000000008</c:v>
                </c:pt>
                <c:pt idx="316">
                  <c:v>56.168825000000005</c:v>
                </c:pt>
                <c:pt idx="317">
                  <c:v>56.181278999999996</c:v>
                </c:pt>
                <c:pt idx="318">
                  <c:v>56.169043000000002</c:v>
                </c:pt>
                <c:pt idx="319">
                  <c:v>56.133770999999996</c:v>
                </c:pt>
                <c:pt idx="320">
                  <c:v>56.126397000000004</c:v>
                </c:pt>
                <c:pt idx="321">
                  <c:v>56.127360999999993</c:v>
                </c:pt>
                <c:pt idx="322">
                  <c:v>56.118721000000001</c:v>
                </c:pt>
                <c:pt idx="323">
                  <c:v>56.114976999999996</c:v>
                </c:pt>
                <c:pt idx="324">
                  <c:v>56.133421000000006</c:v>
                </c:pt>
                <c:pt idx="325">
                  <c:v>56.172190000000001</c:v>
                </c:pt>
                <c:pt idx="326">
                  <c:v>56.214860000000002</c:v>
                </c:pt>
                <c:pt idx="327">
                  <c:v>56.246252000000005</c:v>
                </c:pt>
                <c:pt idx="328">
                  <c:v>56.290713999999994</c:v>
                </c:pt>
                <c:pt idx="329">
                  <c:v>56.285384999999991</c:v>
                </c:pt>
                <c:pt idx="330">
                  <c:v>56.277352</c:v>
                </c:pt>
                <c:pt idx="331">
                  <c:v>56.288104000000004</c:v>
                </c:pt>
                <c:pt idx="332">
                  <c:v>56.286293999999998</c:v>
                </c:pt>
                <c:pt idx="333">
                  <c:v>56.260770999999998</c:v>
                </c:pt>
                <c:pt idx="334">
                  <c:v>56.227370999999998</c:v>
                </c:pt>
                <c:pt idx="335">
                  <c:v>56.223304000000006</c:v>
                </c:pt>
                <c:pt idx="336">
                  <c:v>56.214194000000006</c:v>
                </c:pt>
                <c:pt idx="337">
                  <c:v>56.193823000000002</c:v>
                </c:pt>
                <c:pt idx="338">
                  <c:v>56.230413999999996</c:v>
                </c:pt>
                <c:pt idx="339">
                  <c:v>56.247039000000001</c:v>
                </c:pt>
                <c:pt idx="340">
                  <c:v>56.276416000000005</c:v>
                </c:pt>
                <c:pt idx="341">
                  <c:v>56.294812000000007</c:v>
                </c:pt>
                <c:pt idx="342">
                  <c:v>56.321516000000003</c:v>
                </c:pt>
                <c:pt idx="343">
                  <c:v>56.330944000000002</c:v>
                </c:pt>
                <c:pt idx="344">
                  <c:v>56.333985999999996</c:v>
                </c:pt>
                <c:pt idx="345">
                  <c:v>56.299069000000003</c:v>
                </c:pt>
                <c:pt idx="346">
                  <c:v>56.279772999999992</c:v>
                </c:pt>
                <c:pt idx="347">
                  <c:v>56.259144000000006</c:v>
                </c:pt>
                <c:pt idx="348">
                  <c:v>56.219118999999992</c:v>
                </c:pt>
                <c:pt idx="349">
                  <c:v>56.131428999999997</c:v>
                </c:pt>
                <c:pt idx="350">
                  <c:v>56.097299</c:v>
                </c:pt>
                <c:pt idx="351">
                  <c:v>56.130370999999997</c:v>
                </c:pt>
                <c:pt idx="352">
                  <c:v>56.196722999999992</c:v>
                </c:pt>
                <c:pt idx="353">
                  <c:v>56.222808000000001</c:v>
                </c:pt>
                <c:pt idx="354">
                  <c:v>56.183495999999998</c:v>
                </c:pt>
                <c:pt idx="355">
                  <c:v>56.196933000000001</c:v>
                </c:pt>
                <c:pt idx="356">
                  <c:v>56.224491</c:v>
                </c:pt>
                <c:pt idx="357">
                  <c:v>56.201735000000006</c:v>
                </c:pt>
                <c:pt idx="358">
                  <c:v>56.157897999999996</c:v>
                </c:pt>
                <c:pt idx="359">
                  <c:v>56.121005000000004</c:v>
                </c:pt>
                <c:pt idx="360">
                  <c:v>56.093359</c:v>
                </c:pt>
                <c:pt idx="361">
                  <c:v>56.061185999999999</c:v>
                </c:pt>
                <c:pt idx="362">
                  <c:v>56.001953</c:v>
                </c:pt>
                <c:pt idx="363">
                  <c:v>55.976710999999995</c:v>
                </c:pt>
                <c:pt idx="364">
                  <c:v>56.002444000000004</c:v>
                </c:pt>
                <c:pt idx="365">
                  <c:v>56.008329999999994</c:v>
                </c:pt>
                <c:pt idx="366">
                  <c:v>56.012843999999994</c:v>
                </c:pt>
                <c:pt idx="367">
                  <c:v>56.039946999999998</c:v>
                </c:pt>
                <c:pt idx="368">
                  <c:v>56.021891999999994</c:v>
                </c:pt>
                <c:pt idx="369">
                  <c:v>55.989297000000008</c:v>
                </c:pt>
                <c:pt idx="370">
                  <c:v>55.984909000000002</c:v>
                </c:pt>
                <c:pt idx="371">
                  <c:v>55.961259999999996</c:v>
                </c:pt>
                <c:pt idx="372">
                  <c:v>55.911417999999998</c:v>
                </c:pt>
                <c:pt idx="373">
                  <c:v>55.852471000000008</c:v>
                </c:pt>
                <c:pt idx="374">
                  <c:v>55.835659</c:v>
                </c:pt>
                <c:pt idx="375">
                  <c:v>55.803227999999997</c:v>
                </c:pt>
                <c:pt idx="376">
                  <c:v>55.765385999999999</c:v>
                </c:pt>
                <c:pt idx="377">
                  <c:v>55.719031999999999</c:v>
                </c:pt>
                <c:pt idx="378">
                  <c:v>55.770704000000009</c:v>
                </c:pt>
                <c:pt idx="379">
                  <c:v>55.812892000000005</c:v>
                </c:pt>
                <c:pt idx="380">
                  <c:v>55.796789000000004</c:v>
                </c:pt>
                <c:pt idx="381">
                  <c:v>55.707835000000003</c:v>
                </c:pt>
                <c:pt idx="382">
                  <c:v>55.663618999999997</c:v>
                </c:pt>
                <c:pt idx="383">
                  <c:v>55.703684999999993</c:v>
                </c:pt>
                <c:pt idx="384">
                  <c:v>55.744565000000001</c:v>
                </c:pt>
                <c:pt idx="385">
                  <c:v>55.610377</c:v>
                </c:pt>
                <c:pt idx="386">
                  <c:v>55.446259000000005</c:v>
                </c:pt>
                <c:pt idx="387">
                  <c:v>55.435786999999998</c:v>
                </c:pt>
                <c:pt idx="388">
                  <c:v>55.442006000000006</c:v>
                </c:pt>
                <c:pt idx="389">
                  <c:v>55.485846000000002</c:v>
                </c:pt>
                <c:pt idx="390">
                  <c:v>55.419368999999996</c:v>
                </c:pt>
                <c:pt idx="391">
                  <c:v>55.353952999999997</c:v>
                </c:pt>
                <c:pt idx="392">
                  <c:v>55.344702999999996</c:v>
                </c:pt>
                <c:pt idx="393">
                  <c:v>55.328325999999997</c:v>
                </c:pt>
                <c:pt idx="394">
                  <c:v>55.333925000000001</c:v>
                </c:pt>
                <c:pt idx="395">
                  <c:v>55.111418</c:v>
                </c:pt>
                <c:pt idx="396">
                  <c:v>54.963321999999998</c:v>
                </c:pt>
                <c:pt idx="397">
                  <c:v>55.103386999999998</c:v>
                </c:pt>
                <c:pt idx="398">
                  <c:v>55.221932999999993</c:v>
                </c:pt>
                <c:pt idx="399">
                  <c:v>54.934019999999997</c:v>
                </c:pt>
                <c:pt idx="400">
                  <c:v>54.569675000000004</c:v>
                </c:pt>
                <c:pt idx="401">
                  <c:v>54.569250999999994</c:v>
                </c:pt>
                <c:pt idx="402">
                  <c:v>54.723140999999998</c:v>
                </c:pt>
                <c:pt idx="403">
                  <c:v>54.832402000000002</c:v>
                </c:pt>
                <c:pt idx="404">
                  <c:v>54.455946000000004</c:v>
                </c:pt>
                <c:pt idx="405">
                  <c:v>54.127295999999994</c:v>
                </c:pt>
                <c:pt idx="406">
                  <c:v>54.382976999999997</c:v>
                </c:pt>
                <c:pt idx="407">
                  <c:v>54.405010999999995</c:v>
                </c:pt>
                <c:pt idx="408">
                  <c:v>54.033093000000001</c:v>
                </c:pt>
                <c:pt idx="409">
                  <c:v>53.934102000000003</c:v>
                </c:pt>
                <c:pt idx="410">
                  <c:v>54.041689000000005</c:v>
                </c:pt>
                <c:pt idx="411">
                  <c:v>53.904631000000002</c:v>
                </c:pt>
                <c:pt idx="412">
                  <c:v>53.610518999999996</c:v>
                </c:pt>
                <c:pt idx="413">
                  <c:v>53.630151000000005</c:v>
                </c:pt>
                <c:pt idx="414">
                  <c:v>53.660006000000003</c:v>
                </c:pt>
                <c:pt idx="415">
                  <c:v>53.589841999999997</c:v>
                </c:pt>
                <c:pt idx="416">
                  <c:v>53.692466999999994</c:v>
                </c:pt>
                <c:pt idx="417">
                  <c:v>53.581409999999998</c:v>
                </c:pt>
                <c:pt idx="418">
                  <c:v>53.464191000000007</c:v>
                </c:pt>
                <c:pt idx="419">
                  <c:v>53.514140000000005</c:v>
                </c:pt>
                <c:pt idx="420">
                  <c:v>53.515404000000004</c:v>
                </c:pt>
                <c:pt idx="421">
                  <c:v>53.660833999999994</c:v>
                </c:pt>
                <c:pt idx="422">
                  <c:v>53.777706999999999</c:v>
                </c:pt>
                <c:pt idx="423">
                  <c:v>53.840797999999999</c:v>
                </c:pt>
                <c:pt idx="424">
                  <c:v>53.975437000000007</c:v>
                </c:pt>
                <c:pt idx="425">
                  <c:v>54.133187</c:v>
                </c:pt>
                <c:pt idx="426">
                  <c:v>54.368231999999999</c:v>
                </c:pt>
                <c:pt idx="427">
                  <c:v>54.567455999999993</c:v>
                </c:pt>
                <c:pt idx="428">
                  <c:v>54.610756999999992</c:v>
                </c:pt>
                <c:pt idx="429">
                  <c:v>54.556348999999997</c:v>
                </c:pt>
                <c:pt idx="430">
                  <c:v>54.755245999999993</c:v>
                </c:pt>
                <c:pt idx="431">
                  <c:v>54.950944</c:v>
                </c:pt>
                <c:pt idx="432">
                  <c:v>54.750569999999996</c:v>
                </c:pt>
                <c:pt idx="433">
                  <c:v>54.740627999999994</c:v>
                </c:pt>
                <c:pt idx="434">
                  <c:v>54.938690999999992</c:v>
                </c:pt>
                <c:pt idx="435">
                  <c:v>54.77422</c:v>
                </c:pt>
                <c:pt idx="436">
                  <c:v>54.738974999999996</c:v>
                </c:pt>
                <c:pt idx="437">
                  <c:v>54.924918000000005</c:v>
                </c:pt>
                <c:pt idx="438">
                  <c:v>54.726095999999998</c:v>
                </c:pt>
                <c:pt idx="439">
                  <c:v>54.631844999999998</c:v>
                </c:pt>
                <c:pt idx="440">
                  <c:v>54.807065999999999</c:v>
                </c:pt>
                <c:pt idx="441">
                  <c:v>54.864016000000007</c:v>
                </c:pt>
                <c:pt idx="442">
                  <c:v>54.849364000000001</c:v>
                </c:pt>
                <c:pt idx="443">
                  <c:v>54.853569</c:v>
                </c:pt>
                <c:pt idx="444">
                  <c:v>54.890673999999997</c:v>
                </c:pt>
                <c:pt idx="445">
                  <c:v>54.811442999999997</c:v>
                </c:pt>
                <c:pt idx="446">
                  <c:v>54.728967000000004</c:v>
                </c:pt>
                <c:pt idx="447">
                  <c:v>54.742350000000002</c:v>
                </c:pt>
                <c:pt idx="448">
                  <c:v>54.777802000000001</c:v>
                </c:pt>
                <c:pt idx="449">
                  <c:v>54.787909999999997</c:v>
                </c:pt>
                <c:pt idx="450">
                  <c:v>54.789365000000004</c:v>
                </c:pt>
                <c:pt idx="451">
                  <c:v>54.851291000000003</c:v>
                </c:pt>
                <c:pt idx="452">
                  <c:v>54.867195000000002</c:v>
                </c:pt>
                <c:pt idx="453">
                  <c:v>54.859777999999999</c:v>
                </c:pt>
                <c:pt idx="454">
                  <c:v>54.89611399999999</c:v>
                </c:pt>
                <c:pt idx="455">
                  <c:v>54.920313999999998</c:v>
                </c:pt>
                <c:pt idx="456">
                  <c:v>54.903869999999998</c:v>
                </c:pt>
                <c:pt idx="457">
                  <c:v>54.886970000000005</c:v>
                </c:pt>
                <c:pt idx="458">
                  <c:v>54.881940999999998</c:v>
                </c:pt>
                <c:pt idx="459">
                  <c:v>54.859480000000005</c:v>
                </c:pt>
                <c:pt idx="460">
                  <c:v>54.837271999999999</c:v>
                </c:pt>
                <c:pt idx="461">
                  <c:v>54.864054000000003</c:v>
                </c:pt>
                <c:pt idx="462">
                  <c:v>54.912123000000001</c:v>
                </c:pt>
                <c:pt idx="463">
                  <c:v>54.94344199999999</c:v>
                </c:pt>
                <c:pt idx="464">
                  <c:v>54.967843000000009</c:v>
                </c:pt>
                <c:pt idx="465">
                  <c:v>54.963546999999991</c:v>
                </c:pt>
                <c:pt idx="466">
                  <c:v>54.957311999999995</c:v>
                </c:pt>
                <c:pt idx="467">
                  <c:v>54.933054000000006</c:v>
                </c:pt>
                <c:pt idx="468">
                  <c:v>54.915819000000006</c:v>
                </c:pt>
                <c:pt idx="469">
                  <c:v>54.889139000000007</c:v>
                </c:pt>
                <c:pt idx="470">
                  <c:v>54.868422000000002</c:v>
                </c:pt>
                <c:pt idx="471">
                  <c:v>54.857577000000006</c:v>
                </c:pt>
                <c:pt idx="472">
                  <c:v>54.858547000000002</c:v>
                </c:pt>
                <c:pt idx="473">
                  <c:v>54.882568999999997</c:v>
                </c:pt>
                <c:pt idx="474">
                  <c:v>54.913018000000001</c:v>
                </c:pt>
                <c:pt idx="475">
                  <c:v>54.945928000000002</c:v>
                </c:pt>
                <c:pt idx="476">
                  <c:v>54.960817000000006</c:v>
                </c:pt>
                <c:pt idx="477">
                  <c:v>54.951313000000006</c:v>
                </c:pt>
                <c:pt idx="478">
                  <c:v>54.943905999999998</c:v>
                </c:pt>
                <c:pt idx="479">
                  <c:v>54.914921</c:v>
                </c:pt>
                <c:pt idx="480">
                  <c:v>54.877762000000004</c:v>
                </c:pt>
                <c:pt idx="481">
                  <c:v>54.834552000000002</c:v>
                </c:pt>
                <c:pt idx="482">
                  <c:v>54.821688999999999</c:v>
                </c:pt>
                <c:pt idx="483">
                  <c:v>54.846369000000003</c:v>
                </c:pt>
                <c:pt idx="484">
                  <c:v>54.844943000000001</c:v>
                </c:pt>
                <c:pt idx="485">
                  <c:v>54.845644</c:v>
                </c:pt>
                <c:pt idx="486">
                  <c:v>54.869502000000004</c:v>
                </c:pt>
                <c:pt idx="487">
                  <c:v>54.877053999999994</c:v>
                </c:pt>
                <c:pt idx="488">
                  <c:v>54.861288000000009</c:v>
                </c:pt>
                <c:pt idx="489">
                  <c:v>54.816437000000001</c:v>
                </c:pt>
                <c:pt idx="490">
                  <c:v>54.768679000000006</c:v>
                </c:pt>
                <c:pt idx="491">
                  <c:v>54.753964000000003</c:v>
                </c:pt>
                <c:pt idx="492">
                  <c:v>54.736128999999991</c:v>
                </c:pt>
                <c:pt idx="493">
                  <c:v>54.711196999999999</c:v>
                </c:pt>
                <c:pt idx="494">
                  <c:v>54.711476000000005</c:v>
                </c:pt>
                <c:pt idx="495">
                  <c:v>54.733164000000002</c:v>
                </c:pt>
                <c:pt idx="496">
                  <c:v>54.766386000000004</c:v>
                </c:pt>
                <c:pt idx="497">
                  <c:v>54.795705999999996</c:v>
                </c:pt>
                <c:pt idx="498">
                  <c:v>54.780161000000007</c:v>
                </c:pt>
                <c:pt idx="499">
                  <c:v>54.751908000000007</c:v>
                </c:pt>
                <c:pt idx="500">
                  <c:v>54.709764000000007</c:v>
                </c:pt>
                <c:pt idx="501">
                  <c:v>54.669516000000002</c:v>
                </c:pt>
                <c:pt idx="502">
                  <c:v>54.650161000000004</c:v>
                </c:pt>
                <c:pt idx="503">
                  <c:v>54.634875999999991</c:v>
                </c:pt>
                <c:pt idx="504">
                  <c:v>54.631271000000005</c:v>
                </c:pt>
                <c:pt idx="505">
                  <c:v>54.647093000000005</c:v>
                </c:pt>
                <c:pt idx="506">
                  <c:v>54.659347000000004</c:v>
                </c:pt>
                <c:pt idx="507">
                  <c:v>54.697897000000005</c:v>
                </c:pt>
                <c:pt idx="508">
                  <c:v>54.718237999999992</c:v>
                </c:pt>
                <c:pt idx="509">
                  <c:v>54.711820000000003</c:v>
                </c:pt>
                <c:pt idx="510">
                  <c:v>54.710522000000005</c:v>
                </c:pt>
                <c:pt idx="511">
                  <c:v>54.693721999999994</c:v>
                </c:pt>
                <c:pt idx="512">
                  <c:v>54.658726000000001</c:v>
                </c:pt>
                <c:pt idx="513">
                  <c:v>54.637712000000008</c:v>
                </c:pt>
                <c:pt idx="514">
                  <c:v>54.635607</c:v>
                </c:pt>
                <c:pt idx="515">
                  <c:v>54.647397000000005</c:v>
                </c:pt>
                <c:pt idx="516">
                  <c:v>54.664291999999996</c:v>
                </c:pt>
                <c:pt idx="517">
                  <c:v>54.694186999999999</c:v>
                </c:pt>
                <c:pt idx="518">
                  <c:v>54.713767000000004</c:v>
                </c:pt>
                <c:pt idx="519">
                  <c:v>54.734306000000004</c:v>
                </c:pt>
                <c:pt idx="520">
                  <c:v>54.724709999999995</c:v>
                </c:pt>
                <c:pt idx="521">
                  <c:v>54.691740000000003</c:v>
                </c:pt>
                <c:pt idx="522">
                  <c:v>54.659058000000002</c:v>
                </c:pt>
                <c:pt idx="523">
                  <c:v>54.652106999999994</c:v>
                </c:pt>
                <c:pt idx="524">
                  <c:v>54.637354999999992</c:v>
                </c:pt>
                <c:pt idx="525">
                  <c:v>54.649719000000005</c:v>
                </c:pt>
                <c:pt idx="526">
                  <c:v>54.66720500000001</c:v>
                </c:pt>
                <c:pt idx="527">
                  <c:v>54.687460999999999</c:v>
                </c:pt>
                <c:pt idx="528">
                  <c:v>54.708435000000009</c:v>
                </c:pt>
                <c:pt idx="529">
                  <c:v>54.732882000000004</c:v>
                </c:pt>
                <c:pt idx="530">
                  <c:v>54.736085000000003</c:v>
                </c:pt>
                <c:pt idx="531">
                  <c:v>54.714196000000001</c:v>
                </c:pt>
                <c:pt idx="532">
                  <c:v>54.672073000000005</c:v>
                </c:pt>
                <c:pt idx="533">
                  <c:v>54.627617000000008</c:v>
                </c:pt>
                <c:pt idx="534">
                  <c:v>54.602905</c:v>
                </c:pt>
                <c:pt idx="535">
                  <c:v>54.586465000000004</c:v>
                </c:pt>
                <c:pt idx="536">
                  <c:v>54.607841999999998</c:v>
                </c:pt>
                <c:pt idx="537">
                  <c:v>54.633398</c:v>
                </c:pt>
                <c:pt idx="538">
                  <c:v>54.645487999999993</c:v>
                </c:pt>
                <c:pt idx="539">
                  <c:v>54.656435999999999</c:v>
                </c:pt>
                <c:pt idx="540">
                  <c:v>54.643417000000007</c:v>
                </c:pt>
                <c:pt idx="541">
                  <c:v>54.609213000000004</c:v>
                </c:pt>
                <c:pt idx="542">
                  <c:v>54.560668000000007</c:v>
                </c:pt>
                <c:pt idx="543">
                  <c:v>54.501179</c:v>
                </c:pt>
                <c:pt idx="544">
                  <c:v>54.470911000000001</c:v>
                </c:pt>
                <c:pt idx="545">
                  <c:v>54.453516999999998</c:v>
                </c:pt>
                <c:pt idx="546">
                  <c:v>54.445702999999995</c:v>
                </c:pt>
                <c:pt idx="547">
                  <c:v>54.473865999999994</c:v>
                </c:pt>
                <c:pt idx="548">
                  <c:v>54.473974999999996</c:v>
                </c:pt>
                <c:pt idx="549">
                  <c:v>54.488650000000007</c:v>
                </c:pt>
                <c:pt idx="550">
                  <c:v>54.463709999999999</c:v>
                </c:pt>
                <c:pt idx="551">
                  <c:v>54.419915999999994</c:v>
                </c:pt>
                <c:pt idx="552">
                  <c:v>54.390549</c:v>
                </c:pt>
                <c:pt idx="553">
                  <c:v>54.336411000000005</c:v>
                </c:pt>
                <c:pt idx="554">
                  <c:v>54.308079000000006</c:v>
                </c:pt>
                <c:pt idx="555">
                  <c:v>54.30941</c:v>
                </c:pt>
                <c:pt idx="556">
                  <c:v>54.329798999999994</c:v>
                </c:pt>
                <c:pt idx="557">
                  <c:v>54.355673000000003</c:v>
                </c:pt>
                <c:pt idx="558">
                  <c:v>54.36914800000001</c:v>
                </c:pt>
                <c:pt idx="559">
                  <c:v>54.392411000000003</c:v>
                </c:pt>
                <c:pt idx="560">
                  <c:v>54.38411</c:v>
                </c:pt>
                <c:pt idx="561">
                  <c:v>54.371590000000005</c:v>
                </c:pt>
                <c:pt idx="562">
                  <c:v>54.353684000000001</c:v>
                </c:pt>
                <c:pt idx="563">
                  <c:v>54.329667999999998</c:v>
                </c:pt>
                <c:pt idx="564">
                  <c:v>54.340342999999997</c:v>
                </c:pt>
                <c:pt idx="565">
                  <c:v>54.380141000000002</c:v>
                </c:pt>
                <c:pt idx="566">
                  <c:v>54.411602000000002</c:v>
                </c:pt>
                <c:pt idx="567">
                  <c:v>54.443533000000002</c:v>
                </c:pt>
                <c:pt idx="568">
                  <c:v>54.457050999999993</c:v>
                </c:pt>
                <c:pt idx="569">
                  <c:v>54.471828000000002</c:v>
                </c:pt>
                <c:pt idx="570">
                  <c:v>54.471744000000001</c:v>
                </c:pt>
                <c:pt idx="571">
                  <c:v>54.463308000000005</c:v>
                </c:pt>
                <c:pt idx="572">
                  <c:v>54.425840999999998</c:v>
                </c:pt>
                <c:pt idx="573">
                  <c:v>54.434083000000001</c:v>
                </c:pt>
                <c:pt idx="574">
                  <c:v>54.423681999999999</c:v>
                </c:pt>
                <c:pt idx="575">
                  <c:v>54.453444000000005</c:v>
                </c:pt>
                <c:pt idx="576">
                  <c:v>54.455732000000005</c:v>
                </c:pt>
                <c:pt idx="577">
                  <c:v>54.524172000000007</c:v>
                </c:pt>
                <c:pt idx="578">
                  <c:v>54.517273999999993</c:v>
                </c:pt>
                <c:pt idx="579">
                  <c:v>54.525719000000002</c:v>
                </c:pt>
                <c:pt idx="580">
                  <c:v>54.474439000000004</c:v>
                </c:pt>
                <c:pt idx="581">
                  <c:v>54.434999000000005</c:v>
                </c:pt>
                <c:pt idx="582">
                  <c:v>54.445053000000001</c:v>
                </c:pt>
                <c:pt idx="583">
                  <c:v>54.423745000000004</c:v>
                </c:pt>
                <c:pt idx="584">
                  <c:v>54.416046000000001</c:v>
                </c:pt>
                <c:pt idx="585">
                  <c:v>54.453423000000001</c:v>
                </c:pt>
                <c:pt idx="586">
                  <c:v>54.503613000000001</c:v>
                </c:pt>
                <c:pt idx="587">
                  <c:v>54.524183999999998</c:v>
                </c:pt>
                <c:pt idx="588">
                  <c:v>54.504183999999995</c:v>
                </c:pt>
                <c:pt idx="589">
                  <c:v>54.488659999999996</c:v>
                </c:pt>
                <c:pt idx="590">
                  <c:v>54.436468000000005</c:v>
                </c:pt>
                <c:pt idx="591">
                  <c:v>54.391826999999992</c:v>
                </c:pt>
                <c:pt idx="592">
                  <c:v>54.359022000000003</c:v>
                </c:pt>
                <c:pt idx="593">
                  <c:v>54.374722999999996</c:v>
                </c:pt>
                <c:pt idx="594">
                  <c:v>54.390228999999998</c:v>
                </c:pt>
                <c:pt idx="595">
                  <c:v>54.395139</c:v>
                </c:pt>
                <c:pt idx="596">
                  <c:v>54.389547999999998</c:v>
                </c:pt>
                <c:pt idx="597">
                  <c:v>54.406503999999991</c:v>
                </c:pt>
                <c:pt idx="598">
                  <c:v>54.379011000000006</c:v>
                </c:pt>
                <c:pt idx="599">
                  <c:v>54.316257</c:v>
                </c:pt>
                <c:pt idx="600">
                  <c:v>54.273938000000008</c:v>
                </c:pt>
                <c:pt idx="601">
                  <c:v>54.252217000000009</c:v>
                </c:pt>
                <c:pt idx="602">
                  <c:v>54.242496999999993</c:v>
                </c:pt>
                <c:pt idx="603">
                  <c:v>54.261096999999999</c:v>
                </c:pt>
                <c:pt idx="604">
                  <c:v>54.279415</c:v>
                </c:pt>
                <c:pt idx="605">
                  <c:v>54.313903000000003</c:v>
                </c:pt>
                <c:pt idx="606">
                  <c:v>54.290555999999995</c:v>
                </c:pt>
                <c:pt idx="607">
                  <c:v>54.287542000000002</c:v>
                </c:pt>
                <c:pt idx="608">
                  <c:v>54.240683000000004</c:v>
                </c:pt>
                <c:pt idx="609">
                  <c:v>54.209889000000004</c:v>
                </c:pt>
                <c:pt idx="610">
                  <c:v>54.199948000000006</c:v>
                </c:pt>
                <c:pt idx="611">
                  <c:v>54.027296</c:v>
                </c:pt>
                <c:pt idx="612">
                  <c:v>54.047933999999991</c:v>
                </c:pt>
                <c:pt idx="613">
                  <c:v>54.089237000000004</c:v>
                </c:pt>
                <c:pt idx="614">
                  <c:v>54.09641400000001</c:v>
                </c:pt>
                <c:pt idx="615">
                  <c:v>54.104985999999997</c:v>
                </c:pt>
                <c:pt idx="616">
                  <c:v>54.082514000000003</c:v>
                </c:pt>
                <c:pt idx="617">
                  <c:v>54.071820000000002</c:v>
                </c:pt>
                <c:pt idx="618">
                  <c:v>54.007890000000003</c:v>
                </c:pt>
                <c:pt idx="619">
                  <c:v>53.993209999999998</c:v>
                </c:pt>
                <c:pt idx="620">
                  <c:v>54.016661999999997</c:v>
                </c:pt>
                <c:pt idx="621">
                  <c:v>54.040396999999999</c:v>
                </c:pt>
                <c:pt idx="622">
                  <c:v>54.058387000000003</c:v>
                </c:pt>
                <c:pt idx="623">
                  <c:v>54.089635999999992</c:v>
                </c:pt>
                <c:pt idx="624">
                  <c:v>54.076262</c:v>
                </c:pt>
                <c:pt idx="625">
                  <c:v>54.057019000000004</c:v>
                </c:pt>
                <c:pt idx="626">
                  <c:v>54.006000999999998</c:v>
                </c:pt>
                <c:pt idx="627">
                  <c:v>54.011708999999996</c:v>
                </c:pt>
                <c:pt idx="628">
                  <c:v>53.984867000000001</c:v>
                </c:pt>
                <c:pt idx="629">
                  <c:v>54.000604000000003</c:v>
                </c:pt>
                <c:pt idx="630">
                  <c:v>54.014316999999998</c:v>
                </c:pt>
                <c:pt idx="631">
                  <c:v>54.026361999999999</c:v>
                </c:pt>
                <c:pt idx="632">
                  <c:v>54.023695000000004</c:v>
                </c:pt>
                <c:pt idx="633">
                  <c:v>54.026850999999994</c:v>
                </c:pt>
                <c:pt idx="634">
                  <c:v>54.005225000000003</c:v>
                </c:pt>
                <c:pt idx="635">
                  <c:v>53.965712999999994</c:v>
                </c:pt>
                <c:pt idx="636">
                  <c:v>53.935889999999993</c:v>
                </c:pt>
                <c:pt idx="637">
                  <c:v>53.949765999999997</c:v>
                </c:pt>
                <c:pt idx="638">
                  <c:v>53.966977999999997</c:v>
                </c:pt>
                <c:pt idx="639">
                  <c:v>54.009495000000008</c:v>
                </c:pt>
                <c:pt idx="640">
                  <c:v>54.019641</c:v>
                </c:pt>
                <c:pt idx="641">
                  <c:v>53.978019000000003</c:v>
                </c:pt>
                <c:pt idx="642">
                  <c:v>53.977262000000003</c:v>
                </c:pt>
                <c:pt idx="643">
                  <c:v>53.953888999999997</c:v>
                </c:pt>
                <c:pt idx="644">
                  <c:v>53.920482</c:v>
                </c:pt>
                <c:pt idx="645">
                  <c:v>53.90354099999999</c:v>
                </c:pt>
                <c:pt idx="646">
                  <c:v>53.903354999999998</c:v>
                </c:pt>
                <c:pt idx="647">
                  <c:v>53.917423000000007</c:v>
                </c:pt>
                <c:pt idx="648">
                  <c:v>53.930968</c:v>
                </c:pt>
                <c:pt idx="649">
                  <c:v>53.945697000000003</c:v>
                </c:pt>
                <c:pt idx="650">
                  <c:v>53.929202999999994</c:v>
                </c:pt>
                <c:pt idx="651">
                  <c:v>53.895733999999997</c:v>
                </c:pt>
                <c:pt idx="652">
                  <c:v>53.864241999999997</c:v>
                </c:pt>
                <c:pt idx="653">
                  <c:v>53.829756000000003</c:v>
                </c:pt>
                <c:pt idx="654">
                  <c:v>53.831714000000005</c:v>
                </c:pt>
                <c:pt idx="655">
                  <c:v>53.849519000000001</c:v>
                </c:pt>
                <c:pt idx="656">
                  <c:v>53.877952000000001</c:v>
                </c:pt>
                <c:pt idx="657">
                  <c:v>53.895045999999994</c:v>
                </c:pt>
                <c:pt idx="658">
                  <c:v>53.880762999999995</c:v>
                </c:pt>
                <c:pt idx="659">
                  <c:v>53.834539000000007</c:v>
                </c:pt>
                <c:pt idx="660">
                  <c:v>53.774975999999995</c:v>
                </c:pt>
                <c:pt idx="661">
                  <c:v>53.756584999999994</c:v>
                </c:pt>
                <c:pt idx="662">
                  <c:v>53.785230000000006</c:v>
                </c:pt>
                <c:pt idx="663">
                  <c:v>53.824130000000004</c:v>
                </c:pt>
                <c:pt idx="664">
                  <c:v>53.842272999999999</c:v>
                </c:pt>
                <c:pt idx="665">
                  <c:v>53.816473000000002</c:v>
                </c:pt>
                <c:pt idx="666">
                  <c:v>53.762479000000006</c:v>
                </c:pt>
                <c:pt idx="667">
                  <c:v>53.746223000000001</c:v>
                </c:pt>
                <c:pt idx="668">
                  <c:v>53.727764999999998</c:v>
                </c:pt>
                <c:pt idx="669">
                  <c:v>53.712859000000002</c:v>
                </c:pt>
                <c:pt idx="670">
                  <c:v>53.726366000000006</c:v>
                </c:pt>
                <c:pt idx="671">
                  <c:v>53.732600000000005</c:v>
                </c:pt>
                <c:pt idx="672">
                  <c:v>53.767349000000003</c:v>
                </c:pt>
                <c:pt idx="673">
                  <c:v>53.798350000000006</c:v>
                </c:pt>
                <c:pt idx="674">
                  <c:v>53.774152999999998</c:v>
                </c:pt>
                <c:pt idx="675">
                  <c:v>53.724043999999992</c:v>
                </c:pt>
                <c:pt idx="676">
                  <c:v>53.709532999999993</c:v>
                </c:pt>
                <c:pt idx="677">
                  <c:v>53.682043</c:v>
                </c:pt>
                <c:pt idx="678">
                  <c:v>53.634700999999993</c:v>
                </c:pt>
                <c:pt idx="679">
                  <c:v>53.656691000000002</c:v>
                </c:pt>
                <c:pt idx="680">
                  <c:v>53.695726000000001</c:v>
                </c:pt>
                <c:pt idx="681">
                  <c:v>53.709119999999999</c:v>
                </c:pt>
                <c:pt idx="682">
                  <c:v>53.696487999999995</c:v>
                </c:pt>
                <c:pt idx="683">
                  <c:v>53.656843000000002</c:v>
                </c:pt>
                <c:pt idx="684">
                  <c:v>53.604818000000002</c:v>
                </c:pt>
                <c:pt idx="685">
                  <c:v>53.588688999999995</c:v>
                </c:pt>
                <c:pt idx="686">
                  <c:v>53.588136999999996</c:v>
                </c:pt>
                <c:pt idx="687">
                  <c:v>53.610880000000002</c:v>
                </c:pt>
                <c:pt idx="688">
                  <c:v>53.635827000000006</c:v>
                </c:pt>
                <c:pt idx="689">
                  <c:v>53.660507000000003</c:v>
                </c:pt>
                <c:pt idx="690">
                  <c:v>53.648586000000002</c:v>
                </c:pt>
                <c:pt idx="691">
                  <c:v>53.620112000000006</c:v>
                </c:pt>
                <c:pt idx="692">
                  <c:v>53.598013000000002</c:v>
                </c:pt>
                <c:pt idx="693">
                  <c:v>53.583446000000002</c:v>
                </c:pt>
                <c:pt idx="694">
                  <c:v>53.586369999999995</c:v>
                </c:pt>
                <c:pt idx="695">
                  <c:v>53.609265999999991</c:v>
                </c:pt>
                <c:pt idx="696">
                  <c:v>53.625878000000007</c:v>
                </c:pt>
                <c:pt idx="697">
                  <c:v>53.622067999999999</c:v>
                </c:pt>
                <c:pt idx="698">
                  <c:v>53.620326999999996</c:v>
                </c:pt>
                <c:pt idx="699">
                  <c:v>53.588851000000005</c:v>
                </c:pt>
                <c:pt idx="700">
                  <c:v>53.571170000000002</c:v>
                </c:pt>
                <c:pt idx="701">
                  <c:v>53.571735999999994</c:v>
                </c:pt>
                <c:pt idx="702">
                  <c:v>53.5623</c:v>
                </c:pt>
                <c:pt idx="703">
                  <c:v>53.579745000000003</c:v>
                </c:pt>
                <c:pt idx="704">
                  <c:v>53.614273000000004</c:v>
                </c:pt>
                <c:pt idx="705">
                  <c:v>53.607844999999998</c:v>
                </c:pt>
                <c:pt idx="706">
                  <c:v>53.582867</c:v>
                </c:pt>
                <c:pt idx="707">
                  <c:v>53.563117000000005</c:v>
                </c:pt>
                <c:pt idx="708">
                  <c:v>53.540201000000003</c:v>
                </c:pt>
                <c:pt idx="709">
                  <c:v>53.537544000000004</c:v>
                </c:pt>
                <c:pt idx="710">
                  <c:v>53.560601000000005</c:v>
                </c:pt>
                <c:pt idx="711">
                  <c:v>53.602738000000002</c:v>
                </c:pt>
                <c:pt idx="712">
                  <c:v>53.623359999999998</c:v>
                </c:pt>
                <c:pt idx="713">
                  <c:v>53.605011999999995</c:v>
                </c:pt>
                <c:pt idx="714">
                  <c:v>53.592564999999993</c:v>
                </c:pt>
                <c:pt idx="715">
                  <c:v>53.563887000000001</c:v>
                </c:pt>
                <c:pt idx="716">
                  <c:v>53.544059000000004</c:v>
                </c:pt>
                <c:pt idx="717">
                  <c:v>53.558190000000003</c:v>
                </c:pt>
                <c:pt idx="718">
                  <c:v>53.598540000000007</c:v>
                </c:pt>
                <c:pt idx="719">
                  <c:v>53.586868999999993</c:v>
                </c:pt>
                <c:pt idx="720">
                  <c:v>53.567081000000002</c:v>
                </c:pt>
                <c:pt idx="721">
                  <c:v>53.552926999999997</c:v>
                </c:pt>
                <c:pt idx="722">
                  <c:v>53.523735000000002</c:v>
                </c:pt>
                <c:pt idx="723">
                  <c:v>53.497861999999998</c:v>
                </c:pt>
                <c:pt idx="724">
                  <c:v>53.510576</c:v>
                </c:pt>
                <c:pt idx="725">
                  <c:v>53.524372999999997</c:v>
                </c:pt>
                <c:pt idx="726">
                  <c:v>53.560889000000003</c:v>
                </c:pt>
                <c:pt idx="727">
                  <c:v>53.558599000000001</c:v>
                </c:pt>
                <c:pt idx="728">
                  <c:v>53.519795999999999</c:v>
                </c:pt>
                <c:pt idx="729">
                  <c:v>53.491098000000001</c:v>
                </c:pt>
                <c:pt idx="730">
                  <c:v>53.463479000000007</c:v>
                </c:pt>
                <c:pt idx="731">
                  <c:v>53.445093000000007</c:v>
                </c:pt>
                <c:pt idx="732">
                  <c:v>53.475761000000006</c:v>
                </c:pt>
                <c:pt idx="733">
                  <c:v>53.498999000000005</c:v>
                </c:pt>
                <c:pt idx="734">
                  <c:v>53.489684000000004</c:v>
                </c:pt>
                <c:pt idx="735">
                  <c:v>53.490486000000004</c:v>
                </c:pt>
                <c:pt idx="736">
                  <c:v>53.456775999999998</c:v>
                </c:pt>
                <c:pt idx="737">
                  <c:v>53.427087</c:v>
                </c:pt>
                <c:pt idx="738">
                  <c:v>53.446599999999997</c:v>
                </c:pt>
                <c:pt idx="739">
                  <c:v>53.462984999999996</c:v>
                </c:pt>
                <c:pt idx="740">
                  <c:v>53.481517999999994</c:v>
                </c:pt>
                <c:pt idx="741">
                  <c:v>53.471483999999997</c:v>
                </c:pt>
                <c:pt idx="742">
                  <c:v>53.454988</c:v>
                </c:pt>
                <c:pt idx="743">
                  <c:v>53.431041</c:v>
                </c:pt>
                <c:pt idx="744">
                  <c:v>53.401841000000005</c:v>
                </c:pt>
                <c:pt idx="745">
                  <c:v>53.379369000000004</c:v>
                </c:pt>
                <c:pt idx="746">
                  <c:v>53.403487000000005</c:v>
                </c:pt>
                <c:pt idx="747">
                  <c:v>53.415282000000005</c:v>
                </c:pt>
                <c:pt idx="748">
                  <c:v>53.431553000000001</c:v>
                </c:pt>
                <c:pt idx="749">
                  <c:v>53.385838999999997</c:v>
                </c:pt>
                <c:pt idx="750">
                  <c:v>53.370735000000003</c:v>
                </c:pt>
                <c:pt idx="751">
                  <c:v>53.351237999999995</c:v>
                </c:pt>
                <c:pt idx="752">
                  <c:v>53.342008999999997</c:v>
                </c:pt>
                <c:pt idx="753">
                  <c:v>53.362597000000008</c:v>
                </c:pt>
                <c:pt idx="754">
                  <c:v>53.412822000000006</c:v>
                </c:pt>
                <c:pt idx="755">
                  <c:v>53.402155</c:v>
                </c:pt>
                <c:pt idx="756">
                  <c:v>53.345500999999999</c:v>
                </c:pt>
                <c:pt idx="757">
                  <c:v>53.32345999999999</c:v>
                </c:pt>
                <c:pt idx="758">
                  <c:v>53.318992000000001</c:v>
                </c:pt>
                <c:pt idx="759">
                  <c:v>53.310458000000004</c:v>
                </c:pt>
                <c:pt idx="760">
                  <c:v>53.330270000000006</c:v>
                </c:pt>
                <c:pt idx="761">
                  <c:v>53.338559000000004</c:v>
                </c:pt>
                <c:pt idx="762">
                  <c:v>53.344611</c:v>
                </c:pt>
                <c:pt idx="763">
                  <c:v>53.316414999999999</c:v>
                </c:pt>
                <c:pt idx="764">
                  <c:v>53.265231000000007</c:v>
                </c:pt>
                <c:pt idx="765">
                  <c:v>53.258366000000002</c:v>
                </c:pt>
                <c:pt idx="766">
                  <c:v>53.27671800000001</c:v>
                </c:pt>
                <c:pt idx="767">
                  <c:v>53.305212000000004</c:v>
                </c:pt>
                <c:pt idx="768">
                  <c:v>53.334601999999997</c:v>
                </c:pt>
                <c:pt idx="769">
                  <c:v>53.306906999999995</c:v>
                </c:pt>
                <c:pt idx="770">
                  <c:v>53.252536000000006</c:v>
                </c:pt>
                <c:pt idx="771">
                  <c:v>53.221631000000009</c:v>
                </c:pt>
                <c:pt idx="772">
                  <c:v>53.233774999999994</c:v>
                </c:pt>
                <c:pt idx="773">
                  <c:v>53.251005000000006</c:v>
                </c:pt>
                <c:pt idx="774">
                  <c:v>53.280430000000003</c:v>
                </c:pt>
                <c:pt idx="775">
                  <c:v>53.275956000000001</c:v>
                </c:pt>
                <c:pt idx="776">
                  <c:v>53.261600999999992</c:v>
                </c:pt>
                <c:pt idx="777">
                  <c:v>53.214613</c:v>
                </c:pt>
                <c:pt idx="778">
                  <c:v>53.193089000000008</c:v>
                </c:pt>
                <c:pt idx="779">
                  <c:v>53.222678999999999</c:v>
                </c:pt>
                <c:pt idx="780">
                  <c:v>53.231583999999998</c:v>
                </c:pt>
                <c:pt idx="781">
                  <c:v>53.250064999999999</c:v>
                </c:pt>
                <c:pt idx="782">
                  <c:v>53.237329999999993</c:v>
                </c:pt>
                <c:pt idx="783">
                  <c:v>53.191168000000005</c:v>
                </c:pt>
                <c:pt idx="784">
                  <c:v>53.177563000000006</c:v>
                </c:pt>
                <c:pt idx="785">
                  <c:v>53.182793000000004</c:v>
                </c:pt>
                <c:pt idx="786">
                  <c:v>53.201296999999997</c:v>
                </c:pt>
                <c:pt idx="787">
                  <c:v>53.200247999999995</c:v>
                </c:pt>
                <c:pt idx="788">
                  <c:v>53.188409000000007</c:v>
                </c:pt>
                <c:pt idx="789">
                  <c:v>53.193218999999992</c:v>
                </c:pt>
                <c:pt idx="790">
                  <c:v>53.176719999999996</c:v>
                </c:pt>
                <c:pt idx="791">
                  <c:v>53.133858000000004</c:v>
                </c:pt>
                <c:pt idx="792">
                  <c:v>53.136817000000001</c:v>
                </c:pt>
                <c:pt idx="793">
                  <c:v>53.184118000000005</c:v>
                </c:pt>
                <c:pt idx="794">
                  <c:v>53.194698999999993</c:v>
                </c:pt>
                <c:pt idx="795">
                  <c:v>53.193081999999997</c:v>
                </c:pt>
                <c:pt idx="796">
                  <c:v>53.153419999999997</c:v>
                </c:pt>
                <c:pt idx="797">
                  <c:v>53.110853999999996</c:v>
                </c:pt>
                <c:pt idx="798">
                  <c:v>53.103907</c:v>
                </c:pt>
                <c:pt idx="799">
                  <c:v>53.126015000000002</c:v>
                </c:pt>
                <c:pt idx="800">
                  <c:v>53.164039000000002</c:v>
                </c:pt>
                <c:pt idx="801">
                  <c:v>53.171306000000001</c:v>
                </c:pt>
                <c:pt idx="802">
                  <c:v>53.138736000000002</c:v>
                </c:pt>
                <c:pt idx="803">
                  <c:v>53.083127999999995</c:v>
                </c:pt>
                <c:pt idx="804">
                  <c:v>53.088682000000006</c:v>
                </c:pt>
                <c:pt idx="805">
                  <c:v>53.116661000000008</c:v>
                </c:pt>
                <c:pt idx="806">
                  <c:v>53.157158000000003</c:v>
                </c:pt>
                <c:pt idx="807">
                  <c:v>53.141770000000001</c:v>
                </c:pt>
                <c:pt idx="808">
                  <c:v>53.127842999999999</c:v>
                </c:pt>
                <c:pt idx="809">
                  <c:v>53.093336000000001</c:v>
                </c:pt>
                <c:pt idx="810">
                  <c:v>53.067993999999999</c:v>
                </c:pt>
                <c:pt idx="811">
                  <c:v>53.078122</c:v>
                </c:pt>
                <c:pt idx="812">
                  <c:v>53.113520000000001</c:v>
                </c:pt>
                <c:pt idx="813">
                  <c:v>53.14546</c:v>
                </c:pt>
                <c:pt idx="814">
                  <c:v>53.121589</c:v>
                </c:pt>
                <c:pt idx="815">
                  <c:v>53.085932999999997</c:v>
                </c:pt>
                <c:pt idx="816">
                  <c:v>53.074754000000006</c:v>
                </c:pt>
                <c:pt idx="817">
                  <c:v>53.067898000000007</c:v>
                </c:pt>
                <c:pt idx="818">
                  <c:v>53.084671999999991</c:v>
                </c:pt>
                <c:pt idx="819">
                  <c:v>53.097346000000002</c:v>
                </c:pt>
                <c:pt idx="820">
                  <c:v>53.057574000000002</c:v>
                </c:pt>
                <c:pt idx="821">
                  <c:v>53.039425999999999</c:v>
                </c:pt>
                <c:pt idx="822">
                  <c:v>53.031838</c:v>
                </c:pt>
                <c:pt idx="823">
                  <c:v>52.991016999999999</c:v>
                </c:pt>
                <c:pt idx="824">
                  <c:v>53.040464</c:v>
                </c:pt>
                <c:pt idx="825">
                  <c:v>53.044382000000006</c:v>
                </c:pt>
                <c:pt idx="826">
                  <c:v>53.032296999999993</c:v>
                </c:pt>
                <c:pt idx="827">
                  <c:v>53.013827999999997</c:v>
                </c:pt>
                <c:pt idx="828">
                  <c:v>52.979489000000001</c:v>
                </c:pt>
                <c:pt idx="829">
                  <c:v>53.003051999999997</c:v>
                </c:pt>
                <c:pt idx="830">
                  <c:v>53.065996000000005</c:v>
                </c:pt>
                <c:pt idx="831">
                  <c:v>53.054725000000005</c:v>
                </c:pt>
                <c:pt idx="832">
                  <c:v>52.996801999999995</c:v>
                </c:pt>
                <c:pt idx="833">
                  <c:v>52.981623000000006</c:v>
                </c:pt>
                <c:pt idx="834">
                  <c:v>52.949490000000004</c:v>
                </c:pt>
                <c:pt idx="835">
                  <c:v>52.968883999999996</c:v>
                </c:pt>
                <c:pt idx="836">
                  <c:v>52.997174000000001</c:v>
                </c:pt>
                <c:pt idx="837">
                  <c:v>52.979957000000006</c:v>
                </c:pt>
                <c:pt idx="838">
                  <c:v>52.962780000000002</c:v>
                </c:pt>
                <c:pt idx="839">
                  <c:v>52.938241000000005</c:v>
                </c:pt>
                <c:pt idx="840">
                  <c:v>52.944682999999998</c:v>
                </c:pt>
                <c:pt idx="841">
                  <c:v>52.942816999999991</c:v>
                </c:pt>
                <c:pt idx="842">
                  <c:v>52.974928000000006</c:v>
                </c:pt>
                <c:pt idx="843">
                  <c:v>52.962660999999997</c:v>
                </c:pt>
                <c:pt idx="844">
                  <c:v>52.917780000000008</c:v>
                </c:pt>
                <c:pt idx="845">
                  <c:v>52.899811</c:v>
                </c:pt>
                <c:pt idx="846">
                  <c:v>52.885005999999997</c:v>
                </c:pt>
                <c:pt idx="847">
                  <c:v>52.921078999999999</c:v>
                </c:pt>
                <c:pt idx="848">
                  <c:v>52.91763499999999</c:v>
                </c:pt>
                <c:pt idx="849">
                  <c:v>52.923501000000002</c:v>
                </c:pt>
                <c:pt idx="850">
                  <c:v>52.890477999999995</c:v>
                </c:pt>
                <c:pt idx="851">
                  <c:v>52.885332000000005</c:v>
                </c:pt>
                <c:pt idx="852">
                  <c:v>52.859465000000007</c:v>
                </c:pt>
                <c:pt idx="853">
                  <c:v>52.889007999999997</c:v>
                </c:pt>
                <c:pt idx="854">
                  <c:v>52.853584999999995</c:v>
                </c:pt>
                <c:pt idx="855">
                  <c:v>52.823440999999995</c:v>
                </c:pt>
                <c:pt idx="856">
                  <c:v>52.819217999999999</c:v>
                </c:pt>
                <c:pt idx="857">
                  <c:v>52.776254999999999</c:v>
                </c:pt>
                <c:pt idx="858">
                  <c:v>52.788101000000005</c:v>
                </c:pt>
                <c:pt idx="859">
                  <c:v>52.821741000000003</c:v>
                </c:pt>
                <c:pt idx="860">
                  <c:v>52.848663999999992</c:v>
                </c:pt>
                <c:pt idx="861">
                  <c:v>52.790570999999993</c:v>
                </c:pt>
                <c:pt idx="862">
                  <c:v>52.816778999999997</c:v>
                </c:pt>
                <c:pt idx="863">
                  <c:v>52.817739000000003</c:v>
                </c:pt>
                <c:pt idx="864">
                  <c:v>52.860437999999995</c:v>
                </c:pt>
                <c:pt idx="865">
                  <c:v>52.827965000000006</c:v>
                </c:pt>
                <c:pt idx="866">
                  <c:v>52.784286000000002</c:v>
                </c:pt>
                <c:pt idx="867">
                  <c:v>52.754745999999997</c:v>
                </c:pt>
                <c:pt idx="868">
                  <c:v>52.745387000000001</c:v>
                </c:pt>
                <c:pt idx="869">
                  <c:v>52.756800999999996</c:v>
                </c:pt>
                <c:pt idx="870">
                  <c:v>52.777315999999999</c:v>
                </c:pt>
                <c:pt idx="871">
                  <c:v>52.762124000000007</c:v>
                </c:pt>
                <c:pt idx="872">
                  <c:v>52.770334000000005</c:v>
                </c:pt>
                <c:pt idx="873">
                  <c:v>52.747873999999996</c:v>
                </c:pt>
                <c:pt idx="874">
                  <c:v>52.726903999999998</c:v>
                </c:pt>
                <c:pt idx="875">
                  <c:v>52.790633</c:v>
                </c:pt>
                <c:pt idx="876">
                  <c:v>52.833404999999999</c:v>
                </c:pt>
                <c:pt idx="877">
                  <c:v>52.725342000000005</c:v>
                </c:pt>
                <c:pt idx="878">
                  <c:v>52.709647000000004</c:v>
                </c:pt>
                <c:pt idx="879">
                  <c:v>52.677067999999998</c:v>
                </c:pt>
                <c:pt idx="880">
                  <c:v>52.655542000000004</c:v>
                </c:pt>
                <c:pt idx="881">
                  <c:v>52.699816000000006</c:v>
                </c:pt>
                <c:pt idx="882">
                  <c:v>52.706736999999997</c:v>
                </c:pt>
                <c:pt idx="883">
                  <c:v>52.663380999999994</c:v>
                </c:pt>
                <c:pt idx="884">
                  <c:v>52.647884999999995</c:v>
                </c:pt>
                <c:pt idx="885">
                  <c:v>52.66572</c:v>
                </c:pt>
                <c:pt idx="886">
                  <c:v>52.631081999999999</c:v>
                </c:pt>
                <c:pt idx="887">
                  <c:v>52.694231999999992</c:v>
                </c:pt>
                <c:pt idx="888">
                  <c:v>52.615499</c:v>
                </c:pt>
                <c:pt idx="889">
                  <c:v>52.548793000000003</c:v>
                </c:pt>
                <c:pt idx="890">
                  <c:v>52.604299000000005</c:v>
                </c:pt>
                <c:pt idx="891">
                  <c:v>52.587262999999993</c:v>
                </c:pt>
                <c:pt idx="892">
                  <c:v>52.583606999999994</c:v>
                </c:pt>
                <c:pt idx="893">
                  <c:v>52.593097</c:v>
                </c:pt>
                <c:pt idx="894">
                  <c:v>52.498902999999999</c:v>
                </c:pt>
                <c:pt idx="895">
                  <c:v>52.431553000000001</c:v>
                </c:pt>
                <c:pt idx="896">
                  <c:v>52.486743000000004</c:v>
                </c:pt>
                <c:pt idx="897">
                  <c:v>52.555005000000001</c:v>
                </c:pt>
                <c:pt idx="898">
                  <c:v>52.502328000000006</c:v>
                </c:pt>
                <c:pt idx="899">
                  <c:v>52.452825999999995</c:v>
                </c:pt>
                <c:pt idx="900">
                  <c:v>52.521673000000007</c:v>
                </c:pt>
                <c:pt idx="901">
                  <c:v>52.534729000000006</c:v>
                </c:pt>
                <c:pt idx="902">
                  <c:v>52.498303999999997</c:v>
                </c:pt>
                <c:pt idx="903">
                  <c:v>52.512734999999999</c:v>
                </c:pt>
                <c:pt idx="904">
                  <c:v>52.391520999999997</c:v>
                </c:pt>
                <c:pt idx="905">
                  <c:v>52.364039999999996</c:v>
                </c:pt>
                <c:pt idx="906">
                  <c:v>52.404839000000003</c:v>
                </c:pt>
                <c:pt idx="907">
                  <c:v>52.460974999999998</c:v>
                </c:pt>
                <c:pt idx="908">
                  <c:v>52.377870999999999</c:v>
                </c:pt>
                <c:pt idx="909">
                  <c:v>52.376133000000003</c:v>
                </c:pt>
                <c:pt idx="910">
                  <c:v>52.313419999999994</c:v>
                </c:pt>
                <c:pt idx="911">
                  <c:v>52.323174999999992</c:v>
                </c:pt>
                <c:pt idx="912">
                  <c:v>52.370854999999999</c:v>
                </c:pt>
                <c:pt idx="913">
                  <c:v>52.263643000000002</c:v>
                </c:pt>
                <c:pt idx="914">
                  <c:v>52.190020000000004</c:v>
                </c:pt>
                <c:pt idx="915">
                  <c:v>52.227917999999995</c:v>
                </c:pt>
                <c:pt idx="916">
                  <c:v>52.382401000000002</c:v>
                </c:pt>
                <c:pt idx="917">
                  <c:v>52.404171000000005</c:v>
                </c:pt>
                <c:pt idx="918">
                  <c:v>52.368265000000001</c:v>
                </c:pt>
                <c:pt idx="919">
                  <c:v>52.252260000000007</c:v>
                </c:pt>
                <c:pt idx="920">
                  <c:v>52.348070999999997</c:v>
                </c:pt>
                <c:pt idx="921">
                  <c:v>52.364682999999992</c:v>
                </c:pt>
                <c:pt idx="922">
                  <c:v>52.399017999999998</c:v>
                </c:pt>
                <c:pt idx="923">
                  <c:v>52.266035999999993</c:v>
                </c:pt>
                <c:pt idx="924">
                  <c:v>52.202489</c:v>
                </c:pt>
                <c:pt idx="925">
                  <c:v>52.278854999999993</c:v>
                </c:pt>
                <c:pt idx="926">
                  <c:v>52.246332000000002</c:v>
                </c:pt>
                <c:pt idx="927">
                  <c:v>52.247686999999999</c:v>
                </c:pt>
                <c:pt idx="928">
                  <c:v>52.217958000000003</c:v>
                </c:pt>
                <c:pt idx="929">
                  <c:v>52.176322000000006</c:v>
                </c:pt>
                <c:pt idx="930">
                  <c:v>52.206254000000008</c:v>
                </c:pt>
                <c:pt idx="931">
                  <c:v>52.15642299999999</c:v>
                </c:pt>
                <c:pt idx="932">
                  <c:v>52.229963000000005</c:v>
                </c:pt>
                <c:pt idx="933">
                  <c:v>52.101970000000001</c:v>
                </c:pt>
                <c:pt idx="934">
                  <c:v>52.139638000000005</c:v>
                </c:pt>
                <c:pt idx="935">
                  <c:v>51.961926999999996</c:v>
                </c:pt>
                <c:pt idx="936">
                  <c:v>52.052382000000009</c:v>
                </c:pt>
                <c:pt idx="937">
                  <c:v>51.875621000000002</c:v>
                </c:pt>
                <c:pt idx="938">
                  <c:v>51.946604999999991</c:v>
                </c:pt>
                <c:pt idx="939">
                  <c:v>52.074834000000003</c:v>
                </c:pt>
                <c:pt idx="940">
                  <c:v>52.997164999999995</c:v>
                </c:pt>
                <c:pt idx="941">
                  <c:v>53.091759000000003</c:v>
                </c:pt>
                <c:pt idx="942">
                  <c:v>53.137478999999999</c:v>
                </c:pt>
                <c:pt idx="943">
                  <c:v>52.915062999999996</c:v>
                </c:pt>
                <c:pt idx="944">
                  <c:v>53.015835000000003</c:v>
                </c:pt>
                <c:pt idx="945">
                  <c:v>53.045043999999997</c:v>
                </c:pt>
                <c:pt idx="946">
                  <c:v>53.026941000000001</c:v>
                </c:pt>
                <c:pt idx="947">
                  <c:v>52.987571999999993</c:v>
                </c:pt>
                <c:pt idx="948">
                  <c:v>52.977445999999993</c:v>
                </c:pt>
                <c:pt idx="949">
                  <c:v>52.996209000000007</c:v>
                </c:pt>
                <c:pt idx="950">
                  <c:v>53.056445000000004</c:v>
                </c:pt>
                <c:pt idx="951">
                  <c:v>52.94258</c:v>
                </c:pt>
                <c:pt idx="952">
                  <c:v>53.044117000000007</c:v>
                </c:pt>
                <c:pt idx="953">
                  <c:v>52.951867999999997</c:v>
                </c:pt>
                <c:pt idx="954">
                  <c:v>52.966650000000001</c:v>
                </c:pt>
                <c:pt idx="955">
                  <c:v>52.952107999999996</c:v>
                </c:pt>
                <c:pt idx="956">
                  <c:v>52.943145000000001</c:v>
                </c:pt>
                <c:pt idx="957">
                  <c:v>52.893306000000003</c:v>
                </c:pt>
                <c:pt idx="958">
                  <c:v>52.931789000000002</c:v>
                </c:pt>
                <c:pt idx="959">
                  <c:v>52.917805999999992</c:v>
                </c:pt>
                <c:pt idx="960">
                  <c:v>52.861188000000006</c:v>
                </c:pt>
                <c:pt idx="961">
                  <c:v>52.908186000000001</c:v>
                </c:pt>
                <c:pt idx="962">
                  <c:v>52.959496000000001</c:v>
                </c:pt>
                <c:pt idx="963">
                  <c:v>52.884562000000003</c:v>
                </c:pt>
                <c:pt idx="964">
                  <c:v>52.896845999999996</c:v>
                </c:pt>
                <c:pt idx="965">
                  <c:v>52.908466999999995</c:v>
                </c:pt>
                <c:pt idx="966">
                  <c:v>52.861311000000008</c:v>
                </c:pt>
                <c:pt idx="967">
                  <c:v>52.88297</c:v>
                </c:pt>
                <c:pt idx="968">
                  <c:v>52.90945</c:v>
                </c:pt>
                <c:pt idx="969">
                  <c:v>52.878196000000003</c:v>
                </c:pt>
                <c:pt idx="970">
                  <c:v>52.879143999999997</c:v>
                </c:pt>
                <c:pt idx="971">
                  <c:v>52.861787</c:v>
                </c:pt>
                <c:pt idx="972">
                  <c:v>52.886031000000003</c:v>
                </c:pt>
                <c:pt idx="973">
                  <c:v>52.880418999999996</c:v>
                </c:pt>
                <c:pt idx="974">
                  <c:v>52.870558000000003</c:v>
                </c:pt>
                <c:pt idx="975">
                  <c:v>52.881163000000008</c:v>
                </c:pt>
                <c:pt idx="976">
                  <c:v>52.880634000000008</c:v>
                </c:pt>
                <c:pt idx="977">
                  <c:v>52.872082999999996</c:v>
                </c:pt>
                <c:pt idx="978">
                  <c:v>52.869448999999996</c:v>
                </c:pt>
                <c:pt idx="979">
                  <c:v>52.870173999999999</c:v>
                </c:pt>
                <c:pt idx="980">
                  <c:v>52.903571999999997</c:v>
                </c:pt>
                <c:pt idx="981">
                  <c:v>52.952822000000005</c:v>
                </c:pt>
                <c:pt idx="982">
                  <c:v>52.891115000000006</c:v>
                </c:pt>
                <c:pt idx="983">
                  <c:v>52.843533000000001</c:v>
                </c:pt>
                <c:pt idx="984">
                  <c:v>52.870152000000004</c:v>
                </c:pt>
                <c:pt idx="985">
                  <c:v>52.907423999999999</c:v>
                </c:pt>
                <c:pt idx="986">
                  <c:v>52.910286999999997</c:v>
                </c:pt>
                <c:pt idx="987">
                  <c:v>52.883766999999999</c:v>
                </c:pt>
                <c:pt idx="988">
                  <c:v>52.887337000000002</c:v>
                </c:pt>
                <c:pt idx="989">
                  <c:v>52.925201999999999</c:v>
                </c:pt>
                <c:pt idx="990">
                  <c:v>52.926766999999998</c:v>
                </c:pt>
                <c:pt idx="991">
                  <c:v>53.009931000000002</c:v>
                </c:pt>
                <c:pt idx="992">
                  <c:v>53.037672000000001</c:v>
                </c:pt>
                <c:pt idx="993">
                  <c:v>53.035277999999998</c:v>
                </c:pt>
                <c:pt idx="994">
                  <c:v>53.014865999999998</c:v>
                </c:pt>
                <c:pt idx="995">
                  <c:v>52.948034000000007</c:v>
                </c:pt>
                <c:pt idx="996">
                  <c:v>53.000211999999998</c:v>
                </c:pt>
                <c:pt idx="997">
                  <c:v>53.006934999999991</c:v>
                </c:pt>
                <c:pt idx="998">
                  <c:v>52.975265</c:v>
                </c:pt>
                <c:pt idx="999">
                  <c:v>52.996517999999995</c:v>
                </c:pt>
                <c:pt idx="1000">
                  <c:v>52.931873999999993</c:v>
                </c:pt>
                <c:pt idx="1001">
                  <c:v>52.956775000000007</c:v>
                </c:pt>
                <c:pt idx="1002">
                  <c:v>52.922138000000004</c:v>
                </c:pt>
                <c:pt idx="1003">
                  <c:v>52.948206999999996</c:v>
                </c:pt>
                <c:pt idx="1004">
                  <c:v>52.938473999999999</c:v>
                </c:pt>
                <c:pt idx="1005">
                  <c:v>52.961289999999998</c:v>
                </c:pt>
                <c:pt idx="1006">
                  <c:v>52.965406999999999</c:v>
                </c:pt>
                <c:pt idx="1007">
                  <c:v>52.964558000000004</c:v>
                </c:pt>
                <c:pt idx="1008">
                  <c:v>52.961525000000002</c:v>
                </c:pt>
                <c:pt idx="1009">
                  <c:v>52.934425999999995</c:v>
                </c:pt>
                <c:pt idx="1010">
                  <c:v>52.914884999999991</c:v>
                </c:pt>
                <c:pt idx="1011">
                  <c:v>52.904749000000002</c:v>
                </c:pt>
                <c:pt idx="1012">
                  <c:v>52.954809000000004</c:v>
                </c:pt>
                <c:pt idx="1013">
                  <c:v>52.978199999999994</c:v>
                </c:pt>
                <c:pt idx="1014">
                  <c:v>52.924753000000003</c:v>
                </c:pt>
                <c:pt idx="1015">
                  <c:v>52.936157999999999</c:v>
                </c:pt>
                <c:pt idx="1016">
                  <c:v>52.949599999999997</c:v>
                </c:pt>
                <c:pt idx="1017">
                  <c:v>52.963569</c:v>
                </c:pt>
                <c:pt idx="1018">
                  <c:v>52.951632999999994</c:v>
                </c:pt>
                <c:pt idx="1019">
                  <c:v>52.925973999999997</c:v>
                </c:pt>
                <c:pt idx="1020">
                  <c:v>52.922378000000002</c:v>
                </c:pt>
                <c:pt idx="1021">
                  <c:v>52.914394000000001</c:v>
                </c:pt>
                <c:pt idx="1022">
                  <c:v>52.911169000000001</c:v>
                </c:pt>
                <c:pt idx="1023">
                  <c:v>52.907541999999992</c:v>
                </c:pt>
                <c:pt idx="1024">
                  <c:v>52.918059999999997</c:v>
                </c:pt>
                <c:pt idx="1025">
                  <c:v>52.923789999999997</c:v>
                </c:pt>
                <c:pt idx="1026">
                  <c:v>52.899511000000004</c:v>
                </c:pt>
                <c:pt idx="1027">
                  <c:v>52.895040000000002</c:v>
                </c:pt>
                <c:pt idx="1028">
                  <c:v>52.920026</c:v>
                </c:pt>
                <c:pt idx="1029">
                  <c:v>52.911289000000004</c:v>
                </c:pt>
                <c:pt idx="1030">
                  <c:v>52.888485999999993</c:v>
                </c:pt>
                <c:pt idx="1031">
                  <c:v>52.911078000000003</c:v>
                </c:pt>
                <c:pt idx="1032">
                  <c:v>52.952605999999996</c:v>
                </c:pt>
                <c:pt idx="1033">
                  <c:v>52.930539000000003</c:v>
                </c:pt>
                <c:pt idx="1034">
                  <c:v>52.906084999999997</c:v>
                </c:pt>
                <c:pt idx="1035">
                  <c:v>52.933016000000002</c:v>
                </c:pt>
                <c:pt idx="1036">
                  <c:v>52.938660000000006</c:v>
                </c:pt>
                <c:pt idx="1037">
                  <c:v>52.903754999999997</c:v>
                </c:pt>
                <c:pt idx="1038">
                  <c:v>52.898434000000002</c:v>
                </c:pt>
                <c:pt idx="1039">
                  <c:v>52.919329000000005</c:v>
                </c:pt>
                <c:pt idx="1040">
                  <c:v>52.882344000000003</c:v>
                </c:pt>
                <c:pt idx="1041">
                  <c:v>52.871694999999995</c:v>
                </c:pt>
                <c:pt idx="1042">
                  <c:v>52.891710000000003</c:v>
                </c:pt>
                <c:pt idx="1043">
                  <c:v>52.896575000000006</c:v>
                </c:pt>
                <c:pt idx="1044">
                  <c:v>52.888106000000001</c:v>
                </c:pt>
                <c:pt idx="1045">
                  <c:v>52.878894000000003</c:v>
                </c:pt>
                <c:pt idx="1046">
                  <c:v>52.883561</c:v>
                </c:pt>
                <c:pt idx="1047">
                  <c:v>52.894494999999999</c:v>
                </c:pt>
                <c:pt idx="1048">
                  <c:v>52.889434000000001</c:v>
                </c:pt>
                <c:pt idx="1049">
                  <c:v>52.866864999999997</c:v>
                </c:pt>
                <c:pt idx="1050">
                  <c:v>52.892991000000002</c:v>
                </c:pt>
                <c:pt idx="1051">
                  <c:v>52.888743000000005</c:v>
                </c:pt>
                <c:pt idx="1052">
                  <c:v>52.867238999999998</c:v>
                </c:pt>
                <c:pt idx="1053">
                  <c:v>52.889768000000004</c:v>
                </c:pt>
                <c:pt idx="1054">
                  <c:v>52.869523000000001</c:v>
                </c:pt>
                <c:pt idx="1055">
                  <c:v>52.855195000000002</c:v>
                </c:pt>
                <c:pt idx="1056">
                  <c:v>52.850534000000003</c:v>
                </c:pt>
                <c:pt idx="1057">
                  <c:v>52.849171999999996</c:v>
                </c:pt>
                <c:pt idx="1058">
                  <c:v>52.877274999999997</c:v>
                </c:pt>
                <c:pt idx="1059">
                  <c:v>52.878813999999998</c:v>
                </c:pt>
                <c:pt idx="1060">
                  <c:v>52.862733000000006</c:v>
                </c:pt>
                <c:pt idx="1061">
                  <c:v>52.859980000000007</c:v>
                </c:pt>
                <c:pt idx="1062">
                  <c:v>52.867803999999992</c:v>
                </c:pt>
                <c:pt idx="1063">
                  <c:v>52.878617000000006</c:v>
                </c:pt>
                <c:pt idx="1064">
                  <c:v>52.863613000000001</c:v>
                </c:pt>
                <c:pt idx="1065">
                  <c:v>52.863920000000007</c:v>
                </c:pt>
                <c:pt idx="1066">
                  <c:v>52.839903</c:v>
                </c:pt>
                <c:pt idx="1067">
                  <c:v>52.835787000000003</c:v>
                </c:pt>
                <c:pt idx="1068">
                  <c:v>52.825925000000005</c:v>
                </c:pt>
                <c:pt idx="1069">
                  <c:v>52.818061000000007</c:v>
                </c:pt>
                <c:pt idx="1070">
                  <c:v>52.825427000000005</c:v>
                </c:pt>
                <c:pt idx="1071">
                  <c:v>52.809135999999995</c:v>
                </c:pt>
                <c:pt idx="1072">
                  <c:v>52.807837000000006</c:v>
                </c:pt>
                <c:pt idx="1073">
                  <c:v>52.837088999999999</c:v>
                </c:pt>
                <c:pt idx="1074">
                  <c:v>52.842356999999993</c:v>
                </c:pt>
                <c:pt idx="1075">
                  <c:v>52.830544000000003</c:v>
                </c:pt>
                <c:pt idx="1076">
                  <c:v>52.821658000000006</c:v>
                </c:pt>
                <c:pt idx="1077">
                  <c:v>52.826097999999995</c:v>
                </c:pt>
                <c:pt idx="1078">
                  <c:v>52.785439000000004</c:v>
                </c:pt>
                <c:pt idx="1079">
                  <c:v>52.761183000000003</c:v>
                </c:pt>
                <c:pt idx="1080">
                  <c:v>52.77991699999999</c:v>
                </c:pt>
                <c:pt idx="1081">
                  <c:v>52.778059999999996</c:v>
                </c:pt>
                <c:pt idx="1082">
                  <c:v>52.767442000000003</c:v>
                </c:pt>
                <c:pt idx="1083">
                  <c:v>52.788276999999994</c:v>
                </c:pt>
                <c:pt idx="1084">
                  <c:v>52.762842000000006</c:v>
                </c:pt>
                <c:pt idx="1085">
                  <c:v>52.740569000000008</c:v>
                </c:pt>
                <c:pt idx="1086">
                  <c:v>52.756035999999995</c:v>
                </c:pt>
                <c:pt idx="1087">
                  <c:v>52.752130000000008</c:v>
                </c:pt>
                <c:pt idx="1088">
                  <c:v>52.744664999999998</c:v>
                </c:pt>
                <c:pt idx="1089">
                  <c:v>52.732602999999997</c:v>
                </c:pt>
                <c:pt idx="1090">
                  <c:v>52.769543000000006</c:v>
                </c:pt>
                <c:pt idx="1091">
                  <c:v>52.768695000000001</c:v>
                </c:pt>
                <c:pt idx="1092">
                  <c:v>52.762777999999997</c:v>
                </c:pt>
                <c:pt idx="1093">
                  <c:v>52.781406000000004</c:v>
                </c:pt>
                <c:pt idx="1094">
                  <c:v>52.731811</c:v>
                </c:pt>
                <c:pt idx="1095">
                  <c:v>52.737600999999998</c:v>
                </c:pt>
                <c:pt idx="1096">
                  <c:v>52.758879999999998</c:v>
                </c:pt>
                <c:pt idx="1097">
                  <c:v>52.703324000000002</c:v>
                </c:pt>
                <c:pt idx="1098">
                  <c:v>52.714423000000004</c:v>
                </c:pt>
                <c:pt idx="1099">
                  <c:v>52.687309000000006</c:v>
                </c:pt>
                <c:pt idx="1100">
                  <c:v>52.700862999999998</c:v>
                </c:pt>
                <c:pt idx="1101">
                  <c:v>52.704578000000005</c:v>
                </c:pt>
                <c:pt idx="1102">
                  <c:v>52.688024000000006</c:v>
                </c:pt>
                <c:pt idx="1103">
                  <c:v>52.698458999999993</c:v>
                </c:pt>
                <c:pt idx="1104">
                  <c:v>52.719662</c:v>
                </c:pt>
                <c:pt idx="1105">
                  <c:v>52.679103000000005</c:v>
                </c:pt>
                <c:pt idx="1106">
                  <c:v>52.677825999999996</c:v>
                </c:pt>
                <c:pt idx="1107">
                  <c:v>52.642480000000006</c:v>
                </c:pt>
                <c:pt idx="1108">
                  <c:v>52.673755999999997</c:v>
                </c:pt>
                <c:pt idx="1109">
                  <c:v>52.679083000000006</c:v>
                </c:pt>
                <c:pt idx="1110">
                  <c:v>52.683058999999993</c:v>
                </c:pt>
                <c:pt idx="1111">
                  <c:v>52.644562000000001</c:v>
                </c:pt>
                <c:pt idx="1112">
                  <c:v>52.659865999999994</c:v>
                </c:pt>
                <c:pt idx="1113">
                  <c:v>52.631537000000002</c:v>
                </c:pt>
                <c:pt idx="1114">
                  <c:v>52.644390999999999</c:v>
                </c:pt>
                <c:pt idx="1115">
                  <c:v>52.623142000000001</c:v>
                </c:pt>
                <c:pt idx="1116">
                  <c:v>52.606835999999994</c:v>
                </c:pt>
                <c:pt idx="1117">
                  <c:v>52.607168000000001</c:v>
                </c:pt>
                <c:pt idx="1118">
                  <c:v>52.616894999999992</c:v>
                </c:pt>
                <c:pt idx="1119">
                  <c:v>52.595476000000005</c:v>
                </c:pt>
                <c:pt idx="1120">
                  <c:v>52.599749000000003</c:v>
                </c:pt>
                <c:pt idx="1121">
                  <c:v>52.578927</c:v>
                </c:pt>
                <c:pt idx="1122">
                  <c:v>52.585295000000002</c:v>
                </c:pt>
                <c:pt idx="1123">
                  <c:v>52.598630000000007</c:v>
                </c:pt>
                <c:pt idx="1124">
                  <c:v>52.593306000000005</c:v>
                </c:pt>
                <c:pt idx="1125">
                  <c:v>52.582895000000001</c:v>
                </c:pt>
                <c:pt idx="1126">
                  <c:v>52.608521000000003</c:v>
                </c:pt>
                <c:pt idx="1127">
                  <c:v>52.572711999999996</c:v>
                </c:pt>
                <c:pt idx="1128">
                  <c:v>52.598994999999995</c:v>
                </c:pt>
                <c:pt idx="1129">
                  <c:v>52.596768999999995</c:v>
                </c:pt>
                <c:pt idx="1130">
                  <c:v>52.574981999999991</c:v>
                </c:pt>
                <c:pt idx="1131">
                  <c:v>52.575648000000001</c:v>
                </c:pt>
                <c:pt idx="1132">
                  <c:v>52.589280000000002</c:v>
                </c:pt>
                <c:pt idx="1133">
                  <c:v>52.598924999999994</c:v>
                </c:pt>
                <c:pt idx="1134">
                  <c:v>52.582881</c:v>
                </c:pt>
                <c:pt idx="1135">
                  <c:v>52.572932000000002</c:v>
                </c:pt>
                <c:pt idx="1136">
                  <c:v>52.569665000000008</c:v>
                </c:pt>
                <c:pt idx="1137">
                  <c:v>52.551456999999999</c:v>
                </c:pt>
                <c:pt idx="1138">
                  <c:v>52.568148999999998</c:v>
                </c:pt>
                <c:pt idx="1139">
                  <c:v>52.583663000000008</c:v>
                </c:pt>
                <c:pt idx="1140">
                  <c:v>52.557657999999996</c:v>
                </c:pt>
                <c:pt idx="1141">
                  <c:v>52.576966000000006</c:v>
                </c:pt>
                <c:pt idx="1142">
                  <c:v>52.564625999999997</c:v>
                </c:pt>
                <c:pt idx="1143">
                  <c:v>52.615528999999995</c:v>
                </c:pt>
                <c:pt idx="1144">
                  <c:v>52.556000000000004</c:v>
                </c:pt>
                <c:pt idx="1145">
                  <c:v>52.536965000000002</c:v>
                </c:pt>
                <c:pt idx="1146">
                  <c:v>52.536142000000005</c:v>
                </c:pt>
                <c:pt idx="1147">
                  <c:v>52.552849999999999</c:v>
                </c:pt>
                <c:pt idx="1148">
                  <c:v>52.580716000000002</c:v>
                </c:pt>
                <c:pt idx="1149">
                  <c:v>52.521357000000002</c:v>
                </c:pt>
                <c:pt idx="1150">
                  <c:v>52.506536000000004</c:v>
                </c:pt>
                <c:pt idx="1151">
                  <c:v>52.526359000000006</c:v>
                </c:pt>
                <c:pt idx="1152">
                  <c:v>52.531151000000008</c:v>
                </c:pt>
                <c:pt idx="1153">
                  <c:v>52.556731999999997</c:v>
                </c:pt>
                <c:pt idx="1154">
                  <c:v>52.516374999999996</c:v>
                </c:pt>
                <c:pt idx="1155">
                  <c:v>52.538431000000003</c:v>
                </c:pt>
                <c:pt idx="1156">
                  <c:v>52.517516999999998</c:v>
                </c:pt>
                <c:pt idx="1157">
                  <c:v>52.522710999999994</c:v>
                </c:pt>
                <c:pt idx="1158">
                  <c:v>52.551292000000004</c:v>
                </c:pt>
                <c:pt idx="1159">
                  <c:v>52.546160999999998</c:v>
                </c:pt>
                <c:pt idx="1160">
                  <c:v>52.505460999999997</c:v>
                </c:pt>
                <c:pt idx="1161">
                  <c:v>52.524657000000005</c:v>
                </c:pt>
                <c:pt idx="1162">
                  <c:v>52.536108999999996</c:v>
                </c:pt>
                <c:pt idx="1163">
                  <c:v>52.515039999999999</c:v>
                </c:pt>
                <c:pt idx="1164">
                  <c:v>52.502873000000001</c:v>
                </c:pt>
                <c:pt idx="1165">
                  <c:v>52.524872000000002</c:v>
                </c:pt>
                <c:pt idx="1166">
                  <c:v>52.530845000000006</c:v>
                </c:pt>
                <c:pt idx="1167">
                  <c:v>52.499997</c:v>
                </c:pt>
                <c:pt idx="1168">
                  <c:v>52.477374000000005</c:v>
                </c:pt>
                <c:pt idx="1169">
                  <c:v>52.519602999999996</c:v>
                </c:pt>
                <c:pt idx="1170">
                  <c:v>52.496370999999996</c:v>
                </c:pt>
                <c:pt idx="1171">
                  <c:v>52.513563000000005</c:v>
                </c:pt>
                <c:pt idx="1172">
                  <c:v>52.483370999999998</c:v>
                </c:pt>
                <c:pt idx="1173">
                  <c:v>52.509664000000008</c:v>
                </c:pt>
                <c:pt idx="1174">
                  <c:v>52.489469</c:v>
                </c:pt>
                <c:pt idx="1175">
                  <c:v>52.497105999999995</c:v>
                </c:pt>
                <c:pt idx="1176">
                  <c:v>52.478935</c:v>
                </c:pt>
                <c:pt idx="1177">
                  <c:v>52.509333000000005</c:v>
                </c:pt>
                <c:pt idx="1178">
                  <c:v>52.546253999999998</c:v>
                </c:pt>
                <c:pt idx="1179">
                  <c:v>52.52966</c:v>
                </c:pt>
                <c:pt idx="1180">
                  <c:v>52.520910999999998</c:v>
                </c:pt>
                <c:pt idx="1181">
                  <c:v>52.522509999999997</c:v>
                </c:pt>
                <c:pt idx="1182">
                  <c:v>52.492673000000003</c:v>
                </c:pt>
                <c:pt idx="1183">
                  <c:v>52.524295000000002</c:v>
                </c:pt>
                <c:pt idx="1184">
                  <c:v>52.535308999999998</c:v>
                </c:pt>
                <c:pt idx="1185">
                  <c:v>52.527566000000007</c:v>
                </c:pt>
                <c:pt idx="1186">
                  <c:v>52.540355999999996</c:v>
                </c:pt>
                <c:pt idx="1187">
                  <c:v>52.525199999999991</c:v>
                </c:pt>
                <c:pt idx="1188">
                  <c:v>52.568574000000005</c:v>
                </c:pt>
                <c:pt idx="1189">
                  <c:v>52.502636000000003</c:v>
                </c:pt>
                <c:pt idx="1190">
                  <c:v>52.520009999999999</c:v>
                </c:pt>
                <c:pt idx="1191">
                  <c:v>52.537008999999998</c:v>
                </c:pt>
                <c:pt idx="1192">
                  <c:v>52.537791999999996</c:v>
                </c:pt>
                <c:pt idx="1193">
                  <c:v>52.542213000000004</c:v>
                </c:pt>
                <c:pt idx="1194">
                  <c:v>52.519193000000001</c:v>
                </c:pt>
                <c:pt idx="1195">
                  <c:v>52.527651999999996</c:v>
                </c:pt>
                <c:pt idx="1196">
                  <c:v>52.546862000000004</c:v>
                </c:pt>
                <c:pt idx="1197">
                  <c:v>52.54367400000001</c:v>
                </c:pt>
                <c:pt idx="1198">
                  <c:v>52.535761000000008</c:v>
                </c:pt>
                <c:pt idx="1199">
                  <c:v>52.529651000000008</c:v>
                </c:pt>
                <c:pt idx="1200">
                  <c:v>52.547481000000005</c:v>
                </c:pt>
                <c:pt idx="1201">
                  <c:v>52.569775999999997</c:v>
                </c:pt>
                <c:pt idx="1202">
                  <c:v>52.549405999999998</c:v>
                </c:pt>
                <c:pt idx="1203">
                  <c:v>52.584837</c:v>
                </c:pt>
                <c:pt idx="1204">
                  <c:v>52.583522000000002</c:v>
                </c:pt>
                <c:pt idx="1205">
                  <c:v>52.565103999999998</c:v>
                </c:pt>
                <c:pt idx="1206">
                  <c:v>52.559689000000006</c:v>
                </c:pt>
                <c:pt idx="1207">
                  <c:v>52.567067999999999</c:v>
                </c:pt>
                <c:pt idx="1208">
                  <c:v>52.568896999999993</c:v>
                </c:pt>
                <c:pt idx="1209">
                  <c:v>52.541768000000005</c:v>
                </c:pt>
                <c:pt idx="1210">
                  <c:v>52.545890999999997</c:v>
                </c:pt>
                <c:pt idx="1211">
                  <c:v>52.590282000000009</c:v>
                </c:pt>
                <c:pt idx="1212">
                  <c:v>52.595182999999999</c:v>
                </c:pt>
                <c:pt idx="1213">
                  <c:v>52.621091999999997</c:v>
                </c:pt>
                <c:pt idx="1214">
                  <c:v>52.619002999999999</c:v>
                </c:pt>
                <c:pt idx="1215">
                  <c:v>52.603773000000004</c:v>
                </c:pt>
                <c:pt idx="1216">
                  <c:v>52.600998000000004</c:v>
                </c:pt>
                <c:pt idx="1217">
                  <c:v>52.605969000000002</c:v>
                </c:pt>
                <c:pt idx="1218">
                  <c:v>52.608914999999996</c:v>
                </c:pt>
                <c:pt idx="1219">
                  <c:v>52.622845999999996</c:v>
                </c:pt>
                <c:pt idx="1220">
                  <c:v>52.638141000000005</c:v>
                </c:pt>
                <c:pt idx="1221">
                  <c:v>52.630241000000005</c:v>
                </c:pt>
                <c:pt idx="1222">
                  <c:v>52.616664999999998</c:v>
                </c:pt>
                <c:pt idx="1223">
                  <c:v>52.623813999999996</c:v>
                </c:pt>
                <c:pt idx="1224">
                  <c:v>52.632947999999999</c:v>
                </c:pt>
                <c:pt idx="1225">
                  <c:v>52.642859000000001</c:v>
                </c:pt>
                <c:pt idx="1226">
                  <c:v>52.634651000000005</c:v>
                </c:pt>
                <c:pt idx="1227">
                  <c:v>52.605559</c:v>
                </c:pt>
                <c:pt idx="1228">
                  <c:v>52.595051999999995</c:v>
                </c:pt>
                <c:pt idx="1229">
                  <c:v>52.627955</c:v>
                </c:pt>
                <c:pt idx="1230">
                  <c:v>52.647427999999998</c:v>
                </c:pt>
                <c:pt idx="1231">
                  <c:v>52.645506999999995</c:v>
                </c:pt>
                <c:pt idx="1232">
                  <c:v>52.635288000000003</c:v>
                </c:pt>
                <c:pt idx="1233">
                  <c:v>52.61539299999999</c:v>
                </c:pt>
                <c:pt idx="1234">
                  <c:v>52.616247999999992</c:v>
                </c:pt>
                <c:pt idx="1235">
                  <c:v>52.604415000000003</c:v>
                </c:pt>
                <c:pt idx="1236">
                  <c:v>52.583655999999998</c:v>
                </c:pt>
                <c:pt idx="1237">
                  <c:v>52.588557999999999</c:v>
                </c:pt>
                <c:pt idx="1238">
                  <c:v>52.570971999999998</c:v>
                </c:pt>
                <c:pt idx="1239">
                  <c:v>53.818960000000004</c:v>
                </c:pt>
                <c:pt idx="1240">
                  <c:v>55.460114999999995</c:v>
                </c:pt>
                <c:pt idx="1241">
                  <c:v>55.438408000000003</c:v>
                </c:pt>
                <c:pt idx="1242">
                  <c:v>55.443196</c:v>
                </c:pt>
                <c:pt idx="1243">
                  <c:v>55.440488000000002</c:v>
                </c:pt>
                <c:pt idx="1244">
                  <c:v>55.405978000000005</c:v>
                </c:pt>
                <c:pt idx="1245">
                  <c:v>55.389432000000006</c:v>
                </c:pt>
                <c:pt idx="1246">
                  <c:v>55.365064000000004</c:v>
                </c:pt>
                <c:pt idx="1247">
                  <c:v>55.35548</c:v>
                </c:pt>
                <c:pt idx="1248">
                  <c:v>55.332098999999999</c:v>
                </c:pt>
                <c:pt idx="1249">
                  <c:v>55.277159000000012</c:v>
                </c:pt>
                <c:pt idx="1250">
                  <c:v>55.224984000000006</c:v>
                </c:pt>
                <c:pt idx="1251">
                  <c:v>55.185587999999996</c:v>
                </c:pt>
                <c:pt idx="1252">
                  <c:v>55.171736999999993</c:v>
                </c:pt>
                <c:pt idx="1253">
                  <c:v>55.128586999999996</c:v>
                </c:pt>
                <c:pt idx="1254">
                  <c:v>55.075203999999999</c:v>
                </c:pt>
                <c:pt idx="1255">
                  <c:v>55.003481000000008</c:v>
                </c:pt>
                <c:pt idx="1256">
                  <c:v>54.945353000000004</c:v>
                </c:pt>
                <c:pt idx="1257">
                  <c:v>54.895797000000002</c:v>
                </c:pt>
                <c:pt idx="1258">
                  <c:v>54.815966000000003</c:v>
                </c:pt>
                <c:pt idx="1259">
                  <c:v>54.731999999999999</c:v>
                </c:pt>
                <c:pt idx="1260">
                  <c:v>54.650755999999994</c:v>
                </c:pt>
                <c:pt idx="1261">
                  <c:v>54.577798999999999</c:v>
                </c:pt>
                <c:pt idx="1262">
                  <c:v>54.493101999999993</c:v>
                </c:pt>
                <c:pt idx="1263">
                  <c:v>54.376323999999997</c:v>
                </c:pt>
                <c:pt idx="1264">
                  <c:v>54.258820999999998</c:v>
                </c:pt>
                <c:pt idx="1265">
                  <c:v>54.141004000000002</c:v>
                </c:pt>
                <c:pt idx="1266">
                  <c:v>54.017071999999999</c:v>
                </c:pt>
                <c:pt idx="1267">
                  <c:v>53.893249000000004</c:v>
                </c:pt>
                <c:pt idx="1268">
                  <c:v>53.74512399999999</c:v>
                </c:pt>
                <c:pt idx="1269">
                  <c:v>53.585822000000007</c:v>
                </c:pt>
                <c:pt idx="1270">
                  <c:v>53.396149000000001</c:v>
                </c:pt>
                <c:pt idx="1271">
                  <c:v>53.241996</c:v>
                </c:pt>
                <c:pt idx="1272">
                  <c:v>53.117941999999992</c:v>
                </c:pt>
                <c:pt idx="1273">
                  <c:v>52.939850999999997</c:v>
                </c:pt>
                <c:pt idx="1274">
                  <c:v>52.754121000000005</c:v>
                </c:pt>
                <c:pt idx="1275">
                  <c:v>52.558093000000007</c:v>
                </c:pt>
                <c:pt idx="1276">
                  <c:v>52.383043999999998</c:v>
                </c:pt>
                <c:pt idx="1277">
                  <c:v>52.211053</c:v>
                </c:pt>
                <c:pt idx="1278">
                  <c:v>51.998262999999994</c:v>
                </c:pt>
                <c:pt idx="1279">
                  <c:v>51.841081999999993</c:v>
                </c:pt>
                <c:pt idx="1280">
                  <c:v>51.699315000000006</c:v>
                </c:pt>
                <c:pt idx="1281">
                  <c:v>51.571303999999998</c:v>
                </c:pt>
                <c:pt idx="1282">
                  <c:v>51.403476000000005</c:v>
                </c:pt>
                <c:pt idx="1283">
                  <c:v>51.281142000000003</c:v>
                </c:pt>
                <c:pt idx="1284">
                  <c:v>51.187530000000002</c:v>
                </c:pt>
                <c:pt idx="1285">
                  <c:v>51.063804999999995</c:v>
                </c:pt>
                <c:pt idx="1286">
                  <c:v>50.979354000000001</c:v>
                </c:pt>
                <c:pt idx="1287">
                  <c:v>50.920654000000006</c:v>
                </c:pt>
                <c:pt idx="1288">
                  <c:v>50.903307000000005</c:v>
                </c:pt>
                <c:pt idx="1289">
                  <c:v>50.921998000000002</c:v>
                </c:pt>
                <c:pt idx="1290">
                  <c:v>50.970347000000004</c:v>
                </c:pt>
                <c:pt idx="1291">
                  <c:v>51.005347999999998</c:v>
                </c:pt>
                <c:pt idx="1292">
                  <c:v>51.078632999999996</c:v>
                </c:pt>
                <c:pt idx="1293">
                  <c:v>51.219886999999993</c:v>
                </c:pt>
                <c:pt idx="1294">
                  <c:v>51.334173999999997</c:v>
                </c:pt>
                <c:pt idx="1295">
                  <c:v>51.478912999999991</c:v>
                </c:pt>
                <c:pt idx="1296">
                  <c:v>51.627198000000007</c:v>
                </c:pt>
                <c:pt idx="1297">
                  <c:v>51.809050999999997</c:v>
                </c:pt>
                <c:pt idx="1298">
                  <c:v>51.984045999999992</c:v>
                </c:pt>
                <c:pt idx="1299">
                  <c:v>52.176739000000005</c:v>
                </c:pt>
                <c:pt idx="1300">
                  <c:v>52.385067999999997</c:v>
                </c:pt>
                <c:pt idx="1301">
                  <c:v>52.579874000000004</c:v>
                </c:pt>
                <c:pt idx="1302">
                  <c:v>52.784948</c:v>
                </c:pt>
                <c:pt idx="1303">
                  <c:v>52.982636999999997</c:v>
                </c:pt>
                <c:pt idx="1304">
                  <c:v>53.206462999999999</c:v>
                </c:pt>
                <c:pt idx="1305">
                  <c:v>53.381805</c:v>
                </c:pt>
                <c:pt idx="1306">
                  <c:v>53.577693000000004</c:v>
                </c:pt>
                <c:pt idx="1307">
                  <c:v>53.777745999999993</c:v>
                </c:pt>
                <c:pt idx="1308">
                  <c:v>53.946537000000006</c:v>
                </c:pt>
                <c:pt idx="1309">
                  <c:v>54.128254000000005</c:v>
                </c:pt>
                <c:pt idx="1310">
                  <c:v>54.286019000000003</c:v>
                </c:pt>
                <c:pt idx="1311">
                  <c:v>54.421134999999992</c:v>
                </c:pt>
                <c:pt idx="1312">
                  <c:v>54.544468999999999</c:v>
                </c:pt>
                <c:pt idx="1313">
                  <c:v>54.617365000000007</c:v>
                </c:pt>
                <c:pt idx="1314">
                  <c:v>54.703147999999999</c:v>
                </c:pt>
                <c:pt idx="1315">
                  <c:v>54.653482000000004</c:v>
                </c:pt>
                <c:pt idx="1316">
                  <c:v>54.577770000000001</c:v>
                </c:pt>
                <c:pt idx="1317">
                  <c:v>54.417777999999998</c:v>
                </c:pt>
                <c:pt idx="1318">
                  <c:v>54.068984000000007</c:v>
                </c:pt>
                <c:pt idx="1319">
                  <c:v>53.729652000000002</c:v>
                </c:pt>
                <c:pt idx="1320">
                  <c:v>53.366562000000002</c:v>
                </c:pt>
                <c:pt idx="1321">
                  <c:v>53.086488000000003</c:v>
                </c:pt>
                <c:pt idx="1322">
                  <c:v>52.866000999999997</c:v>
                </c:pt>
                <c:pt idx="1323">
                  <c:v>52.647297999999992</c:v>
                </c:pt>
                <c:pt idx="1324">
                  <c:v>52.441770999999996</c:v>
                </c:pt>
                <c:pt idx="1325">
                  <c:v>52.271013999999994</c:v>
                </c:pt>
                <c:pt idx="1326">
                  <c:v>52.095498999999997</c:v>
                </c:pt>
                <c:pt idx="1327">
                  <c:v>51.946400999999994</c:v>
                </c:pt>
                <c:pt idx="1328">
                  <c:v>51.813690999999999</c:v>
                </c:pt>
                <c:pt idx="1329">
                  <c:v>51.689490000000006</c:v>
                </c:pt>
                <c:pt idx="1330">
                  <c:v>51.636754999999994</c:v>
                </c:pt>
                <c:pt idx="1331">
                  <c:v>51.530591999999999</c:v>
                </c:pt>
                <c:pt idx="1332">
                  <c:v>51.542312000000003</c:v>
                </c:pt>
                <c:pt idx="1333">
                  <c:v>51.532245000000003</c:v>
                </c:pt>
                <c:pt idx="1334">
                  <c:v>51.519059999999996</c:v>
                </c:pt>
                <c:pt idx="1335">
                  <c:v>51.585166000000008</c:v>
                </c:pt>
                <c:pt idx="1336">
                  <c:v>51.59246499999999</c:v>
                </c:pt>
                <c:pt idx="1337">
                  <c:v>51.674363</c:v>
                </c:pt>
                <c:pt idx="1338">
                  <c:v>51.754966000000003</c:v>
                </c:pt>
                <c:pt idx="1339">
                  <c:v>51.866715999999997</c:v>
                </c:pt>
                <c:pt idx="1340">
                  <c:v>51.900127999999995</c:v>
                </c:pt>
                <c:pt idx="1341">
                  <c:v>52.017605000000003</c:v>
                </c:pt>
                <c:pt idx="1342">
                  <c:v>52.132085000000004</c:v>
                </c:pt>
                <c:pt idx="1343">
                  <c:v>52.179566999999992</c:v>
                </c:pt>
                <c:pt idx="1344">
                  <c:v>52.253945000000002</c:v>
                </c:pt>
                <c:pt idx="1345">
                  <c:v>52.335124999999998</c:v>
                </c:pt>
                <c:pt idx="1346">
                  <c:v>52.365366000000009</c:v>
                </c:pt>
                <c:pt idx="1347">
                  <c:v>52.446570999999992</c:v>
                </c:pt>
                <c:pt idx="1348">
                  <c:v>52.48617800000001</c:v>
                </c:pt>
                <c:pt idx="1349">
                  <c:v>52.540689999999998</c:v>
                </c:pt>
                <c:pt idx="1350">
                  <c:v>52.608662999999993</c:v>
                </c:pt>
                <c:pt idx="1351">
                  <c:v>52.601856999999995</c:v>
                </c:pt>
                <c:pt idx="1352">
                  <c:v>52.669483000000007</c:v>
                </c:pt>
                <c:pt idx="1353">
                  <c:v>52.753903000000001</c:v>
                </c:pt>
                <c:pt idx="1354">
                  <c:v>52.807006999999999</c:v>
                </c:pt>
                <c:pt idx="1355">
                  <c:v>52.858767999999998</c:v>
                </c:pt>
                <c:pt idx="1356">
                  <c:v>52.863016999999999</c:v>
                </c:pt>
                <c:pt idx="1357">
                  <c:v>52.818659000000004</c:v>
                </c:pt>
                <c:pt idx="1358">
                  <c:v>52.755602999999994</c:v>
                </c:pt>
                <c:pt idx="1359">
                  <c:v>52.763567999999992</c:v>
                </c:pt>
                <c:pt idx="1360">
                  <c:v>52.733790999999997</c:v>
                </c:pt>
                <c:pt idx="1361">
                  <c:v>52.716954000000001</c:v>
                </c:pt>
                <c:pt idx="1362">
                  <c:v>52.708150000000003</c:v>
                </c:pt>
                <c:pt idx="1363">
                  <c:v>52.694857999999996</c:v>
                </c:pt>
                <c:pt idx="1364">
                  <c:v>52.719975000000005</c:v>
                </c:pt>
                <c:pt idx="1365">
                  <c:v>52.712640999999991</c:v>
                </c:pt>
                <c:pt idx="1366">
                  <c:v>52.697717000000004</c:v>
                </c:pt>
                <c:pt idx="1367">
                  <c:v>52.689647999999991</c:v>
                </c:pt>
                <c:pt idx="1368">
                  <c:v>52.607910999999994</c:v>
                </c:pt>
                <c:pt idx="1369">
                  <c:v>52.621487999999999</c:v>
                </c:pt>
                <c:pt idx="1370">
                  <c:v>52.57683999999999</c:v>
                </c:pt>
                <c:pt idx="1371">
                  <c:v>52.573040999999996</c:v>
                </c:pt>
                <c:pt idx="1372">
                  <c:v>52.573324999999997</c:v>
                </c:pt>
                <c:pt idx="1373">
                  <c:v>52.544239000000005</c:v>
                </c:pt>
                <c:pt idx="1374">
                  <c:v>52.546782</c:v>
                </c:pt>
                <c:pt idx="1375">
                  <c:v>52.526224999999997</c:v>
                </c:pt>
                <c:pt idx="1376">
                  <c:v>52.525900999999998</c:v>
                </c:pt>
                <c:pt idx="1377">
                  <c:v>52.517450999999994</c:v>
                </c:pt>
                <c:pt idx="1378">
                  <c:v>52.481271000000007</c:v>
                </c:pt>
                <c:pt idx="1379">
                  <c:v>52.508851000000007</c:v>
                </c:pt>
                <c:pt idx="1380">
                  <c:v>52.468832999999989</c:v>
                </c:pt>
                <c:pt idx="1381">
                  <c:v>52.422801000000007</c:v>
                </c:pt>
                <c:pt idx="1382">
                  <c:v>52.394266000000002</c:v>
                </c:pt>
                <c:pt idx="1383">
                  <c:v>52.407146999999995</c:v>
                </c:pt>
                <c:pt idx="1384">
                  <c:v>52.366630000000001</c:v>
                </c:pt>
                <c:pt idx="1385">
                  <c:v>52.347260999999996</c:v>
                </c:pt>
                <c:pt idx="1386">
                  <c:v>52.337025999999994</c:v>
                </c:pt>
                <c:pt idx="1387">
                  <c:v>52.35784799999999</c:v>
                </c:pt>
                <c:pt idx="1388">
                  <c:v>52.276226000000001</c:v>
                </c:pt>
                <c:pt idx="1389">
                  <c:v>52.228830999999992</c:v>
                </c:pt>
                <c:pt idx="1390">
                  <c:v>52.24729099999999</c:v>
                </c:pt>
                <c:pt idx="1391">
                  <c:v>52.226917</c:v>
                </c:pt>
                <c:pt idx="1392">
                  <c:v>52.202134999999998</c:v>
                </c:pt>
                <c:pt idx="1393">
                  <c:v>52.149530999999996</c:v>
                </c:pt>
                <c:pt idx="1394">
                  <c:v>52.118310000000001</c:v>
                </c:pt>
                <c:pt idx="1395">
                  <c:v>52.098360999999997</c:v>
                </c:pt>
                <c:pt idx="1396">
                  <c:v>52.069084000000004</c:v>
                </c:pt>
                <c:pt idx="1397">
                  <c:v>52.020424000000006</c:v>
                </c:pt>
                <c:pt idx="1398">
                  <c:v>51.979442000000006</c:v>
                </c:pt>
                <c:pt idx="1399">
                  <c:v>51.954703999999992</c:v>
                </c:pt>
                <c:pt idx="1400">
                  <c:v>51.93141</c:v>
                </c:pt>
                <c:pt idx="1401">
                  <c:v>51.917063999999996</c:v>
                </c:pt>
                <c:pt idx="1402">
                  <c:v>51.892082000000002</c:v>
                </c:pt>
                <c:pt idx="1403">
                  <c:v>51.879276000000004</c:v>
                </c:pt>
                <c:pt idx="1404">
                  <c:v>51.829258000000003</c:v>
                </c:pt>
                <c:pt idx="1405">
                  <c:v>51.792138999999992</c:v>
                </c:pt>
                <c:pt idx="1406">
                  <c:v>51.735501999999997</c:v>
                </c:pt>
                <c:pt idx="1407">
                  <c:v>51.703907999999998</c:v>
                </c:pt>
                <c:pt idx="1408">
                  <c:v>51.683366000000007</c:v>
                </c:pt>
                <c:pt idx="1409">
                  <c:v>51.657483999999997</c:v>
                </c:pt>
                <c:pt idx="1410">
                  <c:v>51.642032</c:v>
                </c:pt>
                <c:pt idx="1411">
                  <c:v>51.601479000000005</c:v>
                </c:pt>
                <c:pt idx="1412">
                  <c:v>51.571404999999999</c:v>
                </c:pt>
                <c:pt idx="1413">
                  <c:v>51.502744999999997</c:v>
                </c:pt>
                <c:pt idx="1414">
                  <c:v>51.450790999999995</c:v>
                </c:pt>
                <c:pt idx="1415">
                  <c:v>51.441644999999994</c:v>
                </c:pt>
                <c:pt idx="1416">
                  <c:v>51.420327999999998</c:v>
                </c:pt>
                <c:pt idx="1417">
                  <c:v>51.385907999999993</c:v>
                </c:pt>
                <c:pt idx="1418">
                  <c:v>51.327439999999996</c:v>
                </c:pt>
                <c:pt idx="1419">
                  <c:v>51.293416999999998</c:v>
                </c:pt>
                <c:pt idx="1420">
                  <c:v>51.249040000000008</c:v>
                </c:pt>
                <c:pt idx="1421">
                  <c:v>51.240042999999993</c:v>
                </c:pt>
                <c:pt idx="1422">
                  <c:v>52.434677999999998</c:v>
                </c:pt>
                <c:pt idx="1423">
                  <c:v>55.207141000000007</c:v>
                </c:pt>
                <c:pt idx="1424">
                  <c:v>55.157412000000008</c:v>
                </c:pt>
                <c:pt idx="1425">
                  <c:v>55.118463999999989</c:v>
                </c:pt>
                <c:pt idx="1426">
                  <c:v>55.092232999999993</c:v>
                </c:pt>
                <c:pt idx="1427">
                  <c:v>55.073330000000006</c:v>
                </c:pt>
                <c:pt idx="1428">
                  <c:v>55.080941999999993</c:v>
                </c:pt>
                <c:pt idx="1429">
                  <c:v>55.060740000000003</c:v>
                </c:pt>
                <c:pt idx="1430">
                  <c:v>55.054848999999997</c:v>
                </c:pt>
                <c:pt idx="1431">
                  <c:v>55.043648000000005</c:v>
                </c:pt>
                <c:pt idx="1432">
                  <c:v>55.033429999999996</c:v>
                </c:pt>
                <c:pt idx="1433">
                  <c:v>55.037483999999999</c:v>
                </c:pt>
                <c:pt idx="1434">
                  <c:v>55.013832000000008</c:v>
                </c:pt>
                <c:pt idx="1435">
                  <c:v>54.995828999999993</c:v>
                </c:pt>
                <c:pt idx="1436">
                  <c:v>54.940508000000001</c:v>
                </c:pt>
                <c:pt idx="1437">
                  <c:v>54.956897999999995</c:v>
                </c:pt>
                <c:pt idx="1438">
                  <c:v>54.957572999999996</c:v>
                </c:pt>
                <c:pt idx="1439">
                  <c:v>54.961880999999991</c:v>
                </c:pt>
                <c:pt idx="1440">
                  <c:v>54.983401999999998</c:v>
                </c:pt>
                <c:pt idx="1441">
                  <c:v>54.937657999999999</c:v>
                </c:pt>
                <c:pt idx="1442">
                  <c:v>54.923349999999999</c:v>
                </c:pt>
                <c:pt idx="1443">
                  <c:v>54.892758000000001</c:v>
                </c:pt>
                <c:pt idx="1444">
                  <c:v>54.904586000000009</c:v>
                </c:pt>
                <c:pt idx="1445">
                  <c:v>54.939343000000001</c:v>
                </c:pt>
                <c:pt idx="1446">
                  <c:v>54.875720000000001</c:v>
                </c:pt>
                <c:pt idx="1447">
                  <c:v>54.864483</c:v>
                </c:pt>
                <c:pt idx="1448">
                  <c:v>54.904562000000006</c:v>
                </c:pt>
                <c:pt idx="1449">
                  <c:v>54.899868999999995</c:v>
                </c:pt>
                <c:pt idx="1450">
                  <c:v>54.889718999999999</c:v>
                </c:pt>
                <c:pt idx="1451">
                  <c:v>54.908618000000004</c:v>
                </c:pt>
                <c:pt idx="1452">
                  <c:v>54.934232999999999</c:v>
                </c:pt>
                <c:pt idx="1453">
                  <c:v>54.900946000000005</c:v>
                </c:pt>
                <c:pt idx="1454">
                  <c:v>54.891277000000002</c:v>
                </c:pt>
                <c:pt idx="1455">
                  <c:v>54.900291000000003</c:v>
                </c:pt>
                <c:pt idx="1456">
                  <c:v>54.890829000000004</c:v>
                </c:pt>
                <c:pt idx="1457">
                  <c:v>54.864323999999996</c:v>
                </c:pt>
                <c:pt idx="1458">
                  <c:v>54.897425999999996</c:v>
                </c:pt>
                <c:pt idx="1459">
                  <c:v>54.902790000000003</c:v>
                </c:pt>
                <c:pt idx="1460">
                  <c:v>54.854148000000002</c:v>
                </c:pt>
                <c:pt idx="1461">
                  <c:v>54.831967999999989</c:v>
                </c:pt>
                <c:pt idx="1462">
                  <c:v>54.906251999999995</c:v>
                </c:pt>
                <c:pt idx="1463">
                  <c:v>54.940073999999996</c:v>
                </c:pt>
                <c:pt idx="1464">
                  <c:v>54.931687999999994</c:v>
                </c:pt>
                <c:pt idx="1465">
                  <c:v>54.899694999999994</c:v>
                </c:pt>
                <c:pt idx="1466">
                  <c:v>54.837292000000005</c:v>
                </c:pt>
                <c:pt idx="1467">
                  <c:v>54.817933999999994</c:v>
                </c:pt>
                <c:pt idx="1468">
                  <c:v>54.836162000000002</c:v>
                </c:pt>
                <c:pt idx="1469">
                  <c:v>54.864260999999999</c:v>
                </c:pt>
                <c:pt idx="1470">
                  <c:v>54.859597000000001</c:v>
                </c:pt>
                <c:pt idx="1471">
                  <c:v>54.81419600000001</c:v>
                </c:pt>
                <c:pt idx="1472">
                  <c:v>54.773563999999993</c:v>
                </c:pt>
                <c:pt idx="1473">
                  <c:v>54.735129999999998</c:v>
                </c:pt>
                <c:pt idx="1474">
                  <c:v>54.787017000000006</c:v>
                </c:pt>
                <c:pt idx="1475">
                  <c:v>54.782623000000008</c:v>
                </c:pt>
                <c:pt idx="1476">
                  <c:v>54.728626000000006</c:v>
                </c:pt>
                <c:pt idx="1477">
                  <c:v>54.702802000000005</c:v>
                </c:pt>
                <c:pt idx="1478">
                  <c:v>54.646927000000005</c:v>
                </c:pt>
                <c:pt idx="1479">
                  <c:v>54.622639999999997</c:v>
                </c:pt>
                <c:pt idx="1480">
                  <c:v>54.603533999999996</c:v>
                </c:pt>
              </c:numCache>
            </c:numRef>
          </c:yVal>
          <c:smooth val="0"/>
          <c:extLst>
            <c:ext xmlns:c16="http://schemas.microsoft.com/office/drawing/2014/chart" uri="{C3380CC4-5D6E-409C-BE32-E72D297353CC}">
              <c16:uniqueId val="{00000004-9615-4D28-8C4D-F6790DF41419}"/>
            </c:ext>
          </c:extLst>
        </c:ser>
        <c:ser>
          <c:idx val="5"/>
          <c:order val="5"/>
          <c:tx>
            <c:strRef>
              <c:f>'Milk_A-D.Sample'!$Z$1</c:f>
              <c:strCache>
                <c:ptCount val="1"/>
                <c:pt idx="0">
                  <c:v>absorbance of milk X</c:v>
                </c:pt>
              </c:strCache>
            </c:strRef>
          </c:tx>
          <c:spPr>
            <a:ln w="19050" cap="rnd">
              <a:noFill/>
              <a:round/>
            </a:ln>
            <a:effectLst/>
          </c:spPr>
          <c:marker>
            <c:symbol val="circle"/>
            <c:size val="5"/>
            <c:spPr>
              <a:solidFill>
                <a:schemeClr val="accent6"/>
              </a:solidFill>
              <a:ln w="9525">
                <a:solidFill>
                  <a:schemeClr val="accent6"/>
                </a:solidFill>
              </a:ln>
              <a:effectLst/>
            </c:spPr>
          </c:marker>
          <c:xVal>
            <c:numRef>
              <c:f>'Milk_A-D.Sample'!$A$2:$A$1482</c:f>
              <c:numCache>
                <c:formatCode>General</c:formatCode>
                <c:ptCount val="1481"/>
                <c:pt idx="0">
                  <c:v>1800</c:v>
                </c:pt>
                <c:pt idx="1">
                  <c:v>1799</c:v>
                </c:pt>
                <c:pt idx="2">
                  <c:v>1798</c:v>
                </c:pt>
                <c:pt idx="3">
                  <c:v>1797</c:v>
                </c:pt>
                <c:pt idx="4">
                  <c:v>1796</c:v>
                </c:pt>
                <c:pt idx="5">
                  <c:v>1795</c:v>
                </c:pt>
                <c:pt idx="6">
                  <c:v>1794</c:v>
                </c:pt>
                <c:pt idx="7">
                  <c:v>1793</c:v>
                </c:pt>
                <c:pt idx="8">
                  <c:v>1792</c:v>
                </c:pt>
                <c:pt idx="9">
                  <c:v>1791</c:v>
                </c:pt>
                <c:pt idx="10">
                  <c:v>1790</c:v>
                </c:pt>
                <c:pt idx="11">
                  <c:v>1789</c:v>
                </c:pt>
                <c:pt idx="12">
                  <c:v>1788</c:v>
                </c:pt>
                <c:pt idx="13">
                  <c:v>1787</c:v>
                </c:pt>
                <c:pt idx="14">
                  <c:v>1786</c:v>
                </c:pt>
                <c:pt idx="15">
                  <c:v>1785</c:v>
                </c:pt>
                <c:pt idx="16">
                  <c:v>1784</c:v>
                </c:pt>
                <c:pt idx="17">
                  <c:v>1783</c:v>
                </c:pt>
                <c:pt idx="18">
                  <c:v>1782</c:v>
                </c:pt>
                <c:pt idx="19">
                  <c:v>1781</c:v>
                </c:pt>
                <c:pt idx="20">
                  <c:v>1780</c:v>
                </c:pt>
                <c:pt idx="21">
                  <c:v>1779</c:v>
                </c:pt>
                <c:pt idx="22">
                  <c:v>1778</c:v>
                </c:pt>
                <c:pt idx="23">
                  <c:v>1777</c:v>
                </c:pt>
                <c:pt idx="24">
                  <c:v>1776</c:v>
                </c:pt>
                <c:pt idx="25">
                  <c:v>1775</c:v>
                </c:pt>
                <c:pt idx="26">
                  <c:v>1774</c:v>
                </c:pt>
                <c:pt idx="27">
                  <c:v>1773</c:v>
                </c:pt>
                <c:pt idx="28">
                  <c:v>1772</c:v>
                </c:pt>
                <c:pt idx="29">
                  <c:v>1771</c:v>
                </c:pt>
                <c:pt idx="30">
                  <c:v>1770</c:v>
                </c:pt>
                <c:pt idx="31">
                  <c:v>1769</c:v>
                </c:pt>
                <c:pt idx="32">
                  <c:v>1768</c:v>
                </c:pt>
                <c:pt idx="33">
                  <c:v>1767</c:v>
                </c:pt>
                <c:pt idx="34">
                  <c:v>1766</c:v>
                </c:pt>
                <c:pt idx="35">
                  <c:v>1765</c:v>
                </c:pt>
                <c:pt idx="36">
                  <c:v>1764</c:v>
                </c:pt>
                <c:pt idx="37">
                  <c:v>1763</c:v>
                </c:pt>
                <c:pt idx="38">
                  <c:v>1762</c:v>
                </c:pt>
                <c:pt idx="39">
                  <c:v>1761</c:v>
                </c:pt>
                <c:pt idx="40">
                  <c:v>1760</c:v>
                </c:pt>
                <c:pt idx="41">
                  <c:v>1759</c:v>
                </c:pt>
                <c:pt idx="42">
                  <c:v>1758</c:v>
                </c:pt>
                <c:pt idx="43">
                  <c:v>1757</c:v>
                </c:pt>
                <c:pt idx="44">
                  <c:v>1756</c:v>
                </c:pt>
                <c:pt idx="45">
                  <c:v>1755</c:v>
                </c:pt>
                <c:pt idx="46">
                  <c:v>1754</c:v>
                </c:pt>
                <c:pt idx="47">
                  <c:v>1753</c:v>
                </c:pt>
                <c:pt idx="48">
                  <c:v>1752</c:v>
                </c:pt>
                <c:pt idx="49">
                  <c:v>1751</c:v>
                </c:pt>
                <c:pt idx="50">
                  <c:v>1750</c:v>
                </c:pt>
                <c:pt idx="51">
                  <c:v>1749</c:v>
                </c:pt>
                <c:pt idx="52">
                  <c:v>1748</c:v>
                </c:pt>
                <c:pt idx="53">
                  <c:v>1747</c:v>
                </c:pt>
                <c:pt idx="54">
                  <c:v>1746</c:v>
                </c:pt>
                <c:pt idx="55">
                  <c:v>1745</c:v>
                </c:pt>
                <c:pt idx="56">
                  <c:v>1744</c:v>
                </c:pt>
                <c:pt idx="57">
                  <c:v>1743</c:v>
                </c:pt>
                <c:pt idx="58">
                  <c:v>1742</c:v>
                </c:pt>
                <c:pt idx="59">
                  <c:v>1741</c:v>
                </c:pt>
                <c:pt idx="60">
                  <c:v>1740</c:v>
                </c:pt>
                <c:pt idx="61">
                  <c:v>1739</c:v>
                </c:pt>
                <c:pt idx="62">
                  <c:v>1738</c:v>
                </c:pt>
                <c:pt idx="63">
                  <c:v>1737</c:v>
                </c:pt>
                <c:pt idx="64">
                  <c:v>1736</c:v>
                </c:pt>
                <c:pt idx="65">
                  <c:v>1735</c:v>
                </c:pt>
                <c:pt idx="66">
                  <c:v>1734</c:v>
                </c:pt>
                <c:pt idx="67">
                  <c:v>1733</c:v>
                </c:pt>
                <c:pt idx="68">
                  <c:v>1732</c:v>
                </c:pt>
                <c:pt idx="69">
                  <c:v>1731</c:v>
                </c:pt>
                <c:pt idx="70">
                  <c:v>1730</c:v>
                </c:pt>
                <c:pt idx="71">
                  <c:v>1729</c:v>
                </c:pt>
                <c:pt idx="72">
                  <c:v>1728</c:v>
                </c:pt>
                <c:pt idx="73">
                  <c:v>1727</c:v>
                </c:pt>
                <c:pt idx="74">
                  <c:v>1726</c:v>
                </c:pt>
                <c:pt idx="75">
                  <c:v>1725</c:v>
                </c:pt>
                <c:pt idx="76">
                  <c:v>1724</c:v>
                </c:pt>
                <c:pt idx="77">
                  <c:v>1723</c:v>
                </c:pt>
                <c:pt idx="78">
                  <c:v>1722</c:v>
                </c:pt>
                <c:pt idx="79">
                  <c:v>1721</c:v>
                </c:pt>
                <c:pt idx="80">
                  <c:v>1720</c:v>
                </c:pt>
                <c:pt idx="81">
                  <c:v>1719</c:v>
                </c:pt>
                <c:pt idx="82">
                  <c:v>1718</c:v>
                </c:pt>
                <c:pt idx="83">
                  <c:v>1717</c:v>
                </c:pt>
                <c:pt idx="84">
                  <c:v>1716</c:v>
                </c:pt>
                <c:pt idx="85">
                  <c:v>1715</c:v>
                </c:pt>
                <c:pt idx="86">
                  <c:v>1714</c:v>
                </c:pt>
                <c:pt idx="87">
                  <c:v>1713</c:v>
                </c:pt>
                <c:pt idx="88">
                  <c:v>1712</c:v>
                </c:pt>
                <c:pt idx="89">
                  <c:v>1711</c:v>
                </c:pt>
                <c:pt idx="90">
                  <c:v>1710</c:v>
                </c:pt>
                <c:pt idx="91">
                  <c:v>1709</c:v>
                </c:pt>
                <c:pt idx="92">
                  <c:v>1708</c:v>
                </c:pt>
                <c:pt idx="93">
                  <c:v>1707</c:v>
                </c:pt>
                <c:pt idx="94">
                  <c:v>1706</c:v>
                </c:pt>
                <c:pt idx="95">
                  <c:v>1705</c:v>
                </c:pt>
                <c:pt idx="96">
                  <c:v>1704</c:v>
                </c:pt>
                <c:pt idx="97">
                  <c:v>1703</c:v>
                </c:pt>
                <c:pt idx="98">
                  <c:v>1702</c:v>
                </c:pt>
                <c:pt idx="99">
                  <c:v>1701</c:v>
                </c:pt>
                <c:pt idx="100">
                  <c:v>1700</c:v>
                </c:pt>
                <c:pt idx="101">
                  <c:v>1699</c:v>
                </c:pt>
                <c:pt idx="102">
                  <c:v>1698</c:v>
                </c:pt>
                <c:pt idx="103">
                  <c:v>1697</c:v>
                </c:pt>
                <c:pt idx="104">
                  <c:v>1696</c:v>
                </c:pt>
                <c:pt idx="105">
                  <c:v>1695</c:v>
                </c:pt>
                <c:pt idx="106">
                  <c:v>1694</c:v>
                </c:pt>
                <c:pt idx="107">
                  <c:v>1693</c:v>
                </c:pt>
                <c:pt idx="108">
                  <c:v>1692</c:v>
                </c:pt>
                <c:pt idx="109">
                  <c:v>1691</c:v>
                </c:pt>
                <c:pt idx="110">
                  <c:v>1690</c:v>
                </c:pt>
                <c:pt idx="111">
                  <c:v>1689</c:v>
                </c:pt>
                <c:pt idx="112">
                  <c:v>1688</c:v>
                </c:pt>
                <c:pt idx="113">
                  <c:v>1687</c:v>
                </c:pt>
                <c:pt idx="114">
                  <c:v>1686</c:v>
                </c:pt>
                <c:pt idx="115">
                  <c:v>1685</c:v>
                </c:pt>
                <c:pt idx="116">
                  <c:v>1684</c:v>
                </c:pt>
                <c:pt idx="117">
                  <c:v>1683</c:v>
                </c:pt>
                <c:pt idx="118">
                  <c:v>1682</c:v>
                </c:pt>
                <c:pt idx="119">
                  <c:v>1681</c:v>
                </c:pt>
                <c:pt idx="120">
                  <c:v>1680</c:v>
                </c:pt>
                <c:pt idx="121">
                  <c:v>1679</c:v>
                </c:pt>
                <c:pt idx="122">
                  <c:v>1678</c:v>
                </c:pt>
                <c:pt idx="123">
                  <c:v>1677</c:v>
                </c:pt>
                <c:pt idx="124">
                  <c:v>1676</c:v>
                </c:pt>
                <c:pt idx="125">
                  <c:v>1675</c:v>
                </c:pt>
                <c:pt idx="126">
                  <c:v>1674</c:v>
                </c:pt>
                <c:pt idx="127">
                  <c:v>1673</c:v>
                </c:pt>
                <c:pt idx="128">
                  <c:v>1672</c:v>
                </c:pt>
                <c:pt idx="129">
                  <c:v>1671</c:v>
                </c:pt>
                <c:pt idx="130">
                  <c:v>1670</c:v>
                </c:pt>
                <c:pt idx="131">
                  <c:v>1669</c:v>
                </c:pt>
                <c:pt idx="132">
                  <c:v>1668</c:v>
                </c:pt>
                <c:pt idx="133">
                  <c:v>1667</c:v>
                </c:pt>
                <c:pt idx="134">
                  <c:v>1666</c:v>
                </c:pt>
                <c:pt idx="135">
                  <c:v>1665</c:v>
                </c:pt>
                <c:pt idx="136">
                  <c:v>1664</c:v>
                </c:pt>
                <c:pt idx="137">
                  <c:v>1663</c:v>
                </c:pt>
                <c:pt idx="138">
                  <c:v>1662</c:v>
                </c:pt>
                <c:pt idx="139">
                  <c:v>1661</c:v>
                </c:pt>
                <c:pt idx="140">
                  <c:v>1660</c:v>
                </c:pt>
                <c:pt idx="141">
                  <c:v>1659</c:v>
                </c:pt>
                <c:pt idx="142">
                  <c:v>1658</c:v>
                </c:pt>
                <c:pt idx="143">
                  <c:v>1657</c:v>
                </c:pt>
                <c:pt idx="144">
                  <c:v>1656</c:v>
                </c:pt>
                <c:pt idx="145">
                  <c:v>1655</c:v>
                </c:pt>
                <c:pt idx="146">
                  <c:v>1654</c:v>
                </c:pt>
                <c:pt idx="147">
                  <c:v>1653</c:v>
                </c:pt>
                <c:pt idx="148">
                  <c:v>1652</c:v>
                </c:pt>
                <c:pt idx="149">
                  <c:v>1651</c:v>
                </c:pt>
                <c:pt idx="150">
                  <c:v>1650</c:v>
                </c:pt>
                <c:pt idx="151">
                  <c:v>1649</c:v>
                </c:pt>
                <c:pt idx="152">
                  <c:v>1648</c:v>
                </c:pt>
                <c:pt idx="153">
                  <c:v>1647</c:v>
                </c:pt>
                <c:pt idx="154">
                  <c:v>1646</c:v>
                </c:pt>
                <c:pt idx="155">
                  <c:v>1645</c:v>
                </c:pt>
                <c:pt idx="156">
                  <c:v>1644</c:v>
                </c:pt>
                <c:pt idx="157">
                  <c:v>1643</c:v>
                </c:pt>
                <c:pt idx="158">
                  <c:v>1642</c:v>
                </c:pt>
                <c:pt idx="159">
                  <c:v>1641</c:v>
                </c:pt>
                <c:pt idx="160">
                  <c:v>1640</c:v>
                </c:pt>
                <c:pt idx="161">
                  <c:v>1639</c:v>
                </c:pt>
                <c:pt idx="162">
                  <c:v>1638</c:v>
                </c:pt>
                <c:pt idx="163">
                  <c:v>1637</c:v>
                </c:pt>
                <c:pt idx="164">
                  <c:v>1636</c:v>
                </c:pt>
                <c:pt idx="165">
                  <c:v>1635</c:v>
                </c:pt>
                <c:pt idx="166">
                  <c:v>1634</c:v>
                </c:pt>
                <c:pt idx="167">
                  <c:v>1633</c:v>
                </c:pt>
                <c:pt idx="168">
                  <c:v>1632</c:v>
                </c:pt>
                <c:pt idx="169">
                  <c:v>1631</c:v>
                </c:pt>
                <c:pt idx="170">
                  <c:v>1630</c:v>
                </c:pt>
                <c:pt idx="171">
                  <c:v>1629</c:v>
                </c:pt>
                <c:pt idx="172">
                  <c:v>1628</c:v>
                </c:pt>
                <c:pt idx="173">
                  <c:v>1627</c:v>
                </c:pt>
                <c:pt idx="174">
                  <c:v>1626</c:v>
                </c:pt>
                <c:pt idx="175">
                  <c:v>1625</c:v>
                </c:pt>
                <c:pt idx="176">
                  <c:v>1624</c:v>
                </c:pt>
                <c:pt idx="177">
                  <c:v>1623</c:v>
                </c:pt>
                <c:pt idx="178">
                  <c:v>1622</c:v>
                </c:pt>
                <c:pt idx="179">
                  <c:v>1621</c:v>
                </c:pt>
                <c:pt idx="180">
                  <c:v>1620</c:v>
                </c:pt>
                <c:pt idx="181">
                  <c:v>1619</c:v>
                </c:pt>
                <c:pt idx="182">
                  <c:v>1618</c:v>
                </c:pt>
                <c:pt idx="183">
                  <c:v>1617</c:v>
                </c:pt>
                <c:pt idx="184">
                  <c:v>1616</c:v>
                </c:pt>
                <c:pt idx="185">
                  <c:v>1615</c:v>
                </c:pt>
                <c:pt idx="186">
                  <c:v>1614</c:v>
                </c:pt>
                <c:pt idx="187">
                  <c:v>1613</c:v>
                </c:pt>
                <c:pt idx="188">
                  <c:v>1612</c:v>
                </c:pt>
                <c:pt idx="189">
                  <c:v>1611</c:v>
                </c:pt>
                <c:pt idx="190">
                  <c:v>1610</c:v>
                </c:pt>
                <c:pt idx="191">
                  <c:v>1609</c:v>
                </c:pt>
                <c:pt idx="192">
                  <c:v>1608</c:v>
                </c:pt>
                <c:pt idx="193">
                  <c:v>1607</c:v>
                </c:pt>
                <c:pt idx="194">
                  <c:v>1606</c:v>
                </c:pt>
                <c:pt idx="195">
                  <c:v>1605</c:v>
                </c:pt>
                <c:pt idx="196">
                  <c:v>1604</c:v>
                </c:pt>
                <c:pt idx="197">
                  <c:v>1603</c:v>
                </c:pt>
                <c:pt idx="198">
                  <c:v>1602</c:v>
                </c:pt>
                <c:pt idx="199">
                  <c:v>1601</c:v>
                </c:pt>
                <c:pt idx="200">
                  <c:v>1600</c:v>
                </c:pt>
                <c:pt idx="201">
                  <c:v>1599</c:v>
                </c:pt>
                <c:pt idx="202">
                  <c:v>1598</c:v>
                </c:pt>
                <c:pt idx="203">
                  <c:v>1597</c:v>
                </c:pt>
                <c:pt idx="204">
                  <c:v>1596</c:v>
                </c:pt>
                <c:pt idx="205">
                  <c:v>1595</c:v>
                </c:pt>
                <c:pt idx="206">
                  <c:v>1594</c:v>
                </c:pt>
                <c:pt idx="207">
                  <c:v>1593</c:v>
                </c:pt>
                <c:pt idx="208">
                  <c:v>1592</c:v>
                </c:pt>
                <c:pt idx="209">
                  <c:v>1591</c:v>
                </c:pt>
                <c:pt idx="210">
                  <c:v>1590</c:v>
                </c:pt>
                <c:pt idx="211">
                  <c:v>1589</c:v>
                </c:pt>
                <c:pt idx="212">
                  <c:v>1588</c:v>
                </c:pt>
                <c:pt idx="213">
                  <c:v>1587</c:v>
                </c:pt>
                <c:pt idx="214">
                  <c:v>1586</c:v>
                </c:pt>
                <c:pt idx="215">
                  <c:v>1585</c:v>
                </c:pt>
                <c:pt idx="216">
                  <c:v>1584</c:v>
                </c:pt>
                <c:pt idx="217">
                  <c:v>1583</c:v>
                </c:pt>
                <c:pt idx="218">
                  <c:v>1582</c:v>
                </c:pt>
                <c:pt idx="219">
                  <c:v>1581</c:v>
                </c:pt>
                <c:pt idx="220">
                  <c:v>1580</c:v>
                </c:pt>
                <c:pt idx="221">
                  <c:v>1579</c:v>
                </c:pt>
                <c:pt idx="222">
                  <c:v>1578</c:v>
                </c:pt>
                <c:pt idx="223">
                  <c:v>1577</c:v>
                </c:pt>
                <c:pt idx="224">
                  <c:v>1576</c:v>
                </c:pt>
                <c:pt idx="225">
                  <c:v>1575</c:v>
                </c:pt>
                <c:pt idx="226">
                  <c:v>1574</c:v>
                </c:pt>
                <c:pt idx="227">
                  <c:v>1573</c:v>
                </c:pt>
                <c:pt idx="228">
                  <c:v>1572</c:v>
                </c:pt>
                <c:pt idx="229">
                  <c:v>1571</c:v>
                </c:pt>
                <c:pt idx="230">
                  <c:v>1570</c:v>
                </c:pt>
                <c:pt idx="231">
                  <c:v>1569</c:v>
                </c:pt>
                <c:pt idx="232">
                  <c:v>1568</c:v>
                </c:pt>
                <c:pt idx="233">
                  <c:v>1567</c:v>
                </c:pt>
                <c:pt idx="234">
                  <c:v>1566</c:v>
                </c:pt>
                <c:pt idx="235">
                  <c:v>1565</c:v>
                </c:pt>
                <c:pt idx="236">
                  <c:v>1564</c:v>
                </c:pt>
                <c:pt idx="237">
                  <c:v>1563</c:v>
                </c:pt>
                <c:pt idx="238">
                  <c:v>1562</c:v>
                </c:pt>
                <c:pt idx="239">
                  <c:v>1561</c:v>
                </c:pt>
                <c:pt idx="240">
                  <c:v>1560</c:v>
                </c:pt>
                <c:pt idx="241">
                  <c:v>1559</c:v>
                </c:pt>
                <c:pt idx="242">
                  <c:v>1558</c:v>
                </c:pt>
                <c:pt idx="243">
                  <c:v>1557</c:v>
                </c:pt>
                <c:pt idx="244">
                  <c:v>1556</c:v>
                </c:pt>
                <c:pt idx="245">
                  <c:v>1555</c:v>
                </c:pt>
                <c:pt idx="246">
                  <c:v>1554</c:v>
                </c:pt>
                <c:pt idx="247">
                  <c:v>1553</c:v>
                </c:pt>
                <c:pt idx="248">
                  <c:v>1552</c:v>
                </c:pt>
                <c:pt idx="249">
                  <c:v>1551</c:v>
                </c:pt>
                <c:pt idx="250">
                  <c:v>1550</c:v>
                </c:pt>
                <c:pt idx="251">
                  <c:v>1549</c:v>
                </c:pt>
                <c:pt idx="252">
                  <c:v>1548</c:v>
                </c:pt>
                <c:pt idx="253">
                  <c:v>1547</c:v>
                </c:pt>
                <c:pt idx="254">
                  <c:v>1546</c:v>
                </c:pt>
                <c:pt idx="255">
                  <c:v>1545</c:v>
                </c:pt>
                <c:pt idx="256">
                  <c:v>1544</c:v>
                </c:pt>
                <c:pt idx="257">
                  <c:v>1543</c:v>
                </c:pt>
                <c:pt idx="258">
                  <c:v>1542</c:v>
                </c:pt>
                <c:pt idx="259">
                  <c:v>1541</c:v>
                </c:pt>
                <c:pt idx="260">
                  <c:v>1540</c:v>
                </c:pt>
                <c:pt idx="261">
                  <c:v>1539</c:v>
                </c:pt>
                <c:pt idx="262">
                  <c:v>1538</c:v>
                </c:pt>
                <c:pt idx="263">
                  <c:v>1537</c:v>
                </c:pt>
                <c:pt idx="264">
                  <c:v>1536</c:v>
                </c:pt>
                <c:pt idx="265">
                  <c:v>1535</c:v>
                </c:pt>
                <c:pt idx="266">
                  <c:v>1534</c:v>
                </c:pt>
                <c:pt idx="267">
                  <c:v>1533</c:v>
                </c:pt>
                <c:pt idx="268">
                  <c:v>1532</c:v>
                </c:pt>
                <c:pt idx="269">
                  <c:v>1531</c:v>
                </c:pt>
                <c:pt idx="270">
                  <c:v>1530</c:v>
                </c:pt>
                <c:pt idx="271">
                  <c:v>1529</c:v>
                </c:pt>
                <c:pt idx="272">
                  <c:v>1528</c:v>
                </c:pt>
                <c:pt idx="273">
                  <c:v>1527</c:v>
                </c:pt>
                <c:pt idx="274">
                  <c:v>1526</c:v>
                </c:pt>
                <c:pt idx="275">
                  <c:v>1525</c:v>
                </c:pt>
                <c:pt idx="276">
                  <c:v>1524</c:v>
                </c:pt>
                <c:pt idx="277">
                  <c:v>1523</c:v>
                </c:pt>
                <c:pt idx="278">
                  <c:v>1522</c:v>
                </c:pt>
                <c:pt idx="279">
                  <c:v>1521</c:v>
                </c:pt>
                <c:pt idx="280">
                  <c:v>1520</c:v>
                </c:pt>
                <c:pt idx="281">
                  <c:v>1519</c:v>
                </c:pt>
                <c:pt idx="282">
                  <c:v>1518</c:v>
                </c:pt>
                <c:pt idx="283">
                  <c:v>1517</c:v>
                </c:pt>
                <c:pt idx="284">
                  <c:v>1516</c:v>
                </c:pt>
                <c:pt idx="285">
                  <c:v>1515</c:v>
                </c:pt>
                <c:pt idx="286">
                  <c:v>1514</c:v>
                </c:pt>
                <c:pt idx="287">
                  <c:v>1513</c:v>
                </c:pt>
                <c:pt idx="288">
                  <c:v>1512</c:v>
                </c:pt>
                <c:pt idx="289">
                  <c:v>1511</c:v>
                </c:pt>
                <c:pt idx="290">
                  <c:v>1510</c:v>
                </c:pt>
                <c:pt idx="291">
                  <c:v>1509</c:v>
                </c:pt>
                <c:pt idx="292">
                  <c:v>1508</c:v>
                </c:pt>
                <c:pt idx="293">
                  <c:v>1507</c:v>
                </c:pt>
                <c:pt idx="294">
                  <c:v>1506</c:v>
                </c:pt>
                <c:pt idx="295">
                  <c:v>1505</c:v>
                </c:pt>
                <c:pt idx="296">
                  <c:v>1504</c:v>
                </c:pt>
                <c:pt idx="297">
                  <c:v>1503</c:v>
                </c:pt>
                <c:pt idx="298">
                  <c:v>1502</c:v>
                </c:pt>
                <c:pt idx="299">
                  <c:v>1501</c:v>
                </c:pt>
                <c:pt idx="300">
                  <c:v>1500</c:v>
                </c:pt>
                <c:pt idx="301">
                  <c:v>1499</c:v>
                </c:pt>
                <c:pt idx="302">
                  <c:v>1498</c:v>
                </c:pt>
                <c:pt idx="303">
                  <c:v>1497</c:v>
                </c:pt>
                <c:pt idx="304">
                  <c:v>1496</c:v>
                </c:pt>
                <c:pt idx="305">
                  <c:v>1495</c:v>
                </c:pt>
                <c:pt idx="306">
                  <c:v>1494</c:v>
                </c:pt>
                <c:pt idx="307">
                  <c:v>1493</c:v>
                </c:pt>
                <c:pt idx="308">
                  <c:v>1492</c:v>
                </c:pt>
                <c:pt idx="309">
                  <c:v>1491</c:v>
                </c:pt>
                <c:pt idx="310">
                  <c:v>1490</c:v>
                </c:pt>
                <c:pt idx="311">
                  <c:v>1489</c:v>
                </c:pt>
                <c:pt idx="312">
                  <c:v>1488</c:v>
                </c:pt>
                <c:pt idx="313">
                  <c:v>1487</c:v>
                </c:pt>
                <c:pt idx="314">
                  <c:v>1486</c:v>
                </c:pt>
                <c:pt idx="315">
                  <c:v>1485</c:v>
                </c:pt>
                <c:pt idx="316">
                  <c:v>1484</c:v>
                </c:pt>
                <c:pt idx="317">
                  <c:v>1483</c:v>
                </c:pt>
                <c:pt idx="318">
                  <c:v>1482</c:v>
                </c:pt>
                <c:pt idx="319">
                  <c:v>1481</c:v>
                </c:pt>
                <c:pt idx="320">
                  <c:v>1480</c:v>
                </c:pt>
                <c:pt idx="321">
                  <c:v>1479</c:v>
                </c:pt>
                <c:pt idx="322">
                  <c:v>1478</c:v>
                </c:pt>
                <c:pt idx="323">
                  <c:v>1477</c:v>
                </c:pt>
                <c:pt idx="324">
                  <c:v>1476</c:v>
                </c:pt>
                <c:pt idx="325">
                  <c:v>1475</c:v>
                </c:pt>
                <c:pt idx="326">
                  <c:v>1474</c:v>
                </c:pt>
                <c:pt idx="327">
                  <c:v>1473</c:v>
                </c:pt>
                <c:pt idx="328">
                  <c:v>1472</c:v>
                </c:pt>
                <c:pt idx="329">
                  <c:v>1471</c:v>
                </c:pt>
                <c:pt idx="330">
                  <c:v>1470</c:v>
                </c:pt>
                <c:pt idx="331">
                  <c:v>1469</c:v>
                </c:pt>
                <c:pt idx="332">
                  <c:v>1468</c:v>
                </c:pt>
                <c:pt idx="333">
                  <c:v>1467</c:v>
                </c:pt>
                <c:pt idx="334">
                  <c:v>1466</c:v>
                </c:pt>
                <c:pt idx="335">
                  <c:v>1465</c:v>
                </c:pt>
                <c:pt idx="336">
                  <c:v>1464</c:v>
                </c:pt>
                <c:pt idx="337">
                  <c:v>1463</c:v>
                </c:pt>
                <c:pt idx="338">
                  <c:v>1462</c:v>
                </c:pt>
                <c:pt idx="339">
                  <c:v>1461</c:v>
                </c:pt>
                <c:pt idx="340">
                  <c:v>1460</c:v>
                </c:pt>
                <c:pt idx="341">
                  <c:v>1459</c:v>
                </c:pt>
                <c:pt idx="342">
                  <c:v>1458</c:v>
                </c:pt>
                <c:pt idx="343">
                  <c:v>1457</c:v>
                </c:pt>
                <c:pt idx="344">
                  <c:v>1456</c:v>
                </c:pt>
                <c:pt idx="345">
                  <c:v>1455</c:v>
                </c:pt>
                <c:pt idx="346">
                  <c:v>1454</c:v>
                </c:pt>
                <c:pt idx="347">
                  <c:v>1453</c:v>
                </c:pt>
                <c:pt idx="348">
                  <c:v>1452</c:v>
                </c:pt>
                <c:pt idx="349">
                  <c:v>1451</c:v>
                </c:pt>
                <c:pt idx="350">
                  <c:v>1450</c:v>
                </c:pt>
                <c:pt idx="351">
                  <c:v>1449</c:v>
                </c:pt>
                <c:pt idx="352">
                  <c:v>1448</c:v>
                </c:pt>
                <c:pt idx="353">
                  <c:v>1447</c:v>
                </c:pt>
                <c:pt idx="354">
                  <c:v>1446</c:v>
                </c:pt>
                <c:pt idx="355">
                  <c:v>1445</c:v>
                </c:pt>
                <c:pt idx="356">
                  <c:v>1444</c:v>
                </c:pt>
                <c:pt idx="357">
                  <c:v>1443</c:v>
                </c:pt>
                <c:pt idx="358">
                  <c:v>1442</c:v>
                </c:pt>
                <c:pt idx="359">
                  <c:v>1441</c:v>
                </c:pt>
                <c:pt idx="360">
                  <c:v>1440</c:v>
                </c:pt>
                <c:pt idx="361">
                  <c:v>1439</c:v>
                </c:pt>
                <c:pt idx="362">
                  <c:v>1438</c:v>
                </c:pt>
                <c:pt idx="363">
                  <c:v>1437</c:v>
                </c:pt>
                <c:pt idx="364">
                  <c:v>1436</c:v>
                </c:pt>
                <c:pt idx="365">
                  <c:v>1435</c:v>
                </c:pt>
                <c:pt idx="366">
                  <c:v>1434</c:v>
                </c:pt>
                <c:pt idx="367">
                  <c:v>1433</c:v>
                </c:pt>
                <c:pt idx="368">
                  <c:v>1432</c:v>
                </c:pt>
                <c:pt idx="369">
                  <c:v>1431</c:v>
                </c:pt>
                <c:pt idx="370">
                  <c:v>1430</c:v>
                </c:pt>
                <c:pt idx="371">
                  <c:v>1429</c:v>
                </c:pt>
                <c:pt idx="372">
                  <c:v>1428</c:v>
                </c:pt>
                <c:pt idx="373">
                  <c:v>1427</c:v>
                </c:pt>
                <c:pt idx="374">
                  <c:v>1426</c:v>
                </c:pt>
                <c:pt idx="375">
                  <c:v>1425</c:v>
                </c:pt>
                <c:pt idx="376">
                  <c:v>1424</c:v>
                </c:pt>
                <c:pt idx="377">
                  <c:v>1423</c:v>
                </c:pt>
                <c:pt idx="378">
                  <c:v>1422</c:v>
                </c:pt>
                <c:pt idx="379">
                  <c:v>1421</c:v>
                </c:pt>
                <c:pt idx="380">
                  <c:v>1420</c:v>
                </c:pt>
                <c:pt idx="381">
                  <c:v>1419</c:v>
                </c:pt>
                <c:pt idx="382">
                  <c:v>1418</c:v>
                </c:pt>
                <c:pt idx="383">
                  <c:v>1417</c:v>
                </c:pt>
                <c:pt idx="384">
                  <c:v>1416</c:v>
                </c:pt>
                <c:pt idx="385">
                  <c:v>1415</c:v>
                </c:pt>
                <c:pt idx="386">
                  <c:v>1414</c:v>
                </c:pt>
                <c:pt idx="387">
                  <c:v>1413</c:v>
                </c:pt>
                <c:pt idx="388">
                  <c:v>1412</c:v>
                </c:pt>
                <c:pt idx="389">
                  <c:v>1411</c:v>
                </c:pt>
                <c:pt idx="390">
                  <c:v>1410</c:v>
                </c:pt>
                <c:pt idx="391">
                  <c:v>1409</c:v>
                </c:pt>
                <c:pt idx="392">
                  <c:v>1408</c:v>
                </c:pt>
                <c:pt idx="393">
                  <c:v>1407</c:v>
                </c:pt>
                <c:pt idx="394">
                  <c:v>1406</c:v>
                </c:pt>
                <c:pt idx="395">
                  <c:v>1405</c:v>
                </c:pt>
                <c:pt idx="396">
                  <c:v>1404</c:v>
                </c:pt>
                <c:pt idx="397">
                  <c:v>1403</c:v>
                </c:pt>
                <c:pt idx="398">
                  <c:v>1402</c:v>
                </c:pt>
                <c:pt idx="399">
                  <c:v>1401</c:v>
                </c:pt>
                <c:pt idx="400">
                  <c:v>1400</c:v>
                </c:pt>
                <c:pt idx="401">
                  <c:v>1399</c:v>
                </c:pt>
                <c:pt idx="402">
                  <c:v>1398</c:v>
                </c:pt>
                <c:pt idx="403">
                  <c:v>1397</c:v>
                </c:pt>
                <c:pt idx="404">
                  <c:v>1396</c:v>
                </c:pt>
                <c:pt idx="405">
                  <c:v>1395</c:v>
                </c:pt>
                <c:pt idx="406">
                  <c:v>1394</c:v>
                </c:pt>
                <c:pt idx="407">
                  <c:v>1393</c:v>
                </c:pt>
                <c:pt idx="408">
                  <c:v>1392</c:v>
                </c:pt>
                <c:pt idx="409">
                  <c:v>1391</c:v>
                </c:pt>
                <c:pt idx="410">
                  <c:v>1390</c:v>
                </c:pt>
                <c:pt idx="411">
                  <c:v>1389</c:v>
                </c:pt>
                <c:pt idx="412">
                  <c:v>1388</c:v>
                </c:pt>
                <c:pt idx="413">
                  <c:v>1387</c:v>
                </c:pt>
                <c:pt idx="414">
                  <c:v>1386</c:v>
                </c:pt>
                <c:pt idx="415">
                  <c:v>1385</c:v>
                </c:pt>
                <c:pt idx="416">
                  <c:v>1384</c:v>
                </c:pt>
                <c:pt idx="417">
                  <c:v>1383</c:v>
                </c:pt>
                <c:pt idx="418">
                  <c:v>1382</c:v>
                </c:pt>
                <c:pt idx="419">
                  <c:v>1381</c:v>
                </c:pt>
                <c:pt idx="420">
                  <c:v>1380</c:v>
                </c:pt>
                <c:pt idx="421">
                  <c:v>1379</c:v>
                </c:pt>
                <c:pt idx="422">
                  <c:v>1378</c:v>
                </c:pt>
                <c:pt idx="423">
                  <c:v>1377</c:v>
                </c:pt>
                <c:pt idx="424">
                  <c:v>1376</c:v>
                </c:pt>
                <c:pt idx="425">
                  <c:v>1375</c:v>
                </c:pt>
                <c:pt idx="426">
                  <c:v>1374</c:v>
                </c:pt>
                <c:pt idx="427">
                  <c:v>1373</c:v>
                </c:pt>
                <c:pt idx="428">
                  <c:v>1372</c:v>
                </c:pt>
                <c:pt idx="429">
                  <c:v>1371</c:v>
                </c:pt>
                <c:pt idx="430">
                  <c:v>1370</c:v>
                </c:pt>
                <c:pt idx="431">
                  <c:v>1369</c:v>
                </c:pt>
                <c:pt idx="432">
                  <c:v>1368</c:v>
                </c:pt>
                <c:pt idx="433">
                  <c:v>1367</c:v>
                </c:pt>
                <c:pt idx="434">
                  <c:v>1366</c:v>
                </c:pt>
                <c:pt idx="435">
                  <c:v>1365</c:v>
                </c:pt>
                <c:pt idx="436">
                  <c:v>1364</c:v>
                </c:pt>
                <c:pt idx="437">
                  <c:v>1363</c:v>
                </c:pt>
                <c:pt idx="438">
                  <c:v>1362</c:v>
                </c:pt>
                <c:pt idx="439">
                  <c:v>1361</c:v>
                </c:pt>
                <c:pt idx="440">
                  <c:v>1360</c:v>
                </c:pt>
                <c:pt idx="441">
                  <c:v>1359</c:v>
                </c:pt>
                <c:pt idx="442">
                  <c:v>1358</c:v>
                </c:pt>
                <c:pt idx="443">
                  <c:v>1357</c:v>
                </c:pt>
                <c:pt idx="444">
                  <c:v>1356</c:v>
                </c:pt>
                <c:pt idx="445">
                  <c:v>1355</c:v>
                </c:pt>
                <c:pt idx="446">
                  <c:v>1354</c:v>
                </c:pt>
                <c:pt idx="447">
                  <c:v>1353</c:v>
                </c:pt>
                <c:pt idx="448">
                  <c:v>1352</c:v>
                </c:pt>
                <c:pt idx="449">
                  <c:v>1351</c:v>
                </c:pt>
                <c:pt idx="450">
                  <c:v>1350</c:v>
                </c:pt>
                <c:pt idx="451">
                  <c:v>1349</c:v>
                </c:pt>
                <c:pt idx="452">
                  <c:v>1348</c:v>
                </c:pt>
                <c:pt idx="453">
                  <c:v>1347</c:v>
                </c:pt>
                <c:pt idx="454">
                  <c:v>1346</c:v>
                </c:pt>
                <c:pt idx="455">
                  <c:v>1345</c:v>
                </c:pt>
                <c:pt idx="456">
                  <c:v>1344</c:v>
                </c:pt>
                <c:pt idx="457">
                  <c:v>1343</c:v>
                </c:pt>
                <c:pt idx="458">
                  <c:v>1342</c:v>
                </c:pt>
                <c:pt idx="459">
                  <c:v>1341</c:v>
                </c:pt>
                <c:pt idx="460">
                  <c:v>1340</c:v>
                </c:pt>
                <c:pt idx="461">
                  <c:v>1339</c:v>
                </c:pt>
                <c:pt idx="462">
                  <c:v>1338</c:v>
                </c:pt>
                <c:pt idx="463">
                  <c:v>1337</c:v>
                </c:pt>
                <c:pt idx="464">
                  <c:v>1336</c:v>
                </c:pt>
                <c:pt idx="465">
                  <c:v>1335</c:v>
                </c:pt>
                <c:pt idx="466">
                  <c:v>1334</c:v>
                </c:pt>
                <c:pt idx="467">
                  <c:v>1333</c:v>
                </c:pt>
                <c:pt idx="468">
                  <c:v>1332</c:v>
                </c:pt>
                <c:pt idx="469">
                  <c:v>1331</c:v>
                </c:pt>
                <c:pt idx="470">
                  <c:v>1330</c:v>
                </c:pt>
                <c:pt idx="471">
                  <c:v>1329</c:v>
                </c:pt>
                <c:pt idx="472">
                  <c:v>1328</c:v>
                </c:pt>
                <c:pt idx="473">
                  <c:v>1327</c:v>
                </c:pt>
                <c:pt idx="474">
                  <c:v>1326</c:v>
                </c:pt>
                <c:pt idx="475">
                  <c:v>1325</c:v>
                </c:pt>
                <c:pt idx="476">
                  <c:v>1324</c:v>
                </c:pt>
                <c:pt idx="477">
                  <c:v>1323</c:v>
                </c:pt>
                <c:pt idx="478">
                  <c:v>1322</c:v>
                </c:pt>
                <c:pt idx="479">
                  <c:v>1321</c:v>
                </c:pt>
                <c:pt idx="480">
                  <c:v>1320</c:v>
                </c:pt>
                <c:pt idx="481">
                  <c:v>1319</c:v>
                </c:pt>
                <c:pt idx="482">
                  <c:v>1318</c:v>
                </c:pt>
                <c:pt idx="483">
                  <c:v>1317</c:v>
                </c:pt>
                <c:pt idx="484">
                  <c:v>1316</c:v>
                </c:pt>
                <c:pt idx="485">
                  <c:v>1315</c:v>
                </c:pt>
                <c:pt idx="486">
                  <c:v>1314</c:v>
                </c:pt>
                <c:pt idx="487">
                  <c:v>1313</c:v>
                </c:pt>
                <c:pt idx="488">
                  <c:v>1312</c:v>
                </c:pt>
                <c:pt idx="489">
                  <c:v>1311</c:v>
                </c:pt>
                <c:pt idx="490">
                  <c:v>1310</c:v>
                </c:pt>
                <c:pt idx="491">
                  <c:v>1309</c:v>
                </c:pt>
                <c:pt idx="492">
                  <c:v>1308</c:v>
                </c:pt>
                <c:pt idx="493">
                  <c:v>1307</c:v>
                </c:pt>
                <c:pt idx="494">
                  <c:v>1306</c:v>
                </c:pt>
                <c:pt idx="495">
                  <c:v>1305</c:v>
                </c:pt>
                <c:pt idx="496">
                  <c:v>1304</c:v>
                </c:pt>
                <c:pt idx="497">
                  <c:v>1303</c:v>
                </c:pt>
                <c:pt idx="498">
                  <c:v>1302</c:v>
                </c:pt>
                <c:pt idx="499">
                  <c:v>1301</c:v>
                </c:pt>
                <c:pt idx="500">
                  <c:v>1300</c:v>
                </c:pt>
                <c:pt idx="501">
                  <c:v>1299</c:v>
                </c:pt>
                <c:pt idx="502">
                  <c:v>1298</c:v>
                </c:pt>
                <c:pt idx="503">
                  <c:v>1297</c:v>
                </c:pt>
                <c:pt idx="504">
                  <c:v>1296</c:v>
                </c:pt>
                <c:pt idx="505">
                  <c:v>1295</c:v>
                </c:pt>
                <c:pt idx="506">
                  <c:v>1294</c:v>
                </c:pt>
                <c:pt idx="507">
                  <c:v>1293</c:v>
                </c:pt>
                <c:pt idx="508">
                  <c:v>1292</c:v>
                </c:pt>
                <c:pt idx="509">
                  <c:v>1291</c:v>
                </c:pt>
                <c:pt idx="510">
                  <c:v>1290</c:v>
                </c:pt>
                <c:pt idx="511">
                  <c:v>1289</c:v>
                </c:pt>
                <c:pt idx="512">
                  <c:v>1288</c:v>
                </c:pt>
                <c:pt idx="513">
                  <c:v>1287</c:v>
                </c:pt>
                <c:pt idx="514">
                  <c:v>1286</c:v>
                </c:pt>
                <c:pt idx="515">
                  <c:v>1285</c:v>
                </c:pt>
                <c:pt idx="516">
                  <c:v>1284</c:v>
                </c:pt>
                <c:pt idx="517">
                  <c:v>1283</c:v>
                </c:pt>
                <c:pt idx="518">
                  <c:v>1282</c:v>
                </c:pt>
                <c:pt idx="519">
                  <c:v>1281</c:v>
                </c:pt>
                <c:pt idx="520">
                  <c:v>1280</c:v>
                </c:pt>
                <c:pt idx="521">
                  <c:v>1279</c:v>
                </c:pt>
                <c:pt idx="522">
                  <c:v>1278</c:v>
                </c:pt>
                <c:pt idx="523">
                  <c:v>1277</c:v>
                </c:pt>
                <c:pt idx="524">
                  <c:v>1276</c:v>
                </c:pt>
                <c:pt idx="525">
                  <c:v>1275</c:v>
                </c:pt>
                <c:pt idx="526">
                  <c:v>1274</c:v>
                </c:pt>
                <c:pt idx="527">
                  <c:v>1273</c:v>
                </c:pt>
                <c:pt idx="528">
                  <c:v>1272</c:v>
                </c:pt>
                <c:pt idx="529">
                  <c:v>1271</c:v>
                </c:pt>
                <c:pt idx="530">
                  <c:v>1270</c:v>
                </c:pt>
                <c:pt idx="531">
                  <c:v>1269</c:v>
                </c:pt>
                <c:pt idx="532">
                  <c:v>1268</c:v>
                </c:pt>
                <c:pt idx="533">
                  <c:v>1267</c:v>
                </c:pt>
                <c:pt idx="534">
                  <c:v>1266</c:v>
                </c:pt>
                <c:pt idx="535">
                  <c:v>1265</c:v>
                </c:pt>
                <c:pt idx="536">
                  <c:v>1264</c:v>
                </c:pt>
                <c:pt idx="537">
                  <c:v>1263</c:v>
                </c:pt>
                <c:pt idx="538">
                  <c:v>1262</c:v>
                </c:pt>
                <c:pt idx="539">
                  <c:v>1261</c:v>
                </c:pt>
                <c:pt idx="540">
                  <c:v>1260</c:v>
                </c:pt>
                <c:pt idx="541">
                  <c:v>1259</c:v>
                </c:pt>
                <c:pt idx="542">
                  <c:v>1258</c:v>
                </c:pt>
                <c:pt idx="543">
                  <c:v>1257</c:v>
                </c:pt>
                <c:pt idx="544">
                  <c:v>1256</c:v>
                </c:pt>
                <c:pt idx="545">
                  <c:v>1255</c:v>
                </c:pt>
                <c:pt idx="546">
                  <c:v>1254</c:v>
                </c:pt>
                <c:pt idx="547">
                  <c:v>1253</c:v>
                </c:pt>
                <c:pt idx="548">
                  <c:v>1252</c:v>
                </c:pt>
                <c:pt idx="549">
                  <c:v>1251</c:v>
                </c:pt>
                <c:pt idx="550">
                  <c:v>1250</c:v>
                </c:pt>
                <c:pt idx="551">
                  <c:v>1249</c:v>
                </c:pt>
                <c:pt idx="552">
                  <c:v>1248</c:v>
                </c:pt>
                <c:pt idx="553">
                  <c:v>1247</c:v>
                </c:pt>
                <c:pt idx="554">
                  <c:v>1246</c:v>
                </c:pt>
                <c:pt idx="555">
                  <c:v>1245</c:v>
                </c:pt>
                <c:pt idx="556">
                  <c:v>1244</c:v>
                </c:pt>
                <c:pt idx="557">
                  <c:v>1243</c:v>
                </c:pt>
                <c:pt idx="558">
                  <c:v>1242</c:v>
                </c:pt>
                <c:pt idx="559">
                  <c:v>1241</c:v>
                </c:pt>
                <c:pt idx="560">
                  <c:v>1240</c:v>
                </c:pt>
                <c:pt idx="561">
                  <c:v>1239</c:v>
                </c:pt>
                <c:pt idx="562">
                  <c:v>1238</c:v>
                </c:pt>
                <c:pt idx="563">
                  <c:v>1237</c:v>
                </c:pt>
                <c:pt idx="564">
                  <c:v>1236</c:v>
                </c:pt>
                <c:pt idx="565">
                  <c:v>1235</c:v>
                </c:pt>
                <c:pt idx="566">
                  <c:v>1234</c:v>
                </c:pt>
                <c:pt idx="567">
                  <c:v>1233</c:v>
                </c:pt>
                <c:pt idx="568">
                  <c:v>1232</c:v>
                </c:pt>
                <c:pt idx="569">
                  <c:v>1231</c:v>
                </c:pt>
                <c:pt idx="570">
                  <c:v>1230</c:v>
                </c:pt>
                <c:pt idx="571">
                  <c:v>1229</c:v>
                </c:pt>
                <c:pt idx="572">
                  <c:v>1228</c:v>
                </c:pt>
                <c:pt idx="573">
                  <c:v>1227</c:v>
                </c:pt>
                <c:pt idx="574">
                  <c:v>1226</c:v>
                </c:pt>
                <c:pt idx="575">
                  <c:v>1225</c:v>
                </c:pt>
                <c:pt idx="576">
                  <c:v>1224</c:v>
                </c:pt>
                <c:pt idx="577">
                  <c:v>1223</c:v>
                </c:pt>
                <c:pt idx="578">
                  <c:v>1222</c:v>
                </c:pt>
                <c:pt idx="579">
                  <c:v>1221</c:v>
                </c:pt>
                <c:pt idx="580">
                  <c:v>1220</c:v>
                </c:pt>
                <c:pt idx="581">
                  <c:v>1219</c:v>
                </c:pt>
                <c:pt idx="582">
                  <c:v>1218</c:v>
                </c:pt>
                <c:pt idx="583">
                  <c:v>1217</c:v>
                </c:pt>
                <c:pt idx="584">
                  <c:v>1216</c:v>
                </c:pt>
                <c:pt idx="585">
                  <c:v>1215</c:v>
                </c:pt>
                <c:pt idx="586">
                  <c:v>1214</c:v>
                </c:pt>
                <c:pt idx="587">
                  <c:v>1213</c:v>
                </c:pt>
                <c:pt idx="588">
                  <c:v>1212</c:v>
                </c:pt>
                <c:pt idx="589">
                  <c:v>1211</c:v>
                </c:pt>
                <c:pt idx="590">
                  <c:v>1210</c:v>
                </c:pt>
                <c:pt idx="591">
                  <c:v>1209</c:v>
                </c:pt>
                <c:pt idx="592">
                  <c:v>1208</c:v>
                </c:pt>
                <c:pt idx="593">
                  <c:v>1207</c:v>
                </c:pt>
                <c:pt idx="594">
                  <c:v>1206</c:v>
                </c:pt>
                <c:pt idx="595">
                  <c:v>1205</c:v>
                </c:pt>
                <c:pt idx="596">
                  <c:v>1204</c:v>
                </c:pt>
                <c:pt idx="597">
                  <c:v>1203</c:v>
                </c:pt>
                <c:pt idx="598">
                  <c:v>1202</c:v>
                </c:pt>
                <c:pt idx="599">
                  <c:v>1201</c:v>
                </c:pt>
                <c:pt idx="600">
                  <c:v>1200</c:v>
                </c:pt>
                <c:pt idx="601">
                  <c:v>1199</c:v>
                </c:pt>
                <c:pt idx="602">
                  <c:v>1198</c:v>
                </c:pt>
                <c:pt idx="603">
                  <c:v>1197</c:v>
                </c:pt>
                <c:pt idx="604">
                  <c:v>1196</c:v>
                </c:pt>
                <c:pt idx="605">
                  <c:v>1195</c:v>
                </c:pt>
                <c:pt idx="606">
                  <c:v>1194</c:v>
                </c:pt>
                <c:pt idx="607">
                  <c:v>1193</c:v>
                </c:pt>
                <c:pt idx="608">
                  <c:v>1192</c:v>
                </c:pt>
                <c:pt idx="609">
                  <c:v>1191</c:v>
                </c:pt>
                <c:pt idx="610">
                  <c:v>1190</c:v>
                </c:pt>
                <c:pt idx="611">
                  <c:v>1189</c:v>
                </c:pt>
                <c:pt idx="612">
                  <c:v>1188</c:v>
                </c:pt>
                <c:pt idx="613">
                  <c:v>1187</c:v>
                </c:pt>
                <c:pt idx="614">
                  <c:v>1186</c:v>
                </c:pt>
                <c:pt idx="615">
                  <c:v>1185</c:v>
                </c:pt>
                <c:pt idx="616">
                  <c:v>1184</c:v>
                </c:pt>
                <c:pt idx="617">
                  <c:v>1183</c:v>
                </c:pt>
                <c:pt idx="618">
                  <c:v>1182</c:v>
                </c:pt>
                <c:pt idx="619">
                  <c:v>1181</c:v>
                </c:pt>
                <c:pt idx="620">
                  <c:v>1180</c:v>
                </c:pt>
                <c:pt idx="621">
                  <c:v>1179</c:v>
                </c:pt>
                <c:pt idx="622">
                  <c:v>1178</c:v>
                </c:pt>
                <c:pt idx="623">
                  <c:v>1177</c:v>
                </c:pt>
                <c:pt idx="624">
                  <c:v>1176</c:v>
                </c:pt>
                <c:pt idx="625">
                  <c:v>1175</c:v>
                </c:pt>
                <c:pt idx="626">
                  <c:v>1174</c:v>
                </c:pt>
                <c:pt idx="627">
                  <c:v>1173</c:v>
                </c:pt>
                <c:pt idx="628">
                  <c:v>1172</c:v>
                </c:pt>
                <c:pt idx="629">
                  <c:v>1171</c:v>
                </c:pt>
                <c:pt idx="630">
                  <c:v>1170</c:v>
                </c:pt>
                <c:pt idx="631">
                  <c:v>1169</c:v>
                </c:pt>
                <c:pt idx="632">
                  <c:v>1168</c:v>
                </c:pt>
                <c:pt idx="633">
                  <c:v>1167</c:v>
                </c:pt>
                <c:pt idx="634">
                  <c:v>1166</c:v>
                </c:pt>
                <c:pt idx="635">
                  <c:v>1165</c:v>
                </c:pt>
                <c:pt idx="636">
                  <c:v>1164</c:v>
                </c:pt>
                <c:pt idx="637">
                  <c:v>1163</c:v>
                </c:pt>
                <c:pt idx="638">
                  <c:v>1162</c:v>
                </c:pt>
                <c:pt idx="639">
                  <c:v>1161</c:v>
                </c:pt>
                <c:pt idx="640">
                  <c:v>1160</c:v>
                </c:pt>
                <c:pt idx="641">
                  <c:v>1159</c:v>
                </c:pt>
                <c:pt idx="642">
                  <c:v>1158</c:v>
                </c:pt>
                <c:pt idx="643">
                  <c:v>1157</c:v>
                </c:pt>
                <c:pt idx="644">
                  <c:v>1156</c:v>
                </c:pt>
                <c:pt idx="645">
                  <c:v>1155</c:v>
                </c:pt>
                <c:pt idx="646">
                  <c:v>1154</c:v>
                </c:pt>
                <c:pt idx="647">
                  <c:v>1153</c:v>
                </c:pt>
                <c:pt idx="648">
                  <c:v>1152</c:v>
                </c:pt>
                <c:pt idx="649">
                  <c:v>1151</c:v>
                </c:pt>
                <c:pt idx="650">
                  <c:v>1150</c:v>
                </c:pt>
                <c:pt idx="651">
                  <c:v>1149</c:v>
                </c:pt>
                <c:pt idx="652">
                  <c:v>1148</c:v>
                </c:pt>
                <c:pt idx="653">
                  <c:v>1147</c:v>
                </c:pt>
                <c:pt idx="654">
                  <c:v>1146</c:v>
                </c:pt>
                <c:pt idx="655">
                  <c:v>1145</c:v>
                </c:pt>
                <c:pt idx="656">
                  <c:v>1144</c:v>
                </c:pt>
                <c:pt idx="657">
                  <c:v>1143</c:v>
                </c:pt>
                <c:pt idx="658">
                  <c:v>1142</c:v>
                </c:pt>
                <c:pt idx="659">
                  <c:v>1141</c:v>
                </c:pt>
                <c:pt idx="660">
                  <c:v>1140</c:v>
                </c:pt>
                <c:pt idx="661">
                  <c:v>1139</c:v>
                </c:pt>
                <c:pt idx="662">
                  <c:v>1138</c:v>
                </c:pt>
                <c:pt idx="663">
                  <c:v>1137</c:v>
                </c:pt>
                <c:pt idx="664">
                  <c:v>1136</c:v>
                </c:pt>
                <c:pt idx="665">
                  <c:v>1135</c:v>
                </c:pt>
                <c:pt idx="666">
                  <c:v>1134</c:v>
                </c:pt>
                <c:pt idx="667">
                  <c:v>1133</c:v>
                </c:pt>
                <c:pt idx="668">
                  <c:v>1132</c:v>
                </c:pt>
                <c:pt idx="669">
                  <c:v>1131</c:v>
                </c:pt>
                <c:pt idx="670">
                  <c:v>1130</c:v>
                </c:pt>
                <c:pt idx="671">
                  <c:v>1129</c:v>
                </c:pt>
                <c:pt idx="672">
                  <c:v>1128</c:v>
                </c:pt>
                <c:pt idx="673">
                  <c:v>1127</c:v>
                </c:pt>
                <c:pt idx="674">
                  <c:v>1126</c:v>
                </c:pt>
                <c:pt idx="675">
                  <c:v>1125</c:v>
                </c:pt>
                <c:pt idx="676">
                  <c:v>1124</c:v>
                </c:pt>
                <c:pt idx="677">
                  <c:v>1123</c:v>
                </c:pt>
                <c:pt idx="678">
                  <c:v>1122</c:v>
                </c:pt>
                <c:pt idx="679">
                  <c:v>1121</c:v>
                </c:pt>
                <c:pt idx="680">
                  <c:v>1120</c:v>
                </c:pt>
                <c:pt idx="681">
                  <c:v>1119</c:v>
                </c:pt>
                <c:pt idx="682">
                  <c:v>1118</c:v>
                </c:pt>
                <c:pt idx="683">
                  <c:v>1117</c:v>
                </c:pt>
                <c:pt idx="684">
                  <c:v>1116</c:v>
                </c:pt>
                <c:pt idx="685">
                  <c:v>1115</c:v>
                </c:pt>
                <c:pt idx="686">
                  <c:v>1114</c:v>
                </c:pt>
                <c:pt idx="687">
                  <c:v>1113</c:v>
                </c:pt>
                <c:pt idx="688">
                  <c:v>1112</c:v>
                </c:pt>
                <c:pt idx="689">
                  <c:v>1111</c:v>
                </c:pt>
                <c:pt idx="690">
                  <c:v>1110</c:v>
                </c:pt>
                <c:pt idx="691">
                  <c:v>1109</c:v>
                </c:pt>
                <c:pt idx="692">
                  <c:v>1108</c:v>
                </c:pt>
                <c:pt idx="693">
                  <c:v>1107</c:v>
                </c:pt>
                <c:pt idx="694">
                  <c:v>1106</c:v>
                </c:pt>
                <c:pt idx="695">
                  <c:v>1105</c:v>
                </c:pt>
                <c:pt idx="696">
                  <c:v>1104</c:v>
                </c:pt>
                <c:pt idx="697">
                  <c:v>1103</c:v>
                </c:pt>
                <c:pt idx="698">
                  <c:v>1102</c:v>
                </c:pt>
                <c:pt idx="699">
                  <c:v>1101</c:v>
                </c:pt>
                <c:pt idx="700">
                  <c:v>1100</c:v>
                </c:pt>
                <c:pt idx="701">
                  <c:v>1099</c:v>
                </c:pt>
                <c:pt idx="702">
                  <c:v>1098</c:v>
                </c:pt>
                <c:pt idx="703">
                  <c:v>1097</c:v>
                </c:pt>
                <c:pt idx="704">
                  <c:v>1096</c:v>
                </c:pt>
                <c:pt idx="705">
                  <c:v>1095</c:v>
                </c:pt>
                <c:pt idx="706">
                  <c:v>1094</c:v>
                </c:pt>
                <c:pt idx="707">
                  <c:v>1093</c:v>
                </c:pt>
                <c:pt idx="708">
                  <c:v>1092</c:v>
                </c:pt>
                <c:pt idx="709">
                  <c:v>1091</c:v>
                </c:pt>
                <c:pt idx="710">
                  <c:v>1090</c:v>
                </c:pt>
                <c:pt idx="711">
                  <c:v>1089</c:v>
                </c:pt>
                <c:pt idx="712">
                  <c:v>1088</c:v>
                </c:pt>
                <c:pt idx="713">
                  <c:v>1087</c:v>
                </c:pt>
                <c:pt idx="714">
                  <c:v>1086</c:v>
                </c:pt>
                <c:pt idx="715">
                  <c:v>1085</c:v>
                </c:pt>
                <c:pt idx="716">
                  <c:v>1084</c:v>
                </c:pt>
                <c:pt idx="717">
                  <c:v>1083</c:v>
                </c:pt>
                <c:pt idx="718">
                  <c:v>1082</c:v>
                </c:pt>
                <c:pt idx="719">
                  <c:v>1081</c:v>
                </c:pt>
                <c:pt idx="720">
                  <c:v>1080</c:v>
                </c:pt>
                <c:pt idx="721">
                  <c:v>1079</c:v>
                </c:pt>
                <c:pt idx="722">
                  <c:v>1078</c:v>
                </c:pt>
                <c:pt idx="723">
                  <c:v>1077</c:v>
                </c:pt>
                <c:pt idx="724">
                  <c:v>1076</c:v>
                </c:pt>
                <c:pt idx="725">
                  <c:v>1075</c:v>
                </c:pt>
                <c:pt idx="726">
                  <c:v>1074</c:v>
                </c:pt>
                <c:pt idx="727">
                  <c:v>1073</c:v>
                </c:pt>
                <c:pt idx="728">
                  <c:v>1072</c:v>
                </c:pt>
                <c:pt idx="729">
                  <c:v>1071</c:v>
                </c:pt>
                <c:pt idx="730">
                  <c:v>1070</c:v>
                </c:pt>
                <c:pt idx="731">
                  <c:v>1069</c:v>
                </c:pt>
                <c:pt idx="732">
                  <c:v>1068</c:v>
                </c:pt>
                <c:pt idx="733">
                  <c:v>1067</c:v>
                </c:pt>
                <c:pt idx="734">
                  <c:v>1066</c:v>
                </c:pt>
                <c:pt idx="735">
                  <c:v>1065</c:v>
                </c:pt>
                <c:pt idx="736">
                  <c:v>1064</c:v>
                </c:pt>
                <c:pt idx="737">
                  <c:v>1063</c:v>
                </c:pt>
                <c:pt idx="738">
                  <c:v>1062</c:v>
                </c:pt>
                <c:pt idx="739">
                  <c:v>1061</c:v>
                </c:pt>
                <c:pt idx="740">
                  <c:v>1060</c:v>
                </c:pt>
                <c:pt idx="741">
                  <c:v>1059</c:v>
                </c:pt>
                <c:pt idx="742">
                  <c:v>1058</c:v>
                </c:pt>
                <c:pt idx="743">
                  <c:v>1057</c:v>
                </c:pt>
                <c:pt idx="744">
                  <c:v>1056</c:v>
                </c:pt>
                <c:pt idx="745">
                  <c:v>1055</c:v>
                </c:pt>
                <c:pt idx="746">
                  <c:v>1054</c:v>
                </c:pt>
                <c:pt idx="747">
                  <c:v>1053</c:v>
                </c:pt>
                <c:pt idx="748">
                  <c:v>1052</c:v>
                </c:pt>
                <c:pt idx="749">
                  <c:v>1051</c:v>
                </c:pt>
                <c:pt idx="750">
                  <c:v>1050</c:v>
                </c:pt>
                <c:pt idx="751">
                  <c:v>1049</c:v>
                </c:pt>
                <c:pt idx="752">
                  <c:v>1048</c:v>
                </c:pt>
                <c:pt idx="753">
                  <c:v>1047</c:v>
                </c:pt>
                <c:pt idx="754">
                  <c:v>1046</c:v>
                </c:pt>
                <c:pt idx="755">
                  <c:v>1045</c:v>
                </c:pt>
                <c:pt idx="756">
                  <c:v>1044</c:v>
                </c:pt>
                <c:pt idx="757">
                  <c:v>1043</c:v>
                </c:pt>
                <c:pt idx="758">
                  <c:v>1042</c:v>
                </c:pt>
                <c:pt idx="759">
                  <c:v>1041</c:v>
                </c:pt>
                <c:pt idx="760">
                  <c:v>1040</c:v>
                </c:pt>
                <c:pt idx="761">
                  <c:v>1039</c:v>
                </c:pt>
                <c:pt idx="762">
                  <c:v>1038</c:v>
                </c:pt>
                <c:pt idx="763">
                  <c:v>1037</c:v>
                </c:pt>
                <c:pt idx="764">
                  <c:v>1036</c:v>
                </c:pt>
                <c:pt idx="765">
                  <c:v>1035</c:v>
                </c:pt>
                <c:pt idx="766">
                  <c:v>1034</c:v>
                </c:pt>
                <c:pt idx="767">
                  <c:v>1033</c:v>
                </c:pt>
                <c:pt idx="768">
                  <c:v>1032</c:v>
                </c:pt>
                <c:pt idx="769">
                  <c:v>1031</c:v>
                </c:pt>
                <c:pt idx="770">
                  <c:v>1030</c:v>
                </c:pt>
                <c:pt idx="771">
                  <c:v>1029</c:v>
                </c:pt>
                <c:pt idx="772">
                  <c:v>1028</c:v>
                </c:pt>
                <c:pt idx="773">
                  <c:v>1027</c:v>
                </c:pt>
                <c:pt idx="774">
                  <c:v>1026</c:v>
                </c:pt>
                <c:pt idx="775">
                  <c:v>1025</c:v>
                </c:pt>
                <c:pt idx="776">
                  <c:v>1024</c:v>
                </c:pt>
                <c:pt idx="777">
                  <c:v>1023</c:v>
                </c:pt>
                <c:pt idx="778">
                  <c:v>1022</c:v>
                </c:pt>
                <c:pt idx="779">
                  <c:v>1021</c:v>
                </c:pt>
                <c:pt idx="780">
                  <c:v>1020</c:v>
                </c:pt>
                <c:pt idx="781">
                  <c:v>1019</c:v>
                </c:pt>
                <c:pt idx="782">
                  <c:v>1018</c:v>
                </c:pt>
                <c:pt idx="783">
                  <c:v>1017</c:v>
                </c:pt>
                <c:pt idx="784">
                  <c:v>1016</c:v>
                </c:pt>
                <c:pt idx="785">
                  <c:v>1015</c:v>
                </c:pt>
                <c:pt idx="786">
                  <c:v>1014</c:v>
                </c:pt>
                <c:pt idx="787">
                  <c:v>1013</c:v>
                </c:pt>
                <c:pt idx="788">
                  <c:v>1012</c:v>
                </c:pt>
                <c:pt idx="789">
                  <c:v>1011</c:v>
                </c:pt>
                <c:pt idx="790">
                  <c:v>1010</c:v>
                </c:pt>
                <c:pt idx="791">
                  <c:v>1009</c:v>
                </c:pt>
                <c:pt idx="792">
                  <c:v>1008</c:v>
                </c:pt>
                <c:pt idx="793">
                  <c:v>1007</c:v>
                </c:pt>
                <c:pt idx="794">
                  <c:v>1006</c:v>
                </c:pt>
                <c:pt idx="795">
                  <c:v>1005</c:v>
                </c:pt>
                <c:pt idx="796">
                  <c:v>1004</c:v>
                </c:pt>
                <c:pt idx="797">
                  <c:v>1003</c:v>
                </c:pt>
                <c:pt idx="798">
                  <c:v>1002</c:v>
                </c:pt>
                <c:pt idx="799">
                  <c:v>1001</c:v>
                </c:pt>
                <c:pt idx="800">
                  <c:v>1000</c:v>
                </c:pt>
                <c:pt idx="801">
                  <c:v>999</c:v>
                </c:pt>
                <c:pt idx="802">
                  <c:v>998</c:v>
                </c:pt>
                <c:pt idx="803">
                  <c:v>997</c:v>
                </c:pt>
                <c:pt idx="804">
                  <c:v>996</c:v>
                </c:pt>
                <c:pt idx="805">
                  <c:v>995</c:v>
                </c:pt>
                <c:pt idx="806">
                  <c:v>994</c:v>
                </c:pt>
                <c:pt idx="807">
                  <c:v>993</c:v>
                </c:pt>
                <c:pt idx="808">
                  <c:v>992</c:v>
                </c:pt>
                <c:pt idx="809">
                  <c:v>991</c:v>
                </c:pt>
                <c:pt idx="810">
                  <c:v>990</c:v>
                </c:pt>
                <c:pt idx="811">
                  <c:v>989</c:v>
                </c:pt>
                <c:pt idx="812">
                  <c:v>988</c:v>
                </c:pt>
                <c:pt idx="813">
                  <c:v>987</c:v>
                </c:pt>
                <c:pt idx="814">
                  <c:v>986</c:v>
                </c:pt>
                <c:pt idx="815">
                  <c:v>985</c:v>
                </c:pt>
                <c:pt idx="816">
                  <c:v>984</c:v>
                </c:pt>
                <c:pt idx="817">
                  <c:v>983</c:v>
                </c:pt>
                <c:pt idx="818">
                  <c:v>982</c:v>
                </c:pt>
                <c:pt idx="819">
                  <c:v>981</c:v>
                </c:pt>
                <c:pt idx="820">
                  <c:v>980</c:v>
                </c:pt>
                <c:pt idx="821">
                  <c:v>979</c:v>
                </c:pt>
                <c:pt idx="822">
                  <c:v>978</c:v>
                </c:pt>
                <c:pt idx="823">
                  <c:v>977</c:v>
                </c:pt>
                <c:pt idx="824">
                  <c:v>976</c:v>
                </c:pt>
                <c:pt idx="825">
                  <c:v>975</c:v>
                </c:pt>
                <c:pt idx="826">
                  <c:v>974</c:v>
                </c:pt>
                <c:pt idx="827">
                  <c:v>973</c:v>
                </c:pt>
                <c:pt idx="828">
                  <c:v>972</c:v>
                </c:pt>
                <c:pt idx="829">
                  <c:v>971</c:v>
                </c:pt>
                <c:pt idx="830">
                  <c:v>970</c:v>
                </c:pt>
                <c:pt idx="831">
                  <c:v>969</c:v>
                </c:pt>
                <c:pt idx="832">
                  <c:v>968</c:v>
                </c:pt>
                <c:pt idx="833">
                  <c:v>967</c:v>
                </c:pt>
                <c:pt idx="834">
                  <c:v>966</c:v>
                </c:pt>
                <c:pt idx="835">
                  <c:v>965</c:v>
                </c:pt>
                <c:pt idx="836">
                  <c:v>964</c:v>
                </c:pt>
                <c:pt idx="837">
                  <c:v>963</c:v>
                </c:pt>
                <c:pt idx="838">
                  <c:v>962</c:v>
                </c:pt>
                <c:pt idx="839">
                  <c:v>961</c:v>
                </c:pt>
                <c:pt idx="840">
                  <c:v>960</c:v>
                </c:pt>
                <c:pt idx="841">
                  <c:v>959</c:v>
                </c:pt>
                <c:pt idx="842">
                  <c:v>958</c:v>
                </c:pt>
                <c:pt idx="843">
                  <c:v>957</c:v>
                </c:pt>
                <c:pt idx="844">
                  <c:v>956</c:v>
                </c:pt>
                <c:pt idx="845">
                  <c:v>955</c:v>
                </c:pt>
                <c:pt idx="846">
                  <c:v>954</c:v>
                </c:pt>
                <c:pt idx="847">
                  <c:v>953</c:v>
                </c:pt>
                <c:pt idx="848">
                  <c:v>952</c:v>
                </c:pt>
                <c:pt idx="849">
                  <c:v>951</c:v>
                </c:pt>
                <c:pt idx="850">
                  <c:v>950</c:v>
                </c:pt>
                <c:pt idx="851">
                  <c:v>949</c:v>
                </c:pt>
                <c:pt idx="852">
                  <c:v>948</c:v>
                </c:pt>
                <c:pt idx="853">
                  <c:v>947</c:v>
                </c:pt>
                <c:pt idx="854">
                  <c:v>946</c:v>
                </c:pt>
                <c:pt idx="855">
                  <c:v>945</c:v>
                </c:pt>
                <c:pt idx="856">
                  <c:v>944</c:v>
                </c:pt>
                <c:pt idx="857">
                  <c:v>943</c:v>
                </c:pt>
                <c:pt idx="858">
                  <c:v>942</c:v>
                </c:pt>
                <c:pt idx="859">
                  <c:v>941</c:v>
                </c:pt>
                <c:pt idx="860">
                  <c:v>940</c:v>
                </c:pt>
                <c:pt idx="861">
                  <c:v>939</c:v>
                </c:pt>
                <c:pt idx="862">
                  <c:v>938</c:v>
                </c:pt>
                <c:pt idx="863">
                  <c:v>937</c:v>
                </c:pt>
                <c:pt idx="864">
                  <c:v>936</c:v>
                </c:pt>
                <c:pt idx="865">
                  <c:v>935</c:v>
                </c:pt>
                <c:pt idx="866">
                  <c:v>934</c:v>
                </c:pt>
                <c:pt idx="867">
                  <c:v>933</c:v>
                </c:pt>
                <c:pt idx="868">
                  <c:v>932</c:v>
                </c:pt>
                <c:pt idx="869">
                  <c:v>931</c:v>
                </c:pt>
                <c:pt idx="870">
                  <c:v>930</c:v>
                </c:pt>
                <c:pt idx="871">
                  <c:v>929</c:v>
                </c:pt>
                <c:pt idx="872">
                  <c:v>928</c:v>
                </c:pt>
                <c:pt idx="873">
                  <c:v>927</c:v>
                </c:pt>
                <c:pt idx="874">
                  <c:v>926</c:v>
                </c:pt>
                <c:pt idx="875">
                  <c:v>925</c:v>
                </c:pt>
                <c:pt idx="876">
                  <c:v>924</c:v>
                </c:pt>
                <c:pt idx="877">
                  <c:v>923</c:v>
                </c:pt>
                <c:pt idx="878">
                  <c:v>922</c:v>
                </c:pt>
                <c:pt idx="879">
                  <c:v>921</c:v>
                </c:pt>
                <c:pt idx="880">
                  <c:v>920</c:v>
                </c:pt>
                <c:pt idx="881">
                  <c:v>919</c:v>
                </c:pt>
                <c:pt idx="882">
                  <c:v>918</c:v>
                </c:pt>
                <c:pt idx="883">
                  <c:v>917</c:v>
                </c:pt>
                <c:pt idx="884">
                  <c:v>916</c:v>
                </c:pt>
                <c:pt idx="885">
                  <c:v>915</c:v>
                </c:pt>
                <c:pt idx="886">
                  <c:v>914</c:v>
                </c:pt>
                <c:pt idx="887">
                  <c:v>913</c:v>
                </c:pt>
                <c:pt idx="888">
                  <c:v>912</c:v>
                </c:pt>
                <c:pt idx="889">
                  <c:v>911</c:v>
                </c:pt>
                <c:pt idx="890">
                  <c:v>910</c:v>
                </c:pt>
                <c:pt idx="891">
                  <c:v>909</c:v>
                </c:pt>
                <c:pt idx="892">
                  <c:v>908</c:v>
                </c:pt>
                <c:pt idx="893">
                  <c:v>907</c:v>
                </c:pt>
                <c:pt idx="894">
                  <c:v>906</c:v>
                </c:pt>
                <c:pt idx="895">
                  <c:v>905</c:v>
                </c:pt>
                <c:pt idx="896">
                  <c:v>904</c:v>
                </c:pt>
                <c:pt idx="897">
                  <c:v>903</c:v>
                </c:pt>
                <c:pt idx="898">
                  <c:v>902</c:v>
                </c:pt>
                <c:pt idx="899">
                  <c:v>901</c:v>
                </c:pt>
                <c:pt idx="900">
                  <c:v>900</c:v>
                </c:pt>
                <c:pt idx="901">
                  <c:v>899</c:v>
                </c:pt>
                <c:pt idx="902">
                  <c:v>898</c:v>
                </c:pt>
                <c:pt idx="903">
                  <c:v>897</c:v>
                </c:pt>
                <c:pt idx="904">
                  <c:v>896</c:v>
                </c:pt>
                <c:pt idx="905">
                  <c:v>895</c:v>
                </c:pt>
                <c:pt idx="906">
                  <c:v>894</c:v>
                </c:pt>
                <c:pt idx="907">
                  <c:v>893</c:v>
                </c:pt>
                <c:pt idx="908">
                  <c:v>892</c:v>
                </c:pt>
                <c:pt idx="909">
                  <c:v>891</c:v>
                </c:pt>
                <c:pt idx="910">
                  <c:v>890</c:v>
                </c:pt>
                <c:pt idx="911">
                  <c:v>889</c:v>
                </c:pt>
                <c:pt idx="912">
                  <c:v>888</c:v>
                </c:pt>
                <c:pt idx="913">
                  <c:v>887</c:v>
                </c:pt>
                <c:pt idx="914">
                  <c:v>886</c:v>
                </c:pt>
                <c:pt idx="915">
                  <c:v>885</c:v>
                </c:pt>
                <c:pt idx="916">
                  <c:v>884</c:v>
                </c:pt>
                <c:pt idx="917">
                  <c:v>883</c:v>
                </c:pt>
                <c:pt idx="918">
                  <c:v>882</c:v>
                </c:pt>
                <c:pt idx="919">
                  <c:v>881</c:v>
                </c:pt>
                <c:pt idx="920">
                  <c:v>880</c:v>
                </c:pt>
                <c:pt idx="921">
                  <c:v>879</c:v>
                </c:pt>
                <c:pt idx="922">
                  <c:v>878</c:v>
                </c:pt>
                <c:pt idx="923">
                  <c:v>877</c:v>
                </c:pt>
                <c:pt idx="924">
                  <c:v>876</c:v>
                </c:pt>
                <c:pt idx="925">
                  <c:v>875</c:v>
                </c:pt>
                <c:pt idx="926">
                  <c:v>874</c:v>
                </c:pt>
                <c:pt idx="927">
                  <c:v>873</c:v>
                </c:pt>
                <c:pt idx="928">
                  <c:v>872</c:v>
                </c:pt>
                <c:pt idx="929">
                  <c:v>871</c:v>
                </c:pt>
                <c:pt idx="930">
                  <c:v>870</c:v>
                </c:pt>
                <c:pt idx="931">
                  <c:v>869</c:v>
                </c:pt>
                <c:pt idx="932">
                  <c:v>868</c:v>
                </c:pt>
                <c:pt idx="933">
                  <c:v>867</c:v>
                </c:pt>
                <c:pt idx="934">
                  <c:v>866</c:v>
                </c:pt>
                <c:pt idx="935">
                  <c:v>865</c:v>
                </c:pt>
                <c:pt idx="936">
                  <c:v>864</c:v>
                </c:pt>
                <c:pt idx="937">
                  <c:v>863</c:v>
                </c:pt>
                <c:pt idx="938">
                  <c:v>862</c:v>
                </c:pt>
                <c:pt idx="939">
                  <c:v>861</c:v>
                </c:pt>
                <c:pt idx="940">
                  <c:v>860</c:v>
                </c:pt>
                <c:pt idx="941">
                  <c:v>859</c:v>
                </c:pt>
                <c:pt idx="942">
                  <c:v>858</c:v>
                </c:pt>
                <c:pt idx="943">
                  <c:v>857</c:v>
                </c:pt>
                <c:pt idx="944">
                  <c:v>856</c:v>
                </c:pt>
                <c:pt idx="945">
                  <c:v>855</c:v>
                </c:pt>
                <c:pt idx="946">
                  <c:v>854</c:v>
                </c:pt>
                <c:pt idx="947">
                  <c:v>853</c:v>
                </c:pt>
                <c:pt idx="948">
                  <c:v>852</c:v>
                </c:pt>
                <c:pt idx="949">
                  <c:v>851</c:v>
                </c:pt>
                <c:pt idx="950">
                  <c:v>850</c:v>
                </c:pt>
                <c:pt idx="951">
                  <c:v>849</c:v>
                </c:pt>
                <c:pt idx="952">
                  <c:v>848</c:v>
                </c:pt>
                <c:pt idx="953">
                  <c:v>847</c:v>
                </c:pt>
                <c:pt idx="954">
                  <c:v>846</c:v>
                </c:pt>
                <c:pt idx="955">
                  <c:v>845</c:v>
                </c:pt>
                <c:pt idx="956">
                  <c:v>844</c:v>
                </c:pt>
                <c:pt idx="957">
                  <c:v>843</c:v>
                </c:pt>
                <c:pt idx="958">
                  <c:v>842</c:v>
                </c:pt>
                <c:pt idx="959">
                  <c:v>841</c:v>
                </c:pt>
                <c:pt idx="960">
                  <c:v>840</c:v>
                </c:pt>
                <c:pt idx="961">
                  <c:v>839</c:v>
                </c:pt>
                <c:pt idx="962">
                  <c:v>838</c:v>
                </c:pt>
                <c:pt idx="963">
                  <c:v>837</c:v>
                </c:pt>
                <c:pt idx="964">
                  <c:v>836</c:v>
                </c:pt>
                <c:pt idx="965">
                  <c:v>835</c:v>
                </c:pt>
                <c:pt idx="966">
                  <c:v>834</c:v>
                </c:pt>
                <c:pt idx="967">
                  <c:v>833</c:v>
                </c:pt>
                <c:pt idx="968">
                  <c:v>832</c:v>
                </c:pt>
                <c:pt idx="969">
                  <c:v>831</c:v>
                </c:pt>
                <c:pt idx="970">
                  <c:v>830</c:v>
                </c:pt>
                <c:pt idx="971">
                  <c:v>829</c:v>
                </c:pt>
                <c:pt idx="972">
                  <c:v>828</c:v>
                </c:pt>
                <c:pt idx="973">
                  <c:v>827</c:v>
                </c:pt>
                <c:pt idx="974">
                  <c:v>826</c:v>
                </c:pt>
                <c:pt idx="975">
                  <c:v>825</c:v>
                </c:pt>
                <c:pt idx="976">
                  <c:v>824</c:v>
                </c:pt>
                <c:pt idx="977">
                  <c:v>823</c:v>
                </c:pt>
                <c:pt idx="978">
                  <c:v>822</c:v>
                </c:pt>
                <c:pt idx="979">
                  <c:v>821</c:v>
                </c:pt>
                <c:pt idx="980">
                  <c:v>820</c:v>
                </c:pt>
                <c:pt idx="981">
                  <c:v>819</c:v>
                </c:pt>
                <c:pt idx="982">
                  <c:v>818</c:v>
                </c:pt>
                <c:pt idx="983">
                  <c:v>817</c:v>
                </c:pt>
                <c:pt idx="984">
                  <c:v>816</c:v>
                </c:pt>
                <c:pt idx="985">
                  <c:v>815</c:v>
                </c:pt>
                <c:pt idx="986">
                  <c:v>814</c:v>
                </c:pt>
                <c:pt idx="987">
                  <c:v>813</c:v>
                </c:pt>
                <c:pt idx="988">
                  <c:v>812</c:v>
                </c:pt>
                <c:pt idx="989">
                  <c:v>811</c:v>
                </c:pt>
                <c:pt idx="990">
                  <c:v>810</c:v>
                </c:pt>
                <c:pt idx="991">
                  <c:v>809</c:v>
                </c:pt>
                <c:pt idx="992">
                  <c:v>808</c:v>
                </c:pt>
                <c:pt idx="993">
                  <c:v>807</c:v>
                </c:pt>
                <c:pt idx="994">
                  <c:v>806</c:v>
                </c:pt>
                <c:pt idx="995">
                  <c:v>805</c:v>
                </c:pt>
                <c:pt idx="996">
                  <c:v>804</c:v>
                </c:pt>
                <c:pt idx="997">
                  <c:v>803</c:v>
                </c:pt>
                <c:pt idx="998">
                  <c:v>802</c:v>
                </c:pt>
                <c:pt idx="999">
                  <c:v>801</c:v>
                </c:pt>
                <c:pt idx="1000">
                  <c:v>800</c:v>
                </c:pt>
                <c:pt idx="1001">
                  <c:v>799</c:v>
                </c:pt>
                <c:pt idx="1002">
                  <c:v>798</c:v>
                </c:pt>
                <c:pt idx="1003">
                  <c:v>797</c:v>
                </c:pt>
                <c:pt idx="1004">
                  <c:v>796</c:v>
                </c:pt>
                <c:pt idx="1005">
                  <c:v>795</c:v>
                </c:pt>
                <c:pt idx="1006">
                  <c:v>794</c:v>
                </c:pt>
                <c:pt idx="1007">
                  <c:v>793</c:v>
                </c:pt>
                <c:pt idx="1008">
                  <c:v>792</c:v>
                </c:pt>
                <c:pt idx="1009">
                  <c:v>791</c:v>
                </c:pt>
                <c:pt idx="1010">
                  <c:v>790</c:v>
                </c:pt>
                <c:pt idx="1011">
                  <c:v>789</c:v>
                </c:pt>
                <c:pt idx="1012">
                  <c:v>788</c:v>
                </c:pt>
                <c:pt idx="1013">
                  <c:v>787</c:v>
                </c:pt>
                <c:pt idx="1014">
                  <c:v>786</c:v>
                </c:pt>
                <c:pt idx="1015">
                  <c:v>785</c:v>
                </c:pt>
                <c:pt idx="1016">
                  <c:v>784</c:v>
                </c:pt>
                <c:pt idx="1017">
                  <c:v>783</c:v>
                </c:pt>
                <c:pt idx="1018">
                  <c:v>782</c:v>
                </c:pt>
                <c:pt idx="1019">
                  <c:v>781</c:v>
                </c:pt>
                <c:pt idx="1020">
                  <c:v>780</c:v>
                </c:pt>
                <c:pt idx="1021">
                  <c:v>779</c:v>
                </c:pt>
                <c:pt idx="1022">
                  <c:v>778</c:v>
                </c:pt>
                <c:pt idx="1023">
                  <c:v>777</c:v>
                </c:pt>
                <c:pt idx="1024">
                  <c:v>776</c:v>
                </c:pt>
                <c:pt idx="1025">
                  <c:v>775</c:v>
                </c:pt>
                <c:pt idx="1026">
                  <c:v>774</c:v>
                </c:pt>
                <c:pt idx="1027">
                  <c:v>773</c:v>
                </c:pt>
                <c:pt idx="1028">
                  <c:v>772</c:v>
                </c:pt>
                <c:pt idx="1029">
                  <c:v>771</c:v>
                </c:pt>
                <c:pt idx="1030">
                  <c:v>770</c:v>
                </c:pt>
                <c:pt idx="1031">
                  <c:v>769</c:v>
                </c:pt>
                <c:pt idx="1032">
                  <c:v>768</c:v>
                </c:pt>
                <c:pt idx="1033">
                  <c:v>767</c:v>
                </c:pt>
                <c:pt idx="1034">
                  <c:v>766</c:v>
                </c:pt>
                <c:pt idx="1035">
                  <c:v>765</c:v>
                </c:pt>
                <c:pt idx="1036">
                  <c:v>764</c:v>
                </c:pt>
                <c:pt idx="1037">
                  <c:v>763</c:v>
                </c:pt>
                <c:pt idx="1038">
                  <c:v>762</c:v>
                </c:pt>
                <c:pt idx="1039">
                  <c:v>761</c:v>
                </c:pt>
                <c:pt idx="1040">
                  <c:v>760</c:v>
                </c:pt>
                <c:pt idx="1041">
                  <c:v>759</c:v>
                </c:pt>
                <c:pt idx="1042">
                  <c:v>758</c:v>
                </c:pt>
                <c:pt idx="1043">
                  <c:v>757</c:v>
                </c:pt>
                <c:pt idx="1044">
                  <c:v>756</c:v>
                </c:pt>
                <c:pt idx="1045">
                  <c:v>755</c:v>
                </c:pt>
                <c:pt idx="1046">
                  <c:v>754</c:v>
                </c:pt>
                <c:pt idx="1047">
                  <c:v>753</c:v>
                </c:pt>
                <c:pt idx="1048">
                  <c:v>752</c:v>
                </c:pt>
                <c:pt idx="1049">
                  <c:v>751</c:v>
                </c:pt>
                <c:pt idx="1050">
                  <c:v>750</c:v>
                </c:pt>
                <c:pt idx="1051">
                  <c:v>749</c:v>
                </c:pt>
                <c:pt idx="1052">
                  <c:v>748</c:v>
                </c:pt>
                <c:pt idx="1053">
                  <c:v>747</c:v>
                </c:pt>
                <c:pt idx="1054">
                  <c:v>746</c:v>
                </c:pt>
                <c:pt idx="1055">
                  <c:v>745</c:v>
                </c:pt>
                <c:pt idx="1056">
                  <c:v>744</c:v>
                </c:pt>
                <c:pt idx="1057">
                  <c:v>743</c:v>
                </c:pt>
                <c:pt idx="1058">
                  <c:v>742</c:v>
                </c:pt>
                <c:pt idx="1059">
                  <c:v>741</c:v>
                </c:pt>
                <c:pt idx="1060">
                  <c:v>740</c:v>
                </c:pt>
                <c:pt idx="1061">
                  <c:v>739</c:v>
                </c:pt>
                <c:pt idx="1062">
                  <c:v>738</c:v>
                </c:pt>
                <c:pt idx="1063">
                  <c:v>737</c:v>
                </c:pt>
                <c:pt idx="1064">
                  <c:v>736</c:v>
                </c:pt>
                <c:pt idx="1065">
                  <c:v>735</c:v>
                </c:pt>
                <c:pt idx="1066">
                  <c:v>734</c:v>
                </c:pt>
                <c:pt idx="1067">
                  <c:v>733</c:v>
                </c:pt>
                <c:pt idx="1068">
                  <c:v>732</c:v>
                </c:pt>
                <c:pt idx="1069">
                  <c:v>731</c:v>
                </c:pt>
                <c:pt idx="1070">
                  <c:v>730</c:v>
                </c:pt>
                <c:pt idx="1071">
                  <c:v>729</c:v>
                </c:pt>
                <c:pt idx="1072">
                  <c:v>728</c:v>
                </c:pt>
                <c:pt idx="1073">
                  <c:v>727</c:v>
                </c:pt>
                <c:pt idx="1074">
                  <c:v>726</c:v>
                </c:pt>
                <c:pt idx="1075">
                  <c:v>725</c:v>
                </c:pt>
                <c:pt idx="1076">
                  <c:v>724</c:v>
                </c:pt>
                <c:pt idx="1077">
                  <c:v>723</c:v>
                </c:pt>
                <c:pt idx="1078">
                  <c:v>722</c:v>
                </c:pt>
                <c:pt idx="1079">
                  <c:v>721</c:v>
                </c:pt>
                <c:pt idx="1080">
                  <c:v>720</c:v>
                </c:pt>
                <c:pt idx="1081">
                  <c:v>719</c:v>
                </c:pt>
                <c:pt idx="1082">
                  <c:v>718</c:v>
                </c:pt>
                <c:pt idx="1083">
                  <c:v>717</c:v>
                </c:pt>
                <c:pt idx="1084">
                  <c:v>716</c:v>
                </c:pt>
                <c:pt idx="1085">
                  <c:v>715</c:v>
                </c:pt>
                <c:pt idx="1086">
                  <c:v>714</c:v>
                </c:pt>
                <c:pt idx="1087">
                  <c:v>713</c:v>
                </c:pt>
                <c:pt idx="1088">
                  <c:v>712</c:v>
                </c:pt>
                <c:pt idx="1089">
                  <c:v>711</c:v>
                </c:pt>
                <c:pt idx="1090">
                  <c:v>710</c:v>
                </c:pt>
                <c:pt idx="1091">
                  <c:v>709</c:v>
                </c:pt>
                <c:pt idx="1092">
                  <c:v>708</c:v>
                </c:pt>
                <c:pt idx="1093">
                  <c:v>707</c:v>
                </c:pt>
                <c:pt idx="1094">
                  <c:v>706</c:v>
                </c:pt>
                <c:pt idx="1095">
                  <c:v>705</c:v>
                </c:pt>
                <c:pt idx="1096">
                  <c:v>704</c:v>
                </c:pt>
                <c:pt idx="1097">
                  <c:v>703</c:v>
                </c:pt>
                <c:pt idx="1098">
                  <c:v>702</c:v>
                </c:pt>
                <c:pt idx="1099">
                  <c:v>701</c:v>
                </c:pt>
                <c:pt idx="1100">
                  <c:v>700</c:v>
                </c:pt>
                <c:pt idx="1101">
                  <c:v>699</c:v>
                </c:pt>
                <c:pt idx="1102">
                  <c:v>698</c:v>
                </c:pt>
                <c:pt idx="1103">
                  <c:v>697</c:v>
                </c:pt>
                <c:pt idx="1104">
                  <c:v>696</c:v>
                </c:pt>
                <c:pt idx="1105">
                  <c:v>695</c:v>
                </c:pt>
                <c:pt idx="1106">
                  <c:v>694</c:v>
                </c:pt>
                <c:pt idx="1107">
                  <c:v>693</c:v>
                </c:pt>
                <c:pt idx="1108">
                  <c:v>692</c:v>
                </c:pt>
                <c:pt idx="1109">
                  <c:v>691</c:v>
                </c:pt>
                <c:pt idx="1110">
                  <c:v>690</c:v>
                </c:pt>
                <c:pt idx="1111">
                  <c:v>689</c:v>
                </c:pt>
                <c:pt idx="1112">
                  <c:v>688</c:v>
                </c:pt>
                <c:pt idx="1113">
                  <c:v>687</c:v>
                </c:pt>
                <c:pt idx="1114">
                  <c:v>686</c:v>
                </c:pt>
                <c:pt idx="1115">
                  <c:v>685</c:v>
                </c:pt>
                <c:pt idx="1116">
                  <c:v>684</c:v>
                </c:pt>
                <c:pt idx="1117">
                  <c:v>683</c:v>
                </c:pt>
                <c:pt idx="1118">
                  <c:v>682</c:v>
                </c:pt>
                <c:pt idx="1119">
                  <c:v>681</c:v>
                </c:pt>
                <c:pt idx="1120">
                  <c:v>680</c:v>
                </c:pt>
                <c:pt idx="1121">
                  <c:v>679</c:v>
                </c:pt>
                <c:pt idx="1122">
                  <c:v>678</c:v>
                </c:pt>
                <c:pt idx="1123">
                  <c:v>677</c:v>
                </c:pt>
                <c:pt idx="1124">
                  <c:v>676</c:v>
                </c:pt>
                <c:pt idx="1125">
                  <c:v>675</c:v>
                </c:pt>
                <c:pt idx="1126">
                  <c:v>674</c:v>
                </c:pt>
                <c:pt idx="1127">
                  <c:v>673</c:v>
                </c:pt>
                <c:pt idx="1128">
                  <c:v>672</c:v>
                </c:pt>
                <c:pt idx="1129">
                  <c:v>671</c:v>
                </c:pt>
                <c:pt idx="1130">
                  <c:v>670</c:v>
                </c:pt>
                <c:pt idx="1131">
                  <c:v>669</c:v>
                </c:pt>
                <c:pt idx="1132">
                  <c:v>668</c:v>
                </c:pt>
                <c:pt idx="1133">
                  <c:v>667</c:v>
                </c:pt>
                <c:pt idx="1134">
                  <c:v>666</c:v>
                </c:pt>
                <c:pt idx="1135">
                  <c:v>665</c:v>
                </c:pt>
                <c:pt idx="1136">
                  <c:v>664</c:v>
                </c:pt>
                <c:pt idx="1137">
                  <c:v>663</c:v>
                </c:pt>
                <c:pt idx="1138">
                  <c:v>662</c:v>
                </c:pt>
                <c:pt idx="1139">
                  <c:v>661</c:v>
                </c:pt>
                <c:pt idx="1140">
                  <c:v>660</c:v>
                </c:pt>
                <c:pt idx="1141">
                  <c:v>659</c:v>
                </c:pt>
                <c:pt idx="1142">
                  <c:v>658</c:v>
                </c:pt>
                <c:pt idx="1143">
                  <c:v>657</c:v>
                </c:pt>
                <c:pt idx="1144">
                  <c:v>656</c:v>
                </c:pt>
                <c:pt idx="1145">
                  <c:v>655</c:v>
                </c:pt>
                <c:pt idx="1146">
                  <c:v>654</c:v>
                </c:pt>
                <c:pt idx="1147">
                  <c:v>653</c:v>
                </c:pt>
                <c:pt idx="1148">
                  <c:v>652</c:v>
                </c:pt>
                <c:pt idx="1149">
                  <c:v>651</c:v>
                </c:pt>
                <c:pt idx="1150">
                  <c:v>650</c:v>
                </c:pt>
                <c:pt idx="1151">
                  <c:v>649</c:v>
                </c:pt>
                <c:pt idx="1152">
                  <c:v>648</c:v>
                </c:pt>
                <c:pt idx="1153">
                  <c:v>647</c:v>
                </c:pt>
                <c:pt idx="1154">
                  <c:v>646</c:v>
                </c:pt>
                <c:pt idx="1155">
                  <c:v>645</c:v>
                </c:pt>
                <c:pt idx="1156">
                  <c:v>644</c:v>
                </c:pt>
                <c:pt idx="1157">
                  <c:v>643</c:v>
                </c:pt>
                <c:pt idx="1158">
                  <c:v>642</c:v>
                </c:pt>
                <c:pt idx="1159">
                  <c:v>641</c:v>
                </c:pt>
                <c:pt idx="1160">
                  <c:v>640</c:v>
                </c:pt>
                <c:pt idx="1161">
                  <c:v>639</c:v>
                </c:pt>
                <c:pt idx="1162">
                  <c:v>638</c:v>
                </c:pt>
                <c:pt idx="1163">
                  <c:v>637</c:v>
                </c:pt>
                <c:pt idx="1164">
                  <c:v>636</c:v>
                </c:pt>
                <c:pt idx="1165">
                  <c:v>635</c:v>
                </c:pt>
                <c:pt idx="1166">
                  <c:v>634</c:v>
                </c:pt>
                <c:pt idx="1167">
                  <c:v>633</c:v>
                </c:pt>
                <c:pt idx="1168">
                  <c:v>632</c:v>
                </c:pt>
                <c:pt idx="1169">
                  <c:v>631</c:v>
                </c:pt>
                <c:pt idx="1170">
                  <c:v>630</c:v>
                </c:pt>
                <c:pt idx="1171">
                  <c:v>629</c:v>
                </c:pt>
                <c:pt idx="1172">
                  <c:v>628</c:v>
                </c:pt>
                <c:pt idx="1173">
                  <c:v>627</c:v>
                </c:pt>
                <c:pt idx="1174">
                  <c:v>626</c:v>
                </c:pt>
                <c:pt idx="1175">
                  <c:v>625</c:v>
                </c:pt>
                <c:pt idx="1176">
                  <c:v>624</c:v>
                </c:pt>
                <c:pt idx="1177">
                  <c:v>623</c:v>
                </c:pt>
                <c:pt idx="1178">
                  <c:v>622</c:v>
                </c:pt>
                <c:pt idx="1179">
                  <c:v>621</c:v>
                </c:pt>
                <c:pt idx="1180">
                  <c:v>620</c:v>
                </c:pt>
                <c:pt idx="1181">
                  <c:v>619</c:v>
                </c:pt>
                <c:pt idx="1182">
                  <c:v>618</c:v>
                </c:pt>
                <c:pt idx="1183">
                  <c:v>617</c:v>
                </c:pt>
                <c:pt idx="1184">
                  <c:v>616</c:v>
                </c:pt>
                <c:pt idx="1185">
                  <c:v>615</c:v>
                </c:pt>
                <c:pt idx="1186">
                  <c:v>614</c:v>
                </c:pt>
                <c:pt idx="1187">
                  <c:v>613</c:v>
                </c:pt>
                <c:pt idx="1188">
                  <c:v>612</c:v>
                </c:pt>
                <c:pt idx="1189">
                  <c:v>611</c:v>
                </c:pt>
                <c:pt idx="1190">
                  <c:v>610</c:v>
                </c:pt>
                <c:pt idx="1191">
                  <c:v>609</c:v>
                </c:pt>
                <c:pt idx="1192">
                  <c:v>608</c:v>
                </c:pt>
                <c:pt idx="1193">
                  <c:v>607</c:v>
                </c:pt>
                <c:pt idx="1194">
                  <c:v>606</c:v>
                </c:pt>
                <c:pt idx="1195">
                  <c:v>605</c:v>
                </c:pt>
                <c:pt idx="1196">
                  <c:v>604</c:v>
                </c:pt>
                <c:pt idx="1197">
                  <c:v>603</c:v>
                </c:pt>
                <c:pt idx="1198">
                  <c:v>602</c:v>
                </c:pt>
                <c:pt idx="1199">
                  <c:v>601</c:v>
                </c:pt>
                <c:pt idx="1200">
                  <c:v>600</c:v>
                </c:pt>
                <c:pt idx="1201">
                  <c:v>599</c:v>
                </c:pt>
                <c:pt idx="1202">
                  <c:v>598</c:v>
                </c:pt>
                <c:pt idx="1203">
                  <c:v>597</c:v>
                </c:pt>
                <c:pt idx="1204">
                  <c:v>596</c:v>
                </c:pt>
                <c:pt idx="1205">
                  <c:v>595</c:v>
                </c:pt>
                <c:pt idx="1206">
                  <c:v>594</c:v>
                </c:pt>
                <c:pt idx="1207">
                  <c:v>593</c:v>
                </c:pt>
                <c:pt idx="1208">
                  <c:v>592</c:v>
                </c:pt>
                <c:pt idx="1209">
                  <c:v>591</c:v>
                </c:pt>
                <c:pt idx="1210">
                  <c:v>590</c:v>
                </c:pt>
                <c:pt idx="1211">
                  <c:v>589</c:v>
                </c:pt>
                <c:pt idx="1212">
                  <c:v>588</c:v>
                </c:pt>
                <c:pt idx="1213">
                  <c:v>587</c:v>
                </c:pt>
                <c:pt idx="1214">
                  <c:v>586</c:v>
                </c:pt>
                <c:pt idx="1215">
                  <c:v>585</c:v>
                </c:pt>
                <c:pt idx="1216">
                  <c:v>584</c:v>
                </c:pt>
                <c:pt idx="1217">
                  <c:v>583</c:v>
                </c:pt>
                <c:pt idx="1218">
                  <c:v>582</c:v>
                </c:pt>
                <c:pt idx="1219">
                  <c:v>581</c:v>
                </c:pt>
                <c:pt idx="1220">
                  <c:v>580</c:v>
                </c:pt>
                <c:pt idx="1221">
                  <c:v>579</c:v>
                </c:pt>
                <c:pt idx="1222">
                  <c:v>578</c:v>
                </c:pt>
                <c:pt idx="1223">
                  <c:v>577</c:v>
                </c:pt>
                <c:pt idx="1224">
                  <c:v>576</c:v>
                </c:pt>
                <c:pt idx="1225">
                  <c:v>575</c:v>
                </c:pt>
                <c:pt idx="1226">
                  <c:v>574</c:v>
                </c:pt>
                <c:pt idx="1227">
                  <c:v>573</c:v>
                </c:pt>
                <c:pt idx="1228">
                  <c:v>572</c:v>
                </c:pt>
                <c:pt idx="1229">
                  <c:v>571</c:v>
                </c:pt>
                <c:pt idx="1230">
                  <c:v>570</c:v>
                </c:pt>
                <c:pt idx="1231">
                  <c:v>569</c:v>
                </c:pt>
                <c:pt idx="1232">
                  <c:v>568</c:v>
                </c:pt>
                <c:pt idx="1233">
                  <c:v>567</c:v>
                </c:pt>
                <c:pt idx="1234">
                  <c:v>566</c:v>
                </c:pt>
                <c:pt idx="1235">
                  <c:v>565</c:v>
                </c:pt>
                <c:pt idx="1236">
                  <c:v>564</c:v>
                </c:pt>
                <c:pt idx="1237">
                  <c:v>563</c:v>
                </c:pt>
                <c:pt idx="1238">
                  <c:v>562</c:v>
                </c:pt>
                <c:pt idx="1239">
                  <c:v>561</c:v>
                </c:pt>
                <c:pt idx="1240">
                  <c:v>560</c:v>
                </c:pt>
                <c:pt idx="1241">
                  <c:v>559</c:v>
                </c:pt>
                <c:pt idx="1242">
                  <c:v>558</c:v>
                </c:pt>
                <c:pt idx="1243">
                  <c:v>557</c:v>
                </c:pt>
                <c:pt idx="1244">
                  <c:v>556</c:v>
                </c:pt>
                <c:pt idx="1245">
                  <c:v>555</c:v>
                </c:pt>
                <c:pt idx="1246">
                  <c:v>554</c:v>
                </c:pt>
                <c:pt idx="1247">
                  <c:v>553</c:v>
                </c:pt>
                <c:pt idx="1248">
                  <c:v>552</c:v>
                </c:pt>
                <c:pt idx="1249">
                  <c:v>551</c:v>
                </c:pt>
                <c:pt idx="1250">
                  <c:v>550</c:v>
                </c:pt>
                <c:pt idx="1251">
                  <c:v>549</c:v>
                </c:pt>
                <c:pt idx="1252">
                  <c:v>548</c:v>
                </c:pt>
                <c:pt idx="1253">
                  <c:v>547</c:v>
                </c:pt>
                <c:pt idx="1254">
                  <c:v>546</c:v>
                </c:pt>
                <c:pt idx="1255">
                  <c:v>545</c:v>
                </c:pt>
                <c:pt idx="1256">
                  <c:v>544</c:v>
                </c:pt>
                <c:pt idx="1257">
                  <c:v>543</c:v>
                </c:pt>
                <c:pt idx="1258">
                  <c:v>542</c:v>
                </c:pt>
                <c:pt idx="1259">
                  <c:v>541</c:v>
                </c:pt>
                <c:pt idx="1260">
                  <c:v>540</c:v>
                </c:pt>
                <c:pt idx="1261">
                  <c:v>539</c:v>
                </c:pt>
                <c:pt idx="1262">
                  <c:v>538</c:v>
                </c:pt>
                <c:pt idx="1263">
                  <c:v>537</c:v>
                </c:pt>
                <c:pt idx="1264">
                  <c:v>536</c:v>
                </c:pt>
                <c:pt idx="1265">
                  <c:v>535</c:v>
                </c:pt>
                <c:pt idx="1266">
                  <c:v>534</c:v>
                </c:pt>
                <c:pt idx="1267">
                  <c:v>533</c:v>
                </c:pt>
                <c:pt idx="1268">
                  <c:v>532</c:v>
                </c:pt>
                <c:pt idx="1269">
                  <c:v>531</c:v>
                </c:pt>
                <c:pt idx="1270">
                  <c:v>530</c:v>
                </c:pt>
                <c:pt idx="1271">
                  <c:v>529</c:v>
                </c:pt>
                <c:pt idx="1272">
                  <c:v>528</c:v>
                </c:pt>
                <c:pt idx="1273">
                  <c:v>527</c:v>
                </c:pt>
                <c:pt idx="1274">
                  <c:v>526</c:v>
                </c:pt>
                <c:pt idx="1275">
                  <c:v>525</c:v>
                </c:pt>
                <c:pt idx="1276">
                  <c:v>524</c:v>
                </c:pt>
                <c:pt idx="1277">
                  <c:v>523</c:v>
                </c:pt>
                <c:pt idx="1278">
                  <c:v>522</c:v>
                </c:pt>
                <c:pt idx="1279">
                  <c:v>521</c:v>
                </c:pt>
                <c:pt idx="1280">
                  <c:v>520</c:v>
                </c:pt>
                <c:pt idx="1281">
                  <c:v>519</c:v>
                </c:pt>
                <c:pt idx="1282">
                  <c:v>518</c:v>
                </c:pt>
                <c:pt idx="1283">
                  <c:v>517</c:v>
                </c:pt>
                <c:pt idx="1284">
                  <c:v>516</c:v>
                </c:pt>
                <c:pt idx="1285">
                  <c:v>515</c:v>
                </c:pt>
                <c:pt idx="1286">
                  <c:v>514</c:v>
                </c:pt>
                <c:pt idx="1287">
                  <c:v>513</c:v>
                </c:pt>
                <c:pt idx="1288">
                  <c:v>512</c:v>
                </c:pt>
                <c:pt idx="1289">
                  <c:v>511</c:v>
                </c:pt>
                <c:pt idx="1290">
                  <c:v>510</c:v>
                </c:pt>
                <c:pt idx="1291">
                  <c:v>509</c:v>
                </c:pt>
                <c:pt idx="1292">
                  <c:v>508</c:v>
                </c:pt>
                <c:pt idx="1293">
                  <c:v>507</c:v>
                </c:pt>
                <c:pt idx="1294">
                  <c:v>506</c:v>
                </c:pt>
                <c:pt idx="1295">
                  <c:v>505</c:v>
                </c:pt>
                <c:pt idx="1296">
                  <c:v>504</c:v>
                </c:pt>
                <c:pt idx="1297">
                  <c:v>503</c:v>
                </c:pt>
                <c:pt idx="1298">
                  <c:v>502</c:v>
                </c:pt>
                <c:pt idx="1299">
                  <c:v>501</c:v>
                </c:pt>
                <c:pt idx="1300">
                  <c:v>500</c:v>
                </c:pt>
                <c:pt idx="1301">
                  <c:v>499</c:v>
                </c:pt>
                <c:pt idx="1302">
                  <c:v>498</c:v>
                </c:pt>
                <c:pt idx="1303">
                  <c:v>497</c:v>
                </c:pt>
                <c:pt idx="1304">
                  <c:v>496</c:v>
                </c:pt>
                <c:pt idx="1305">
                  <c:v>495</c:v>
                </c:pt>
                <c:pt idx="1306">
                  <c:v>494</c:v>
                </c:pt>
                <c:pt idx="1307">
                  <c:v>493</c:v>
                </c:pt>
                <c:pt idx="1308">
                  <c:v>492</c:v>
                </c:pt>
                <c:pt idx="1309">
                  <c:v>491</c:v>
                </c:pt>
                <c:pt idx="1310">
                  <c:v>490</c:v>
                </c:pt>
                <c:pt idx="1311">
                  <c:v>489</c:v>
                </c:pt>
                <c:pt idx="1312">
                  <c:v>488</c:v>
                </c:pt>
                <c:pt idx="1313">
                  <c:v>487</c:v>
                </c:pt>
                <c:pt idx="1314">
                  <c:v>486</c:v>
                </c:pt>
                <c:pt idx="1315">
                  <c:v>485</c:v>
                </c:pt>
                <c:pt idx="1316">
                  <c:v>484</c:v>
                </c:pt>
                <c:pt idx="1317">
                  <c:v>483</c:v>
                </c:pt>
                <c:pt idx="1318">
                  <c:v>482</c:v>
                </c:pt>
                <c:pt idx="1319">
                  <c:v>481</c:v>
                </c:pt>
                <c:pt idx="1320">
                  <c:v>480</c:v>
                </c:pt>
                <c:pt idx="1321">
                  <c:v>479</c:v>
                </c:pt>
                <c:pt idx="1322">
                  <c:v>478</c:v>
                </c:pt>
                <c:pt idx="1323">
                  <c:v>477</c:v>
                </c:pt>
                <c:pt idx="1324">
                  <c:v>476</c:v>
                </c:pt>
                <c:pt idx="1325">
                  <c:v>475</c:v>
                </c:pt>
                <c:pt idx="1326">
                  <c:v>474</c:v>
                </c:pt>
                <c:pt idx="1327">
                  <c:v>473</c:v>
                </c:pt>
                <c:pt idx="1328">
                  <c:v>472</c:v>
                </c:pt>
                <c:pt idx="1329">
                  <c:v>471</c:v>
                </c:pt>
                <c:pt idx="1330">
                  <c:v>470</c:v>
                </c:pt>
                <c:pt idx="1331">
                  <c:v>469</c:v>
                </c:pt>
                <c:pt idx="1332">
                  <c:v>468</c:v>
                </c:pt>
                <c:pt idx="1333">
                  <c:v>467</c:v>
                </c:pt>
                <c:pt idx="1334">
                  <c:v>466</c:v>
                </c:pt>
                <c:pt idx="1335">
                  <c:v>465</c:v>
                </c:pt>
                <c:pt idx="1336">
                  <c:v>464</c:v>
                </c:pt>
                <c:pt idx="1337">
                  <c:v>463</c:v>
                </c:pt>
                <c:pt idx="1338">
                  <c:v>462</c:v>
                </c:pt>
                <c:pt idx="1339">
                  <c:v>461</c:v>
                </c:pt>
                <c:pt idx="1340">
                  <c:v>460</c:v>
                </c:pt>
                <c:pt idx="1341">
                  <c:v>459</c:v>
                </c:pt>
                <c:pt idx="1342">
                  <c:v>458</c:v>
                </c:pt>
                <c:pt idx="1343">
                  <c:v>457</c:v>
                </c:pt>
                <c:pt idx="1344">
                  <c:v>456</c:v>
                </c:pt>
                <c:pt idx="1345">
                  <c:v>455</c:v>
                </c:pt>
                <c:pt idx="1346">
                  <c:v>454</c:v>
                </c:pt>
                <c:pt idx="1347">
                  <c:v>453</c:v>
                </c:pt>
                <c:pt idx="1348">
                  <c:v>452</c:v>
                </c:pt>
                <c:pt idx="1349">
                  <c:v>451</c:v>
                </c:pt>
                <c:pt idx="1350">
                  <c:v>450</c:v>
                </c:pt>
                <c:pt idx="1351">
                  <c:v>449</c:v>
                </c:pt>
                <c:pt idx="1352">
                  <c:v>448</c:v>
                </c:pt>
                <c:pt idx="1353">
                  <c:v>447</c:v>
                </c:pt>
                <c:pt idx="1354">
                  <c:v>446</c:v>
                </c:pt>
                <c:pt idx="1355">
                  <c:v>445</c:v>
                </c:pt>
                <c:pt idx="1356">
                  <c:v>444</c:v>
                </c:pt>
                <c:pt idx="1357">
                  <c:v>443</c:v>
                </c:pt>
                <c:pt idx="1358">
                  <c:v>442</c:v>
                </c:pt>
                <c:pt idx="1359">
                  <c:v>441</c:v>
                </c:pt>
                <c:pt idx="1360">
                  <c:v>440</c:v>
                </c:pt>
                <c:pt idx="1361">
                  <c:v>439</c:v>
                </c:pt>
                <c:pt idx="1362">
                  <c:v>438</c:v>
                </c:pt>
                <c:pt idx="1363">
                  <c:v>437</c:v>
                </c:pt>
                <c:pt idx="1364">
                  <c:v>436</c:v>
                </c:pt>
                <c:pt idx="1365">
                  <c:v>435</c:v>
                </c:pt>
                <c:pt idx="1366">
                  <c:v>434</c:v>
                </c:pt>
                <c:pt idx="1367">
                  <c:v>433</c:v>
                </c:pt>
                <c:pt idx="1368">
                  <c:v>432</c:v>
                </c:pt>
                <c:pt idx="1369">
                  <c:v>431</c:v>
                </c:pt>
                <c:pt idx="1370">
                  <c:v>430</c:v>
                </c:pt>
                <c:pt idx="1371">
                  <c:v>429</c:v>
                </c:pt>
                <c:pt idx="1372">
                  <c:v>428</c:v>
                </c:pt>
                <c:pt idx="1373">
                  <c:v>427</c:v>
                </c:pt>
                <c:pt idx="1374">
                  <c:v>426</c:v>
                </c:pt>
                <c:pt idx="1375">
                  <c:v>425</c:v>
                </c:pt>
                <c:pt idx="1376">
                  <c:v>424</c:v>
                </c:pt>
                <c:pt idx="1377">
                  <c:v>423</c:v>
                </c:pt>
                <c:pt idx="1378">
                  <c:v>422</c:v>
                </c:pt>
                <c:pt idx="1379">
                  <c:v>421</c:v>
                </c:pt>
                <c:pt idx="1380">
                  <c:v>420</c:v>
                </c:pt>
                <c:pt idx="1381">
                  <c:v>419</c:v>
                </c:pt>
                <c:pt idx="1382">
                  <c:v>418</c:v>
                </c:pt>
                <c:pt idx="1383">
                  <c:v>417</c:v>
                </c:pt>
                <c:pt idx="1384">
                  <c:v>416</c:v>
                </c:pt>
                <c:pt idx="1385">
                  <c:v>415</c:v>
                </c:pt>
                <c:pt idx="1386">
                  <c:v>414</c:v>
                </c:pt>
                <c:pt idx="1387">
                  <c:v>413</c:v>
                </c:pt>
                <c:pt idx="1388">
                  <c:v>412</c:v>
                </c:pt>
                <c:pt idx="1389">
                  <c:v>411</c:v>
                </c:pt>
                <c:pt idx="1390">
                  <c:v>410</c:v>
                </c:pt>
                <c:pt idx="1391">
                  <c:v>409</c:v>
                </c:pt>
                <c:pt idx="1392">
                  <c:v>408</c:v>
                </c:pt>
                <c:pt idx="1393">
                  <c:v>407</c:v>
                </c:pt>
                <c:pt idx="1394">
                  <c:v>406</c:v>
                </c:pt>
                <c:pt idx="1395">
                  <c:v>405</c:v>
                </c:pt>
                <c:pt idx="1396">
                  <c:v>404</c:v>
                </c:pt>
                <c:pt idx="1397">
                  <c:v>403</c:v>
                </c:pt>
                <c:pt idx="1398">
                  <c:v>402</c:v>
                </c:pt>
                <c:pt idx="1399">
                  <c:v>401</c:v>
                </c:pt>
                <c:pt idx="1400">
                  <c:v>400</c:v>
                </c:pt>
                <c:pt idx="1401">
                  <c:v>399</c:v>
                </c:pt>
                <c:pt idx="1402">
                  <c:v>398</c:v>
                </c:pt>
                <c:pt idx="1403">
                  <c:v>397</c:v>
                </c:pt>
                <c:pt idx="1404">
                  <c:v>396</c:v>
                </c:pt>
                <c:pt idx="1405">
                  <c:v>395</c:v>
                </c:pt>
                <c:pt idx="1406">
                  <c:v>394</c:v>
                </c:pt>
                <c:pt idx="1407">
                  <c:v>393</c:v>
                </c:pt>
                <c:pt idx="1408">
                  <c:v>392</c:v>
                </c:pt>
                <c:pt idx="1409">
                  <c:v>391</c:v>
                </c:pt>
                <c:pt idx="1410">
                  <c:v>390</c:v>
                </c:pt>
                <c:pt idx="1411">
                  <c:v>389</c:v>
                </c:pt>
                <c:pt idx="1412">
                  <c:v>388</c:v>
                </c:pt>
                <c:pt idx="1413">
                  <c:v>387</c:v>
                </c:pt>
                <c:pt idx="1414">
                  <c:v>386</c:v>
                </c:pt>
                <c:pt idx="1415">
                  <c:v>385</c:v>
                </c:pt>
                <c:pt idx="1416">
                  <c:v>384</c:v>
                </c:pt>
                <c:pt idx="1417">
                  <c:v>383</c:v>
                </c:pt>
                <c:pt idx="1418">
                  <c:v>382</c:v>
                </c:pt>
                <c:pt idx="1419">
                  <c:v>381</c:v>
                </c:pt>
                <c:pt idx="1420">
                  <c:v>380</c:v>
                </c:pt>
                <c:pt idx="1421">
                  <c:v>379</c:v>
                </c:pt>
                <c:pt idx="1422">
                  <c:v>378</c:v>
                </c:pt>
                <c:pt idx="1423">
                  <c:v>377</c:v>
                </c:pt>
                <c:pt idx="1424">
                  <c:v>376</c:v>
                </c:pt>
                <c:pt idx="1425">
                  <c:v>375</c:v>
                </c:pt>
                <c:pt idx="1426">
                  <c:v>374</c:v>
                </c:pt>
                <c:pt idx="1427">
                  <c:v>373</c:v>
                </c:pt>
                <c:pt idx="1428">
                  <c:v>372</c:v>
                </c:pt>
                <c:pt idx="1429">
                  <c:v>371</c:v>
                </c:pt>
                <c:pt idx="1430">
                  <c:v>370</c:v>
                </c:pt>
                <c:pt idx="1431">
                  <c:v>369</c:v>
                </c:pt>
                <c:pt idx="1432">
                  <c:v>368</c:v>
                </c:pt>
                <c:pt idx="1433">
                  <c:v>367</c:v>
                </c:pt>
                <c:pt idx="1434">
                  <c:v>366</c:v>
                </c:pt>
                <c:pt idx="1435">
                  <c:v>365</c:v>
                </c:pt>
                <c:pt idx="1436">
                  <c:v>364</c:v>
                </c:pt>
                <c:pt idx="1437">
                  <c:v>363</c:v>
                </c:pt>
                <c:pt idx="1438">
                  <c:v>362</c:v>
                </c:pt>
                <c:pt idx="1439">
                  <c:v>361</c:v>
                </c:pt>
                <c:pt idx="1440">
                  <c:v>360</c:v>
                </c:pt>
                <c:pt idx="1441">
                  <c:v>359</c:v>
                </c:pt>
                <c:pt idx="1442">
                  <c:v>358</c:v>
                </c:pt>
                <c:pt idx="1443">
                  <c:v>357</c:v>
                </c:pt>
                <c:pt idx="1444">
                  <c:v>356</c:v>
                </c:pt>
                <c:pt idx="1445">
                  <c:v>355</c:v>
                </c:pt>
                <c:pt idx="1446">
                  <c:v>354</c:v>
                </c:pt>
                <c:pt idx="1447">
                  <c:v>353</c:v>
                </c:pt>
                <c:pt idx="1448">
                  <c:v>352</c:v>
                </c:pt>
                <c:pt idx="1449">
                  <c:v>351</c:v>
                </c:pt>
                <c:pt idx="1450">
                  <c:v>350</c:v>
                </c:pt>
                <c:pt idx="1451">
                  <c:v>349</c:v>
                </c:pt>
                <c:pt idx="1452">
                  <c:v>348</c:v>
                </c:pt>
                <c:pt idx="1453">
                  <c:v>347</c:v>
                </c:pt>
                <c:pt idx="1454">
                  <c:v>346</c:v>
                </c:pt>
                <c:pt idx="1455">
                  <c:v>345</c:v>
                </c:pt>
                <c:pt idx="1456">
                  <c:v>344</c:v>
                </c:pt>
                <c:pt idx="1457">
                  <c:v>343</c:v>
                </c:pt>
                <c:pt idx="1458">
                  <c:v>342</c:v>
                </c:pt>
                <c:pt idx="1459">
                  <c:v>341</c:v>
                </c:pt>
                <c:pt idx="1460">
                  <c:v>340</c:v>
                </c:pt>
                <c:pt idx="1461">
                  <c:v>339</c:v>
                </c:pt>
                <c:pt idx="1462">
                  <c:v>338</c:v>
                </c:pt>
                <c:pt idx="1463">
                  <c:v>337</c:v>
                </c:pt>
                <c:pt idx="1464">
                  <c:v>336</c:v>
                </c:pt>
                <c:pt idx="1465">
                  <c:v>335</c:v>
                </c:pt>
                <c:pt idx="1466">
                  <c:v>334</c:v>
                </c:pt>
                <c:pt idx="1467">
                  <c:v>333</c:v>
                </c:pt>
                <c:pt idx="1468">
                  <c:v>332</c:v>
                </c:pt>
                <c:pt idx="1469">
                  <c:v>331</c:v>
                </c:pt>
                <c:pt idx="1470">
                  <c:v>330</c:v>
                </c:pt>
                <c:pt idx="1471">
                  <c:v>329</c:v>
                </c:pt>
                <c:pt idx="1472">
                  <c:v>328</c:v>
                </c:pt>
                <c:pt idx="1473">
                  <c:v>327</c:v>
                </c:pt>
                <c:pt idx="1474">
                  <c:v>326</c:v>
                </c:pt>
                <c:pt idx="1475">
                  <c:v>325</c:v>
                </c:pt>
                <c:pt idx="1476">
                  <c:v>324</c:v>
                </c:pt>
                <c:pt idx="1477">
                  <c:v>323</c:v>
                </c:pt>
                <c:pt idx="1478">
                  <c:v>322</c:v>
                </c:pt>
                <c:pt idx="1479">
                  <c:v>321</c:v>
                </c:pt>
                <c:pt idx="1480">
                  <c:v>320</c:v>
                </c:pt>
              </c:numCache>
            </c:numRef>
          </c:xVal>
          <c:yVal>
            <c:numRef>
              <c:f>'Milk_A-D.Sample'!$Z$2:$Z$1482</c:f>
              <c:numCache>
                <c:formatCode>General</c:formatCode>
                <c:ptCount val="1481"/>
                <c:pt idx="0">
                  <c:v>45.564039999999999</c:v>
                </c:pt>
                <c:pt idx="1">
                  <c:v>45.766141000000005</c:v>
                </c:pt>
                <c:pt idx="2">
                  <c:v>45.785414999999993</c:v>
                </c:pt>
                <c:pt idx="3">
                  <c:v>45.76939500000001</c:v>
                </c:pt>
                <c:pt idx="4">
                  <c:v>45.730850000000004</c:v>
                </c:pt>
                <c:pt idx="5">
                  <c:v>45.740386000000001</c:v>
                </c:pt>
                <c:pt idx="6">
                  <c:v>45.740192999999998</c:v>
                </c:pt>
                <c:pt idx="7">
                  <c:v>45.753824999999999</c:v>
                </c:pt>
                <c:pt idx="8">
                  <c:v>45.758045999999993</c:v>
                </c:pt>
                <c:pt idx="9">
                  <c:v>45.802042000000007</c:v>
                </c:pt>
                <c:pt idx="10">
                  <c:v>45.825352000000002</c:v>
                </c:pt>
                <c:pt idx="11">
                  <c:v>45.835188000000002</c:v>
                </c:pt>
                <c:pt idx="12">
                  <c:v>45.856194000000002</c:v>
                </c:pt>
                <c:pt idx="13">
                  <c:v>45.861479000000003</c:v>
                </c:pt>
                <c:pt idx="14">
                  <c:v>45.883826999999997</c:v>
                </c:pt>
                <c:pt idx="15">
                  <c:v>45.912678999999997</c:v>
                </c:pt>
                <c:pt idx="16">
                  <c:v>45.919255</c:v>
                </c:pt>
                <c:pt idx="17">
                  <c:v>45.942396000000002</c:v>
                </c:pt>
                <c:pt idx="18">
                  <c:v>45.955852999999998</c:v>
                </c:pt>
                <c:pt idx="19">
                  <c:v>45.924675999999998</c:v>
                </c:pt>
                <c:pt idx="20">
                  <c:v>45.918084999999998</c:v>
                </c:pt>
                <c:pt idx="21">
                  <c:v>45.888449999999992</c:v>
                </c:pt>
                <c:pt idx="22">
                  <c:v>45.892418999999997</c:v>
                </c:pt>
                <c:pt idx="23">
                  <c:v>45.848891000000002</c:v>
                </c:pt>
                <c:pt idx="24">
                  <c:v>45.833381000000003</c:v>
                </c:pt>
                <c:pt idx="25">
                  <c:v>45.828140000000005</c:v>
                </c:pt>
                <c:pt idx="26">
                  <c:v>45.830735000000004</c:v>
                </c:pt>
                <c:pt idx="27">
                  <c:v>45.824419000000006</c:v>
                </c:pt>
                <c:pt idx="28">
                  <c:v>45.826605000000001</c:v>
                </c:pt>
                <c:pt idx="29">
                  <c:v>45.852315000000004</c:v>
                </c:pt>
                <c:pt idx="30">
                  <c:v>45.894983000000003</c:v>
                </c:pt>
                <c:pt idx="31">
                  <c:v>45.892709000000004</c:v>
                </c:pt>
                <c:pt idx="32">
                  <c:v>45.917566000000008</c:v>
                </c:pt>
                <c:pt idx="33">
                  <c:v>45.958656000000005</c:v>
                </c:pt>
                <c:pt idx="34">
                  <c:v>45.940411000000005</c:v>
                </c:pt>
                <c:pt idx="35">
                  <c:v>45.942855000000002</c:v>
                </c:pt>
                <c:pt idx="36">
                  <c:v>45.954154999999993</c:v>
                </c:pt>
                <c:pt idx="37">
                  <c:v>45.973259999999996</c:v>
                </c:pt>
                <c:pt idx="38">
                  <c:v>45.936524999999996</c:v>
                </c:pt>
                <c:pt idx="39">
                  <c:v>45.919301999999995</c:v>
                </c:pt>
                <c:pt idx="40">
                  <c:v>45.883039000000004</c:v>
                </c:pt>
                <c:pt idx="41">
                  <c:v>45.862132000000003</c:v>
                </c:pt>
                <c:pt idx="42">
                  <c:v>45.860936999999993</c:v>
                </c:pt>
                <c:pt idx="43">
                  <c:v>45.826134000000003</c:v>
                </c:pt>
                <c:pt idx="44">
                  <c:v>45.829526999999999</c:v>
                </c:pt>
                <c:pt idx="45">
                  <c:v>45.833445999999995</c:v>
                </c:pt>
                <c:pt idx="46">
                  <c:v>45.875824999999992</c:v>
                </c:pt>
                <c:pt idx="47">
                  <c:v>45.872480000000003</c:v>
                </c:pt>
                <c:pt idx="48">
                  <c:v>45.87717</c:v>
                </c:pt>
                <c:pt idx="49">
                  <c:v>45.889227999999996</c:v>
                </c:pt>
                <c:pt idx="50">
                  <c:v>45.929252999999996</c:v>
                </c:pt>
                <c:pt idx="51">
                  <c:v>45.952491999999992</c:v>
                </c:pt>
                <c:pt idx="52">
                  <c:v>45.988955000000004</c:v>
                </c:pt>
                <c:pt idx="53">
                  <c:v>45.989111000000001</c:v>
                </c:pt>
                <c:pt idx="54">
                  <c:v>46.016795000000002</c:v>
                </c:pt>
                <c:pt idx="55">
                  <c:v>46.006917000000001</c:v>
                </c:pt>
                <c:pt idx="56">
                  <c:v>45.998069999999998</c:v>
                </c:pt>
                <c:pt idx="57">
                  <c:v>46.005253000000003</c:v>
                </c:pt>
                <c:pt idx="58">
                  <c:v>45.999936000000005</c:v>
                </c:pt>
                <c:pt idx="59">
                  <c:v>45.992014000000005</c:v>
                </c:pt>
                <c:pt idx="60">
                  <c:v>45.950049000000007</c:v>
                </c:pt>
                <c:pt idx="61">
                  <c:v>45.932789999999997</c:v>
                </c:pt>
                <c:pt idx="62">
                  <c:v>45.940432000000001</c:v>
                </c:pt>
                <c:pt idx="63">
                  <c:v>45.931660000000008</c:v>
                </c:pt>
                <c:pt idx="64">
                  <c:v>45.924290999999997</c:v>
                </c:pt>
                <c:pt idx="65">
                  <c:v>45.926054000000001</c:v>
                </c:pt>
                <c:pt idx="66">
                  <c:v>45.956128999999997</c:v>
                </c:pt>
                <c:pt idx="67">
                  <c:v>45.980629</c:v>
                </c:pt>
                <c:pt idx="68">
                  <c:v>46.009336999999995</c:v>
                </c:pt>
                <c:pt idx="69">
                  <c:v>46.024528000000004</c:v>
                </c:pt>
                <c:pt idx="70">
                  <c:v>46.049646000000003</c:v>
                </c:pt>
                <c:pt idx="71">
                  <c:v>46.088328999999995</c:v>
                </c:pt>
                <c:pt idx="72">
                  <c:v>46.096591000000004</c:v>
                </c:pt>
                <c:pt idx="73">
                  <c:v>46.104548999999999</c:v>
                </c:pt>
                <c:pt idx="74">
                  <c:v>46.120350999999999</c:v>
                </c:pt>
                <c:pt idx="75">
                  <c:v>46.100307000000001</c:v>
                </c:pt>
                <c:pt idx="76">
                  <c:v>46.084061999999996</c:v>
                </c:pt>
                <c:pt idx="77">
                  <c:v>46.080284000000006</c:v>
                </c:pt>
                <c:pt idx="78">
                  <c:v>46.083376999999999</c:v>
                </c:pt>
                <c:pt idx="79">
                  <c:v>46.073854999999995</c:v>
                </c:pt>
                <c:pt idx="80">
                  <c:v>46.055061999999992</c:v>
                </c:pt>
                <c:pt idx="81">
                  <c:v>46.049132999999998</c:v>
                </c:pt>
                <c:pt idx="82">
                  <c:v>46.053803000000002</c:v>
                </c:pt>
                <c:pt idx="83">
                  <c:v>46.062086000000001</c:v>
                </c:pt>
                <c:pt idx="84">
                  <c:v>46.066171999999995</c:v>
                </c:pt>
                <c:pt idx="85">
                  <c:v>46.079570999999994</c:v>
                </c:pt>
                <c:pt idx="86">
                  <c:v>46.106713999999997</c:v>
                </c:pt>
                <c:pt idx="87">
                  <c:v>46.125335999999997</c:v>
                </c:pt>
                <c:pt idx="88">
                  <c:v>46.142480000000006</c:v>
                </c:pt>
                <c:pt idx="89">
                  <c:v>46.174494000000003</c:v>
                </c:pt>
                <c:pt idx="90">
                  <c:v>46.206093000000003</c:v>
                </c:pt>
                <c:pt idx="91">
                  <c:v>46.224224999999997</c:v>
                </c:pt>
                <c:pt idx="92">
                  <c:v>46.233629000000008</c:v>
                </c:pt>
                <c:pt idx="93">
                  <c:v>46.233551999999996</c:v>
                </c:pt>
                <c:pt idx="94">
                  <c:v>46.229136000000004</c:v>
                </c:pt>
                <c:pt idx="95">
                  <c:v>46.227795</c:v>
                </c:pt>
                <c:pt idx="96">
                  <c:v>46.221109000000006</c:v>
                </c:pt>
                <c:pt idx="97">
                  <c:v>46.203831000000001</c:v>
                </c:pt>
                <c:pt idx="98">
                  <c:v>46.187568999999996</c:v>
                </c:pt>
                <c:pt idx="99">
                  <c:v>46.177878</c:v>
                </c:pt>
                <c:pt idx="100">
                  <c:v>46.155734999999993</c:v>
                </c:pt>
                <c:pt idx="101">
                  <c:v>46.163080000000001</c:v>
                </c:pt>
                <c:pt idx="102">
                  <c:v>46.180516000000004</c:v>
                </c:pt>
                <c:pt idx="103">
                  <c:v>46.192158999999997</c:v>
                </c:pt>
                <c:pt idx="104">
                  <c:v>46.229757000000006</c:v>
                </c:pt>
                <c:pt idx="105">
                  <c:v>46.255879000000007</c:v>
                </c:pt>
                <c:pt idx="106">
                  <c:v>46.274057999999997</c:v>
                </c:pt>
                <c:pt idx="107">
                  <c:v>46.309107000000004</c:v>
                </c:pt>
                <c:pt idx="108">
                  <c:v>46.337143999999995</c:v>
                </c:pt>
                <c:pt idx="109">
                  <c:v>46.360509000000008</c:v>
                </c:pt>
                <c:pt idx="110">
                  <c:v>46.377762999999995</c:v>
                </c:pt>
                <c:pt idx="111">
                  <c:v>46.380719000000006</c:v>
                </c:pt>
                <c:pt idx="112">
                  <c:v>46.373760000000004</c:v>
                </c:pt>
                <c:pt idx="113">
                  <c:v>46.368070000000003</c:v>
                </c:pt>
                <c:pt idx="114">
                  <c:v>46.359881000000001</c:v>
                </c:pt>
                <c:pt idx="115">
                  <c:v>46.344679000000006</c:v>
                </c:pt>
                <c:pt idx="116">
                  <c:v>46.330826999999999</c:v>
                </c:pt>
                <c:pt idx="117">
                  <c:v>46.306714000000007</c:v>
                </c:pt>
                <c:pt idx="118">
                  <c:v>46.317262000000007</c:v>
                </c:pt>
                <c:pt idx="119">
                  <c:v>46.323542999999994</c:v>
                </c:pt>
                <c:pt idx="120">
                  <c:v>46.337659999999993</c:v>
                </c:pt>
                <c:pt idx="121">
                  <c:v>46.362853999999999</c:v>
                </c:pt>
                <c:pt idx="122">
                  <c:v>46.370876000000003</c:v>
                </c:pt>
                <c:pt idx="123">
                  <c:v>46.379086999999991</c:v>
                </c:pt>
                <c:pt idx="124">
                  <c:v>46.408758999999996</c:v>
                </c:pt>
                <c:pt idx="125">
                  <c:v>46.440288000000002</c:v>
                </c:pt>
                <c:pt idx="126">
                  <c:v>46.480105000000002</c:v>
                </c:pt>
                <c:pt idx="127">
                  <c:v>46.518777000000007</c:v>
                </c:pt>
                <c:pt idx="128">
                  <c:v>46.526098000000005</c:v>
                </c:pt>
                <c:pt idx="129">
                  <c:v>46.520588000000004</c:v>
                </c:pt>
                <c:pt idx="130">
                  <c:v>46.501015000000002</c:v>
                </c:pt>
                <c:pt idx="131">
                  <c:v>46.571404999999992</c:v>
                </c:pt>
                <c:pt idx="132">
                  <c:v>46.606208999999993</c:v>
                </c:pt>
                <c:pt idx="133">
                  <c:v>46.607714999999999</c:v>
                </c:pt>
                <c:pt idx="134">
                  <c:v>46.564581999999994</c:v>
                </c:pt>
                <c:pt idx="135">
                  <c:v>46.56071399999999</c:v>
                </c:pt>
                <c:pt idx="136">
                  <c:v>46.554696999999997</c:v>
                </c:pt>
                <c:pt idx="137">
                  <c:v>46.566960999999999</c:v>
                </c:pt>
                <c:pt idx="138">
                  <c:v>46.575543000000003</c:v>
                </c:pt>
                <c:pt idx="139">
                  <c:v>46.587121999999994</c:v>
                </c:pt>
                <c:pt idx="140">
                  <c:v>46.621822000000002</c:v>
                </c:pt>
                <c:pt idx="141">
                  <c:v>46.674672000000008</c:v>
                </c:pt>
                <c:pt idx="142">
                  <c:v>46.699642000000004</c:v>
                </c:pt>
                <c:pt idx="143">
                  <c:v>46.696902999999999</c:v>
                </c:pt>
                <c:pt idx="144">
                  <c:v>46.711511999999992</c:v>
                </c:pt>
                <c:pt idx="145">
                  <c:v>46.722677000000004</c:v>
                </c:pt>
                <c:pt idx="146">
                  <c:v>46.742895999999995</c:v>
                </c:pt>
                <c:pt idx="147">
                  <c:v>46.733125000000008</c:v>
                </c:pt>
                <c:pt idx="148">
                  <c:v>46.709727999999998</c:v>
                </c:pt>
                <c:pt idx="149">
                  <c:v>46.688265000000001</c:v>
                </c:pt>
                <c:pt idx="150">
                  <c:v>46.68818000000001</c:v>
                </c:pt>
                <c:pt idx="151">
                  <c:v>46.657900999999995</c:v>
                </c:pt>
                <c:pt idx="152">
                  <c:v>46.659603000000004</c:v>
                </c:pt>
                <c:pt idx="153">
                  <c:v>46.653602999999997</c:v>
                </c:pt>
                <c:pt idx="154">
                  <c:v>46.646639000000008</c:v>
                </c:pt>
                <c:pt idx="155">
                  <c:v>46.664842000000007</c:v>
                </c:pt>
                <c:pt idx="156">
                  <c:v>46.665473999999996</c:v>
                </c:pt>
                <c:pt idx="157">
                  <c:v>46.698703000000002</c:v>
                </c:pt>
                <c:pt idx="158">
                  <c:v>46.722830999999999</c:v>
                </c:pt>
                <c:pt idx="159">
                  <c:v>46.764619000000003</c:v>
                </c:pt>
                <c:pt idx="160">
                  <c:v>46.769905999999999</c:v>
                </c:pt>
                <c:pt idx="161">
                  <c:v>46.794471999999999</c:v>
                </c:pt>
                <c:pt idx="162">
                  <c:v>46.790320999999992</c:v>
                </c:pt>
                <c:pt idx="163">
                  <c:v>46.793115</c:v>
                </c:pt>
                <c:pt idx="164">
                  <c:v>46.830101999999997</c:v>
                </c:pt>
                <c:pt idx="165">
                  <c:v>46.824433999999997</c:v>
                </c:pt>
                <c:pt idx="166">
                  <c:v>46.796188000000001</c:v>
                </c:pt>
                <c:pt idx="167">
                  <c:v>46.764364</c:v>
                </c:pt>
                <c:pt idx="168">
                  <c:v>46.75645999999999</c:v>
                </c:pt>
                <c:pt idx="169">
                  <c:v>46.742408000000005</c:v>
                </c:pt>
                <c:pt idx="170">
                  <c:v>46.733897000000006</c:v>
                </c:pt>
                <c:pt idx="171">
                  <c:v>46.753425</c:v>
                </c:pt>
                <c:pt idx="172">
                  <c:v>46.74759000000001</c:v>
                </c:pt>
                <c:pt idx="173">
                  <c:v>46.788528999999997</c:v>
                </c:pt>
                <c:pt idx="174">
                  <c:v>46.768207999999994</c:v>
                </c:pt>
                <c:pt idx="175">
                  <c:v>46.796478000000008</c:v>
                </c:pt>
                <c:pt idx="176">
                  <c:v>46.828705999999997</c:v>
                </c:pt>
                <c:pt idx="177">
                  <c:v>46.887110999999997</c:v>
                </c:pt>
                <c:pt idx="178">
                  <c:v>46.866624000000002</c:v>
                </c:pt>
                <c:pt idx="179">
                  <c:v>46.913179999999997</c:v>
                </c:pt>
                <c:pt idx="180">
                  <c:v>46.941764999999997</c:v>
                </c:pt>
                <c:pt idx="181">
                  <c:v>46.912469999999999</c:v>
                </c:pt>
                <c:pt idx="182">
                  <c:v>46.906057999999994</c:v>
                </c:pt>
                <c:pt idx="183">
                  <c:v>46.884194000000001</c:v>
                </c:pt>
                <c:pt idx="184">
                  <c:v>46.860845000000005</c:v>
                </c:pt>
                <c:pt idx="185">
                  <c:v>46.833467000000006</c:v>
                </c:pt>
                <c:pt idx="186">
                  <c:v>46.814624000000002</c:v>
                </c:pt>
                <c:pt idx="187">
                  <c:v>46.812315999999996</c:v>
                </c:pt>
                <c:pt idx="188">
                  <c:v>46.765501000000008</c:v>
                </c:pt>
                <c:pt idx="189">
                  <c:v>46.808819000000007</c:v>
                </c:pt>
                <c:pt idx="190">
                  <c:v>46.857988999999996</c:v>
                </c:pt>
                <c:pt idx="191">
                  <c:v>46.859789999999997</c:v>
                </c:pt>
                <c:pt idx="192">
                  <c:v>46.888514999999998</c:v>
                </c:pt>
                <c:pt idx="193">
                  <c:v>46.925435</c:v>
                </c:pt>
                <c:pt idx="194">
                  <c:v>46.914440000000006</c:v>
                </c:pt>
                <c:pt idx="195">
                  <c:v>46.925255</c:v>
                </c:pt>
                <c:pt idx="196">
                  <c:v>46.926324999999999</c:v>
                </c:pt>
                <c:pt idx="197">
                  <c:v>46.928143000000006</c:v>
                </c:pt>
                <c:pt idx="198">
                  <c:v>46.904355000000002</c:v>
                </c:pt>
                <c:pt idx="199">
                  <c:v>46.883673999999999</c:v>
                </c:pt>
                <c:pt idx="200">
                  <c:v>46.859726000000002</c:v>
                </c:pt>
                <c:pt idx="201">
                  <c:v>46.862881999999992</c:v>
                </c:pt>
                <c:pt idx="202">
                  <c:v>46.792376000000004</c:v>
                </c:pt>
                <c:pt idx="203">
                  <c:v>46.800917000000005</c:v>
                </c:pt>
                <c:pt idx="204">
                  <c:v>46.801754000000003</c:v>
                </c:pt>
                <c:pt idx="205">
                  <c:v>46.825805000000003</c:v>
                </c:pt>
                <c:pt idx="206">
                  <c:v>46.858102000000002</c:v>
                </c:pt>
                <c:pt idx="207">
                  <c:v>46.885404000000008</c:v>
                </c:pt>
                <c:pt idx="208">
                  <c:v>46.909348999999992</c:v>
                </c:pt>
                <c:pt idx="209">
                  <c:v>46.920543000000002</c:v>
                </c:pt>
                <c:pt idx="210">
                  <c:v>46.960396000000003</c:v>
                </c:pt>
                <c:pt idx="211">
                  <c:v>46.983985999999994</c:v>
                </c:pt>
                <c:pt idx="212">
                  <c:v>47.000511000000003</c:v>
                </c:pt>
                <c:pt idx="213">
                  <c:v>47.012299999999996</c:v>
                </c:pt>
                <c:pt idx="214">
                  <c:v>47.012824000000009</c:v>
                </c:pt>
                <c:pt idx="215">
                  <c:v>46.976111000000003</c:v>
                </c:pt>
                <c:pt idx="216">
                  <c:v>46.968111999999998</c:v>
                </c:pt>
                <c:pt idx="217">
                  <c:v>46.956070999999994</c:v>
                </c:pt>
                <c:pt idx="218">
                  <c:v>46.905956999999994</c:v>
                </c:pt>
                <c:pt idx="219">
                  <c:v>46.918995999999993</c:v>
                </c:pt>
                <c:pt idx="220">
                  <c:v>46.928638999999997</c:v>
                </c:pt>
                <c:pt idx="221">
                  <c:v>46.955598000000009</c:v>
                </c:pt>
                <c:pt idx="222">
                  <c:v>46.970193000000002</c:v>
                </c:pt>
                <c:pt idx="223">
                  <c:v>47.008657000000007</c:v>
                </c:pt>
                <c:pt idx="224">
                  <c:v>47.053338999999994</c:v>
                </c:pt>
                <c:pt idx="225">
                  <c:v>47.081805999999993</c:v>
                </c:pt>
                <c:pt idx="226">
                  <c:v>47.104730000000004</c:v>
                </c:pt>
                <c:pt idx="227">
                  <c:v>47.140568000000002</c:v>
                </c:pt>
                <c:pt idx="228">
                  <c:v>47.133501000000003</c:v>
                </c:pt>
                <c:pt idx="229">
                  <c:v>47.151919000000007</c:v>
                </c:pt>
                <c:pt idx="230">
                  <c:v>47.153249000000002</c:v>
                </c:pt>
                <c:pt idx="231">
                  <c:v>47.124639999999999</c:v>
                </c:pt>
                <c:pt idx="232">
                  <c:v>47.116473000000006</c:v>
                </c:pt>
                <c:pt idx="233">
                  <c:v>47.116340999999998</c:v>
                </c:pt>
                <c:pt idx="234">
                  <c:v>47.114798</c:v>
                </c:pt>
                <c:pt idx="235">
                  <c:v>47.136213999999995</c:v>
                </c:pt>
                <c:pt idx="236">
                  <c:v>47.166652999999997</c:v>
                </c:pt>
                <c:pt idx="237">
                  <c:v>47.169293000000003</c:v>
                </c:pt>
                <c:pt idx="238">
                  <c:v>47.216118000000002</c:v>
                </c:pt>
                <c:pt idx="239">
                  <c:v>47.250120000000003</c:v>
                </c:pt>
                <c:pt idx="240">
                  <c:v>47.298671999999996</c:v>
                </c:pt>
                <c:pt idx="241">
                  <c:v>47.366735999999996</c:v>
                </c:pt>
                <c:pt idx="242">
                  <c:v>47.393737999999992</c:v>
                </c:pt>
                <c:pt idx="243">
                  <c:v>47.409725999999999</c:v>
                </c:pt>
                <c:pt idx="244">
                  <c:v>47.418188000000001</c:v>
                </c:pt>
                <c:pt idx="245">
                  <c:v>47.429934000000003</c:v>
                </c:pt>
                <c:pt idx="246">
                  <c:v>47.407505000000008</c:v>
                </c:pt>
                <c:pt idx="247">
                  <c:v>47.406235000000002</c:v>
                </c:pt>
                <c:pt idx="248">
                  <c:v>47.388379</c:v>
                </c:pt>
                <c:pt idx="249">
                  <c:v>47.369591999999997</c:v>
                </c:pt>
                <c:pt idx="250">
                  <c:v>47.366756999999993</c:v>
                </c:pt>
                <c:pt idx="251">
                  <c:v>47.389410999999996</c:v>
                </c:pt>
                <c:pt idx="252">
                  <c:v>47.414578000000006</c:v>
                </c:pt>
                <c:pt idx="253">
                  <c:v>47.466353999999995</c:v>
                </c:pt>
                <c:pt idx="254">
                  <c:v>47.492968000000005</c:v>
                </c:pt>
                <c:pt idx="255">
                  <c:v>47.525460000000002</c:v>
                </c:pt>
                <c:pt idx="256">
                  <c:v>47.575399000000004</c:v>
                </c:pt>
                <c:pt idx="257">
                  <c:v>47.617416999999996</c:v>
                </c:pt>
                <c:pt idx="258">
                  <c:v>47.637213000000003</c:v>
                </c:pt>
                <c:pt idx="259">
                  <c:v>47.660140000000006</c:v>
                </c:pt>
                <c:pt idx="260">
                  <c:v>47.661292000000003</c:v>
                </c:pt>
                <c:pt idx="261">
                  <c:v>47.651544000000001</c:v>
                </c:pt>
                <c:pt idx="262">
                  <c:v>47.636025999999994</c:v>
                </c:pt>
                <c:pt idx="263">
                  <c:v>47.627345999999996</c:v>
                </c:pt>
                <c:pt idx="264">
                  <c:v>47.624233999999994</c:v>
                </c:pt>
                <c:pt idx="265">
                  <c:v>47.640412999999995</c:v>
                </c:pt>
                <c:pt idx="266">
                  <c:v>47.653942999999998</c:v>
                </c:pt>
                <c:pt idx="267">
                  <c:v>47.692068999999996</c:v>
                </c:pt>
                <c:pt idx="268">
                  <c:v>47.734499000000007</c:v>
                </c:pt>
                <c:pt idx="269">
                  <c:v>47.766484999999996</c:v>
                </c:pt>
                <c:pt idx="270">
                  <c:v>47.807262999999999</c:v>
                </c:pt>
                <c:pt idx="271">
                  <c:v>47.844043999999997</c:v>
                </c:pt>
                <c:pt idx="272">
                  <c:v>47.876430999999997</c:v>
                </c:pt>
                <c:pt idx="273">
                  <c:v>47.913344000000002</c:v>
                </c:pt>
                <c:pt idx="274">
                  <c:v>47.921405</c:v>
                </c:pt>
                <c:pt idx="275">
                  <c:v>47.919397000000004</c:v>
                </c:pt>
                <c:pt idx="276">
                  <c:v>47.910561999999999</c:v>
                </c:pt>
                <c:pt idx="277">
                  <c:v>47.901170999999998</c:v>
                </c:pt>
                <c:pt idx="278">
                  <c:v>47.887279000000007</c:v>
                </c:pt>
                <c:pt idx="279">
                  <c:v>47.884404000000004</c:v>
                </c:pt>
                <c:pt idx="280">
                  <c:v>47.887679999999996</c:v>
                </c:pt>
                <c:pt idx="281">
                  <c:v>47.914241000000004</c:v>
                </c:pt>
                <c:pt idx="282">
                  <c:v>47.927185000000001</c:v>
                </c:pt>
                <c:pt idx="283">
                  <c:v>47.959688000000007</c:v>
                </c:pt>
                <c:pt idx="284">
                  <c:v>48.023814999999999</c:v>
                </c:pt>
                <c:pt idx="285">
                  <c:v>48.064712999999998</c:v>
                </c:pt>
                <c:pt idx="286">
                  <c:v>48.092919000000002</c:v>
                </c:pt>
                <c:pt idx="287">
                  <c:v>48.128945999999999</c:v>
                </c:pt>
                <c:pt idx="288">
                  <c:v>48.157042999999994</c:v>
                </c:pt>
                <c:pt idx="289">
                  <c:v>48.179951000000003</c:v>
                </c:pt>
                <c:pt idx="290">
                  <c:v>48.175622000000004</c:v>
                </c:pt>
                <c:pt idx="291">
                  <c:v>48.159180999999997</c:v>
                </c:pt>
                <c:pt idx="292">
                  <c:v>48.157882000000001</c:v>
                </c:pt>
                <c:pt idx="293">
                  <c:v>48.158711000000004</c:v>
                </c:pt>
                <c:pt idx="294">
                  <c:v>48.155799999999992</c:v>
                </c:pt>
                <c:pt idx="295">
                  <c:v>48.170270000000002</c:v>
                </c:pt>
                <c:pt idx="296">
                  <c:v>48.222511000000004</c:v>
                </c:pt>
                <c:pt idx="297">
                  <c:v>48.272661999999997</c:v>
                </c:pt>
                <c:pt idx="298">
                  <c:v>48.312500000000007</c:v>
                </c:pt>
                <c:pt idx="299">
                  <c:v>48.364972999999999</c:v>
                </c:pt>
                <c:pt idx="300">
                  <c:v>48.410393999999997</c:v>
                </c:pt>
                <c:pt idx="301">
                  <c:v>48.446612000000002</c:v>
                </c:pt>
                <c:pt idx="302">
                  <c:v>48.474293000000003</c:v>
                </c:pt>
                <c:pt idx="303">
                  <c:v>48.484469999999995</c:v>
                </c:pt>
                <c:pt idx="304">
                  <c:v>48.489049999999999</c:v>
                </c:pt>
                <c:pt idx="305">
                  <c:v>48.50177200000001</c:v>
                </c:pt>
                <c:pt idx="306">
                  <c:v>48.514446999999997</c:v>
                </c:pt>
                <c:pt idx="307">
                  <c:v>48.516125000000002</c:v>
                </c:pt>
                <c:pt idx="308">
                  <c:v>48.524726000000001</c:v>
                </c:pt>
                <c:pt idx="309">
                  <c:v>48.536555</c:v>
                </c:pt>
                <c:pt idx="310">
                  <c:v>48.566248000000009</c:v>
                </c:pt>
                <c:pt idx="311">
                  <c:v>48.626236000000006</c:v>
                </c:pt>
                <c:pt idx="312">
                  <c:v>48.672832</c:v>
                </c:pt>
                <c:pt idx="313">
                  <c:v>48.725389999999997</c:v>
                </c:pt>
                <c:pt idx="314">
                  <c:v>48.773299000000009</c:v>
                </c:pt>
                <c:pt idx="315">
                  <c:v>48.820705000000004</c:v>
                </c:pt>
                <c:pt idx="316">
                  <c:v>48.869094000000004</c:v>
                </c:pt>
                <c:pt idx="317">
                  <c:v>48.884800999999996</c:v>
                </c:pt>
                <c:pt idx="318">
                  <c:v>48.889901999999999</c:v>
                </c:pt>
                <c:pt idx="319">
                  <c:v>48.871136999999997</c:v>
                </c:pt>
                <c:pt idx="320">
                  <c:v>48.872893000000005</c:v>
                </c:pt>
                <c:pt idx="321">
                  <c:v>48.880219999999994</c:v>
                </c:pt>
                <c:pt idx="322">
                  <c:v>48.881975000000004</c:v>
                </c:pt>
                <c:pt idx="323">
                  <c:v>48.897482999999994</c:v>
                </c:pt>
                <c:pt idx="324">
                  <c:v>48.929179000000005</c:v>
                </c:pt>
                <c:pt idx="325">
                  <c:v>48.984749999999998</c:v>
                </c:pt>
                <c:pt idx="326">
                  <c:v>49.048116000000007</c:v>
                </c:pt>
                <c:pt idx="327">
                  <c:v>49.097136000000006</c:v>
                </c:pt>
                <c:pt idx="328">
                  <c:v>49.150446999999993</c:v>
                </c:pt>
                <c:pt idx="329">
                  <c:v>49.163321999999994</c:v>
                </c:pt>
                <c:pt idx="330">
                  <c:v>49.159895999999996</c:v>
                </c:pt>
                <c:pt idx="331">
                  <c:v>49.174663000000002</c:v>
                </c:pt>
                <c:pt idx="332">
                  <c:v>49.180867999999997</c:v>
                </c:pt>
                <c:pt idx="333">
                  <c:v>49.160052999999998</c:v>
                </c:pt>
                <c:pt idx="334">
                  <c:v>49.139344999999992</c:v>
                </c:pt>
                <c:pt idx="335">
                  <c:v>49.153023000000005</c:v>
                </c:pt>
                <c:pt idx="336">
                  <c:v>49.156714999999998</c:v>
                </c:pt>
                <c:pt idx="337">
                  <c:v>49.159563000000006</c:v>
                </c:pt>
                <c:pt idx="338">
                  <c:v>49.190057999999993</c:v>
                </c:pt>
                <c:pt idx="339">
                  <c:v>49.211675</c:v>
                </c:pt>
                <c:pt idx="340">
                  <c:v>49.245635000000007</c:v>
                </c:pt>
                <c:pt idx="341">
                  <c:v>49.272946000000005</c:v>
                </c:pt>
                <c:pt idx="342">
                  <c:v>49.298994999999998</c:v>
                </c:pt>
                <c:pt idx="343">
                  <c:v>49.315222999999996</c:v>
                </c:pt>
                <c:pt idx="344">
                  <c:v>49.313608999999992</c:v>
                </c:pt>
                <c:pt idx="345">
                  <c:v>49.277543000000001</c:v>
                </c:pt>
                <c:pt idx="346">
                  <c:v>49.256342999999994</c:v>
                </c:pt>
                <c:pt idx="347">
                  <c:v>49.236506000000006</c:v>
                </c:pt>
                <c:pt idx="348">
                  <c:v>49.213488999999996</c:v>
                </c:pt>
                <c:pt idx="349">
                  <c:v>49.154999999999994</c:v>
                </c:pt>
                <c:pt idx="350">
                  <c:v>49.136772000000001</c:v>
                </c:pt>
                <c:pt idx="351">
                  <c:v>49.167254</c:v>
                </c:pt>
                <c:pt idx="352">
                  <c:v>49.226351999999991</c:v>
                </c:pt>
                <c:pt idx="353">
                  <c:v>49.249884999999999</c:v>
                </c:pt>
                <c:pt idx="354">
                  <c:v>49.219729000000001</c:v>
                </c:pt>
                <c:pt idx="355">
                  <c:v>49.21434</c:v>
                </c:pt>
                <c:pt idx="356">
                  <c:v>49.242132000000005</c:v>
                </c:pt>
                <c:pt idx="357">
                  <c:v>49.233312000000005</c:v>
                </c:pt>
                <c:pt idx="358">
                  <c:v>49.205742000000001</c:v>
                </c:pt>
                <c:pt idx="359">
                  <c:v>49.152404000000004</c:v>
                </c:pt>
                <c:pt idx="360">
                  <c:v>49.121082000000001</c:v>
                </c:pt>
                <c:pt idx="361">
                  <c:v>49.088646999999995</c:v>
                </c:pt>
                <c:pt idx="362">
                  <c:v>49.039113999999998</c:v>
                </c:pt>
                <c:pt idx="363">
                  <c:v>49.002793999999994</c:v>
                </c:pt>
                <c:pt idx="364">
                  <c:v>49.032295000000005</c:v>
                </c:pt>
                <c:pt idx="365">
                  <c:v>49.035037999999993</c:v>
                </c:pt>
                <c:pt idx="366">
                  <c:v>49.025761999999993</c:v>
                </c:pt>
                <c:pt idx="367">
                  <c:v>49.060790000000004</c:v>
                </c:pt>
                <c:pt idx="368">
                  <c:v>49.051505999999996</c:v>
                </c:pt>
                <c:pt idx="369">
                  <c:v>49.022414000000005</c:v>
                </c:pt>
                <c:pt idx="370">
                  <c:v>49.012834000000005</c:v>
                </c:pt>
                <c:pt idx="371">
                  <c:v>48.994230999999992</c:v>
                </c:pt>
                <c:pt idx="372">
                  <c:v>48.927301</c:v>
                </c:pt>
                <c:pt idx="373">
                  <c:v>48.870598000000008</c:v>
                </c:pt>
                <c:pt idx="374">
                  <c:v>48.837643</c:v>
                </c:pt>
                <c:pt idx="375">
                  <c:v>48.792750999999996</c:v>
                </c:pt>
                <c:pt idx="376">
                  <c:v>48.755381999999997</c:v>
                </c:pt>
                <c:pt idx="377">
                  <c:v>48.696674999999999</c:v>
                </c:pt>
                <c:pt idx="378">
                  <c:v>48.733861000000005</c:v>
                </c:pt>
                <c:pt idx="379">
                  <c:v>48.771683000000003</c:v>
                </c:pt>
                <c:pt idx="380">
                  <c:v>48.759938000000005</c:v>
                </c:pt>
                <c:pt idx="381">
                  <c:v>48.694454000000007</c:v>
                </c:pt>
                <c:pt idx="382">
                  <c:v>48.638415999999999</c:v>
                </c:pt>
                <c:pt idx="383">
                  <c:v>48.636642999999999</c:v>
                </c:pt>
                <c:pt idx="384">
                  <c:v>48.6768</c:v>
                </c:pt>
                <c:pt idx="385">
                  <c:v>48.559658000000006</c:v>
                </c:pt>
                <c:pt idx="386">
                  <c:v>48.386753000000006</c:v>
                </c:pt>
                <c:pt idx="387">
                  <c:v>48.337496999999992</c:v>
                </c:pt>
                <c:pt idx="388">
                  <c:v>48.307226000000007</c:v>
                </c:pt>
                <c:pt idx="389">
                  <c:v>48.343811000000002</c:v>
                </c:pt>
                <c:pt idx="390">
                  <c:v>48.272776999999998</c:v>
                </c:pt>
                <c:pt idx="391">
                  <c:v>48.170102999999997</c:v>
                </c:pt>
                <c:pt idx="392">
                  <c:v>48.165416</c:v>
                </c:pt>
                <c:pt idx="393">
                  <c:v>48.130097999999997</c:v>
                </c:pt>
                <c:pt idx="394">
                  <c:v>48.108049999999999</c:v>
                </c:pt>
                <c:pt idx="395">
                  <c:v>47.902598000000005</c:v>
                </c:pt>
                <c:pt idx="396">
                  <c:v>47.728585999999993</c:v>
                </c:pt>
                <c:pt idx="397">
                  <c:v>47.806612000000001</c:v>
                </c:pt>
                <c:pt idx="398">
                  <c:v>47.894285999999994</c:v>
                </c:pt>
                <c:pt idx="399">
                  <c:v>47.648758000000001</c:v>
                </c:pt>
                <c:pt idx="400">
                  <c:v>47.250750000000004</c:v>
                </c:pt>
                <c:pt idx="401">
                  <c:v>47.187096999999994</c:v>
                </c:pt>
                <c:pt idx="402">
                  <c:v>47.339352999999996</c:v>
                </c:pt>
                <c:pt idx="403">
                  <c:v>47.443681999999995</c:v>
                </c:pt>
                <c:pt idx="404">
                  <c:v>47.091256999999999</c:v>
                </c:pt>
                <c:pt idx="405">
                  <c:v>46.761032999999998</c:v>
                </c:pt>
                <c:pt idx="406">
                  <c:v>46.963886000000002</c:v>
                </c:pt>
                <c:pt idx="407">
                  <c:v>46.974848999999999</c:v>
                </c:pt>
                <c:pt idx="408">
                  <c:v>46.596803000000001</c:v>
                </c:pt>
                <c:pt idx="409">
                  <c:v>46.495828000000003</c:v>
                </c:pt>
                <c:pt idx="410">
                  <c:v>46.555339000000004</c:v>
                </c:pt>
                <c:pt idx="411">
                  <c:v>46.436927000000004</c:v>
                </c:pt>
                <c:pt idx="412">
                  <c:v>46.161670000000001</c:v>
                </c:pt>
                <c:pt idx="413">
                  <c:v>46.124404000000006</c:v>
                </c:pt>
                <c:pt idx="414">
                  <c:v>46.126156000000002</c:v>
                </c:pt>
                <c:pt idx="415">
                  <c:v>46.065469999999998</c:v>
                </c:pt>
                <c:pt idx="416">
                  <c:v>46.189597999999997</c:v>
                </c:pt>
                <c:pt idx="417">
                  <c:v>46.106856000000001</c:v>
                </c:pt>
                <c:pt idx="418">
                  <c:v>45.971098000000005</c:v>
                </c:pt>
                <c:pt idx="419">
                  <c:v>45.998025000000005</c:v>
                </c:pt>
                <c:pt idx="420">
                  <c:v>45.999262000000002</c:v>
                </c:pt>
                <c:pt idx="421">
                  <c:v>46.130030999999995</c:v>
                </c:pt>
                <c:pt idx="422">
                  <c:v>46.213692999999999</c:v>
                </c:pt>
                <c:pt idx="423">
                  <c:v>46.255415999999997</c:v>
                </c:pt>
                <c:pt idx="424">
                  <c:v>46.362343000000003</c:v>
                </c:pt>
                <c:pt idx="425">
                  <c:v>46.491939000000002</c:v>
                </c:pt>
                <c:pt idx="426">
                  <c:v>46.653523999999997</c:v>
                </c:pt>
                <c:pt idx="427">
                  <c:v>46.810190999999996</c:v>
                </c:pt>
                <c:pt idx="428">
                  <c:v>46.847305999999996</c:v>
                </c:pt>
                <c:pt idx="429">
                  <c:v>46.835641000000003</c:v>
                </c:pt>
                <c:pt idx="430">
                  <c:v>46.977274999999992</c:v>
                </c:pt>
                <c:pt idx="431">
                  <c:v>47.132731999999997</c:v>
                </c:pt>
                <c:pt idx="432">
                  <c:v>46.967534999999998</c:v>
                </c:pt>
                <c:pt idx="433">
                  <c:v>46.932977999999991</c:v>
                </c:pt>
                <c:pt idx="434">
                  <c:v>47.104404999999993</c:v>
                </c:pt>
                <c:pt idx="435">
                  <c:v>46.967514000000001</c:v>
                </c:pt>
                <c:pt idx="436">
                  <c:v>46.918155999999996</c:v>
                </c:pt>
                <c:pt idx="437">
                  <c:v>47.10509900000001</c:v>
                </c:pt>
                <c:pt idx="438">
                  <c:v>46.960504999999998</c:v>
                </c:pt>
                <c:pt idx="439">
                  <c:v>46.865480000000005</c:v>
                </c:pt>
                <c:pt idx="440">
                  <c:v>47.006990999999999</c:v>
                </c:pt>
                <c:pt idx="441">
                  <c:v>47.055635000000009</c:v>
                </c:pt>
                <c:pt idx="442">
                  <c:v>47.058505000000004</c:v>
                </c:pt>
                <c:pt idx="443">
                  <c:v>47.074471000000003</c:v>
                </c:pt>
                <c:pt idx="444">
                  <c:v>47.120829999999998</c:v>
                </c:pt>
                <c:pt idx="445">
                  <c:v>47.039085999999998</c:v>
                </c:pt>
                <c:pt idx="446">
                  <c:v>46.941659000000001</c:v>
                </c:pt>
                <c:pt idx="447">
                  <c:v>46.968687000000003</c:v>
                </c:pt>
                <c:pt idx="448">
                  <c:v>46.989929000000004</c:v>
                </c:pt>
                <c:pt idx="449">
                  <c:v>47.010522000000002</c:v>
                </c:pt>
                <c:pt idx="450">
                  <c:v>47.023352000000003</c:v>
                </c:pt>
                <c:pt idx="451">
                  <c:v>47.085222999999999</c:v>
                </c:pt>
                <c:pt idx="452">
                  <c:v>47.114308999999999</c:v>
                </c:pt>
                <c:pt idx="453">
                  <c:v>47.125509999999998</c:v>
                </c:pt>
                <c:pt idx="454">
                  <c:v>47.150770999999992</c:v>
                </c:pt>
                <c:pt idx="455">
                  <c:v>47.163600000000002</c:v>
                </c:pt>
                <c:pt idx="456">
                  <c:v>47.144807999999998</c:v>
                </c:pt>
                <c:pt idx="457">
                  <c:v>47.132514</c:v>
                </c:pt>
                <c:pt idx="458">
                  <c:v>47.131457999999995</c:v>
                </c:pt>
                <c:pt idx="459">
                  <c:v>47.110457000000004</c:v>
                </c:pt>
                <c:pt idx="460">
                  <c:v>47.096553999999998</c:v>
                </c:pt>
                <c:pt idx="461">
                  <c:v>47.112917000000003</c:v>
                </c:pt>
                <c:pt idx="462">
                  <c:v>47.143771000000001</c:v>
                </c:pt>
                <c:pt idx="463">
                  <c:v>47.177296999999996</c:v>
                </c:pt>
                <c:pt idx="464">
                  <c:v>47.214050000000007</c:v>
                </c:pt>
                <c:pt idx="465">
                  <c:v>47.213207999999995</c:v>
                </c:pt>
                <c:pt idx="466">
                  <c:v>47.204238999999994</c:v>
                </c:pt>
                <c:pt idx="467">
                  <c:v>47.200773000000005</c:v>
                </c:pt>
                <c:pt idx="468">
                  <c:v>47.180135</c:v>
                </c:pt>
                <c:pt idx="469">
                  <c:v>47.149662000000006</c:v>
                </c:pt>
                <c:pt idx="470">
                  <c:v>47.137858000000001</c:v>
                </c:pt>
                <c:pt idx="471">
                  <c:v>47.119534000000009</c:v>
                </c:pt>
                <c:pt idx="472">
                  <c:v>47.126031000000005</c:v>
                </c:pt>
                <c:pt idx="473">
                  <c:v>47.150121999999996</c:v>
                </c:pt>
                <c:pt idx="474">
                  <c:v>47.176225000000002</c:v>
                </c:pt>
                <c:pt idx="475">
                  <c:v>47.211030000000001</c:v>
                </c:pt>
                <c:pt idx="476">
                  <c:v>47.226872</c:v>
                </c:pt>
                <c:pt idx="477">
                  <c:v>47.219936000000004</c:v>
                </c:pt>
                <c:pt idx="478">
                  <c:v>47.206812999999997</c:v>
                </c:pt>
                <c:pt idx="479">
                  <c:v>47.170726999999999</c:v>
                </c:pt>
                <c:pt idx="480">
                  <c:v>47.134855000000002</c:v>
                </c:pt>
                <c:pt idx="481">
                  <c:v>47.101047999999999</c:v>
                </c:pt>
                <c:pt idx="482">
                  <c:v>47.096173999999998</c:v>
                </c:pt>
                <c:pt idx="483">
                  <c:v>47.127269000000005</c:v>
                </c:pt>
                <c:pt idx="484">
                  <c:v>47.138336000000002</c:v>
                </c:pt>
                <c:pt idx="485">
                  <c:v>47.157888999999997</c:v>
                </c:pt>
                <c:pt idx="486">
                  <c:v>47.182149000000003</c:v>
                </c:pt>
                <c:pt idx="487">
                  <c:v>47.199424999999991</c:v>
                </c:pt>
                <c:pt idx="488">
                  <c:v>47.202785000000006</c:v>
                </c:pt>
                <c:pt idx="489">
                  <c:v>47.176051000000001</c:v>
                </c:pt>
                <c:pt idx="490">
                  <c:v>47.134596000000002</c:v>
                </c:pt>
                <c:pt idx="491">
                  <c:v>47.116593000000002</c:v>
                </c:pt>
                <c:pt idx="492">
                  <c:v>47.115343999999993</c:v>
                </c:pt>
                <c:pt idx="493">
                  <c:v>47.100075999999994</c:v>
                </c:pt>
                <c:pt idx="494">
                  <c:v>47.09560900000001</c:v>
                </c:pt>
                <c:pt idx="495">
                  <c:v>47.109770000000005</c:v>
                </c:pt>
                <c:pt idx="496">
                  <c:v>47.14661000000001</c:v>
                </c:pt>
                <c:pt idx="497">
                  <c:v>47.17977299999999</c:v>
                </c:pt>
                <c:pt idx="498">
                  <c:v>47.176020000000001</c:v>
                </c:pt>
                <c:pt idx="499">
                  <c:v>47.167055000000005</c:v>
                </c:pt>
                <c:pt idx="500">
                  <c:v>47.130428000000002</c:v>
                </c:pt>
                <c:pt idx="501">
                  <c:v>47.089324999999995</c:v>
                </c:pt>
                <c:pt idx="502">
                  <c:v>47.067823000000004</c:v>
                </c:pt>
                <c:pt idx="503">
                  <c:v>47.050585999999996</c:v>
                </c:pt>
                <c:pt idx="504">
                  <c:v>47.055421000000003</c:v>
                </c:pt>
                <c:pt idx="505">
                  <c:v>47.078635000000006</c:v>
                </c:pt>
                <c:pt idx="506">
                  <c:v>47.092641</c:v>
                </c:pt>
                <c:pt idx="507">
                  <c:v>47.131395000000005</c:v>
                </c:pt>
                <c:pt idx="508">
                  <c:v>47.162072999999992</c:v>
                </c:pt>
                <c:pt idx="509">
                  <c:v>47.160952000000002</c:v>
                </c:pt>
                <c:pt idx="510">
                  <c:v>47.154457000000001</c:v>
                </c:pt>
                <c:pt idx="511">
                  <c:v>47.13658199999999</c:v>
                </c:pt>
                <c:pt idx="512">
                  <c:v>47.103089000000004</c:v>
                </c:pt>
                <c:pt idx="513">
                  <c:v>47.080507000000004</c:v>
                </c:pt>
                <c:pt idx="514">
                  <c:v>47.088417</c:v>
                </c:pt>
                <c:pt idx="515">
                  <c:v>47.103478000000003</c:v>
                </c:pt>
                <c:pt idx="516">
                  <c:v>47.138342000000002</c:v>
                </c:pt>
                <c:pt idx="517">
                  <c:v>47.172769000000002</c:v>
                </c:pt>
                <c:pt idx="518">
                  <c:v>47.198612000000004</c:v>
                </c:pt>
                <c:pt idx="519">
                  <c:v>47.226963000000005</c:v>
                </c:pt>
                <c:pt idx="520">
                  <c:v>47.222525999999995</c:v>
                </c:pt>
                <c:pt idx="521">
                  <c:v>47.203763000000002</c:v>
                </c:pt>
                <c:pt idx="522">
                  <c:v>47.183959999999999</c:v>
                </c:pt>
                <c:pt idx="523">
                  <c:v>47.173538999999998</c:v>
                </c:pt>
                <c:pt idx="524">
                  <c:v>47.153908999999999</c:v>
                </c:pt>
                <c:pt idx="525">
                  <c:v>47.156857000000002</c:v>
                </c:pt>
                <c:pt idx="526">
                  <c:v>47.181062000000004</c:v>
                </c:pt>
                <c:pt idx="527">
                  <c:v>47.209681000000003</c:v>
                </c:pt>
                <c:pt idx="528">
                  <c:v>47.230657000000008</c:v>
                </c:pt>
                <c:pt idx="529">
                  <c:v>47.243861000000003</c:v>
                </c:pt>
                <c:pt idx="530">
                  <c:v>47.240551000000004</c:v>
                </c:pt>
                <c:pt idx="531">
                  <c:v>47.216000999999999</c:v>
                </c:pt>
                <c:pt idx="532">
                  <c:v>47.190388000000006</c:v>
                </c:pt>
                <c:pt idx="533">
                  <c:v>47.158359000000004</c:v>
                </c:pt>
                <c:pt idx="534">
                  <c:v>47.145790000000005</c:v>
                </c:pt>
                <c:pt idx="535">
                  <c:v>47.133048000000009</c:v>
                </c:pt>
                <c:pt idx="536">
                  <c:v>47.151165999999996</c:v>
                </c:pt>
                <c:pt idx="537">
                  <c:v>47.172153999999999</c:v>
                </c:pt>
                <c:pt idx="538">
                  <c:v>47.192268999999996</c:v>
                </c:pt>
                <c:pt idx="539">
                  <c:v>47.203175999999999</c:v>
                </c:pt>
                <c:pt idx="540">
                  <c:v>47.190335000000005</c:v>
                </c:pt>
                <c:pt idx="541">
                  <c:v>47.161472000000003</c:v>
                </c:pt>
                <c:pt idx="542">
                  <c:v>47.127532000000002</c:v>
                </c:pt>
                <c:pt idx="543">
                  <c:v>47.089192000000004</c:v>
                </c:pt>
                <c:pt idx="544">
                  <c:v>47.079838000000002</c:v>
                </c:pt>
                <c:pt idx="545">
                  <c:v>47.069096999999999</c:v>
                </c:pt>
                <c:pt idx="546">
                  <c:v>47.076002999999993</c:v>
                </c:pt>
                <c:pt idx="547">
                  <c:v>47.108145999999991</c:v>
                </c:pt>
                <c:pt idx="548">
                  <c:v>47.114167999999992</c:v>
                </c:pt>
                <c:pt idx="549">
                  <c:v>47.111708000000007</c:v>
                </c:pt>
                <c:pt idx="550">
                  <c:v>47.098786999999994</c:v>
                </c:pt>
                <c:pt idx="551">
                  <c:v>47.063406999999998</c:v>
                </c:pt>
                <c:pt idx="552">
                  <c:v>47.045979000000003</c:v>
                </c:pt>
                <c:pt idx="553">
                  <c:v>47.014801000000006</c:v>
                </c:pt>
                <c:pt idx="554">
                  <c:v>46.994634000000005</c:v>
                </c:pt>
                <c:pt idx="555">
                  <c:v>47.001033</c:v>
                </c:pt>
                <c:pt idx="556">
                  <c:v>47.040500999999992</c:v>
                </c:pt>
                <c:pt idx="557">
                  <c:v>47.078263000000007</c:v>
                </c:pt>
                <c:pt idx="558">
                  <c:v>47.099013000000006</c:v>
                </c:pt>
                <c:pt idx="559">
                  <c:v>47.109781000000005</c:v>
                </c:pt>
                <c:pt idx="560">
                  <c:v>47.114676000000003</c:v>
                </c:pt>
                <c:pt idx="561">
                  <c:v>47.104115</c:v>
                </c:pt>
                <c:pt idx="562">
                  <c:v>47.089782999999997</c:v>
                </c:pt>
                <c:pt idx="563">
                  <c:v>47.056113000000003</c:v>
                </c:pt>
                <c:pt idx="564">
                  <c:v>47.077113999999995</c:v>
                </c:pt>
                <c:pt idx="565">
                  <c:v>47.095624000000008</c:v>
                </c:pt>
                <c:pt idx="566">
                  <c:v>47.130391000000003</c:v>
                </c:pt>
                <c:pt idx="567">
                  <c:v>47.151364999999998</c:v>
                </c:pt>
                <c:pt idx="568">
                  <c:v>47.186555999999996</c:v>
                </c:pt>
                <c:pt idx="569">
                  <c:v>47.213901999999997</c:v>
                </c:pt>
                <c:pt idx="570">
                  <c:v>47.215456000000003</c:v>
                </c:pt>
                <c:pt idx="571">
                  <c:v>47.211408000000006</c:v>
                </c:pt>
                <c:pt idx="572">
                  <c:v>47.183529</c:v>
                </c:pt>
                <c:pt idx="573">
                  <c:v>47.183858999999998</c:v>
                </c:pt>
                <c:pt idx="574">
                  <c:v>47.189104</c:v>
                </c:pt>
                <c:pt idx="575">
                  <c:v>47.204457000000005</c:v>
                </c:pt>
                <c:pt idx="576">
                  <c:v>47.207290000000008</c:v>
                </c:pt>
                <c:pt idx="577">
                  <c:v>47.278442000000005</c:v>
                </c:pt>
                <c:pt idx="578">
                  <c:v>47.301282999999991</c:v>
                </c:pt>
                <c:pt idx="579">
                  <c:v>47.320505000000004</c:v>
                </c:pt>
                <c:pt idx="580">
                  <c:v>47.281404000000002</c:v>
                </c:pt>
                <c:pt idx="581">
                  <c:v>47.249129000000003</c:v>
                </c:pt>
                <c:pt idx="582">
                  <c:v>47.251263999999999</c:v>
                </c:pt>
                <c:pt idx="583">
                  <c:v>47.241211</c:v>
                </c:pt>
                <c:pt idx="584">
                  <c:v>47.240613000000003</c:v>
                </c:pt>
                <c:pt idx="585">
                  <c:v>47.281559000000001</c:v>
                </c:pt>
                <c:pt idx="586">
                  <c:v>47.326441000000003</c:v>
                </c:pt>
                <c:pt idx="587">
                  <c:v>47.340854</c:v>
                </c:pt>
                <c:pt idx="588">
                  <c:v>47.324995999999992</c:v>
                </c:pt>
                <c:pt idx="589">
                  <c:v>47.322160999999994</c:v>
                </c:pt>
                <c:pt idx="590">
                  <c:v>47.286177000000009</c:v>
                </c:pt>
                <c:pt idx="591">
                  <c:v>47.250569999999996</c:v>
                </c:pt>
                <c:pt idx="592">
                  <c:v>47.229672000000008</c:v>
                </c:pt>
                <c:pt idx="593">
                  <c:v>47.250434999999996</c:v>
                </c:pt>
                <c:pt idx="594">
                  <c:v>47.265297999999994</c:v>
                </c:pt>
                <c:pt idx="595">
                  <c:v>47.271228000000001</c:v>
                </c:pt>
                <c:pt idx="596">
                  <c:v>47.271446999999995</c:v>
                </c:pt>
                <c:pt idx="597">
                  <c:v>47.302935999999995</c:v>
                </c:pt>
                <c:pt idx="598">
                  <c:v>47.270013000000006</c:v>
                </c:pt>
                <c:pt idx="599">
                  <c:v>47.209493999999999</c:v>
                </c:pt>
                <c:pt idx="600">
                  <c:v>47.192938000000005</c:v>
                </c:pt>
                <c:pt idx="601">
                  <c:v>47.175837000000008</c:v>
                </c:pt>
                <c:pt idx="602">
                  <c:v>47.196295999999997</c:v>
                </c:pt>
                <c:pt idx="603">
                  <c:v>47.203552999999999</c:v>
                </c:pt>
                <c:pt idx="604">
                  <c:v>47.226467</c:v>
                </c:pt>
                <c:pt idx="605">
                  <c:v>47.260887000000004</c:v>
                </c:pt>
                <c:pt idx="606">
                  <c:v>47.233577999999994</c:v>
                </c:pt>
                <c:pt idx="607">
                  <c:v>47.233840000000001</c:v>
                </c:pt>
                <c:pt idx="608">
                  <c:v>47.207925000000003</c:v>
                </c:pt>
                <c:pt idx="609">
                  <c:v>47.192099000000006</c:v>
                </c:pt>
                <c:pt idx="610">
                  <c:v>47.198484000000008</c:v>
                </c:pt>
                <c:pt idx="611">
                  <c:v>47.241284999999998</c:v>
                </c:pt>
                <c:pt idx="612">
                  <c:v>47.269111999999993</c:v>
                </c:pt>
                <c:pt idx="613">
                  <c:v>47.312047000000007</c:v>
                </c:pt>
                <c:pt idx="614">
                  <c:v>47.325170000000007</c:v>
                </c:pt>
                <c:pt idx="615">
                  <c:v>47.335903999999992</c:v>
                </c:pt>
                <c:pt idx="616">
                  <c:v>47.316144000000008</c:v>
                </c:pt>
                <c:pt idx="617">
                  <c:v>47.321153000000002</c:v>
                </c:pt>
                <c:pt idx="618">
                  <c:v>47.266484000000005</c:v>
                </c:pt>
                <c:pt idx="619">
                  <c:v>47.245753999999998</c:v>
                </c:pt>
                <c:pt idx="620">
                  <c:v>47.275478999999997</c:v>
                </c:pt>
                <c:pt idx="621">
                  <c:v>47.300282000000003</c:v>
                </c:pt>
                <c:pt idx="622">
                  <c:v>47.325828999999999</c:v>
                </c:pt>
                <c:pt idx="623">
                  <c:v>47.365432999999996</c:v>
                </c:pt>
                <c:pt idx="624">
                  <c:v>47.364893000000002</c:v>
                </c:pt>
                <c:pt idx="625">
                  <c:v>47.354792000000003</c:v>
                </c:pt>
                <c:pt idx="626">
                  <c:v>47.318692999999996</c:v>
                </c:pt>
                <c:pt idx="627">
                  <c:v>47.316790999999995</c:v>
                </c:pt>
                <c:pt idx="628">
                  <c:v>47.292527000000007</c:v>
                </c:pt>
                <c:pt idx="629">
                  <c:v>47.312393</c:v>
                </c:pt>
                <c:pt idx="630">
                  <c:v>47.321010999999999</c:v>
                </c:pt>
                <c:pt idx="631">
                  <c:v>47.342976999999998</c:v>
                </c:pt>
                <c:pt idx="632">
                  <c:v>47.356686000000003</c:v>
                </c:pt>
                <c:pt idx="633">
                  <c:v>47.352816999999995</c:v>
                </c:pt>
                <c:pt idx="634">
                  <c:v>47.341102000000006</c:v>
                </c:pt>
                <c:pt idx="635">
                  <c:v>47.306425999999995</c:v>
                </c:pt>
                <c:pt idx="636">
                  <c:v>47.297403999999993</c:v>
                </c:pt>
                <c:pt idx="637">
                  <c:v>47.323791999999997</c:v>
                </c:pt>
                <c:pt idx="638">
                  <c:v>47.345760999999996</c:v>
                </c:pt>
                <c:pt idx="639">
                  <c:v>47.375530000000005</c:v>
                </c:pt>
                <c:pt idx="640">
                  <c:v>47.394493999999995</c:v>
                </c:pt>
                <c:pt idx="641">
                  <c:v>47.365538000000001</c:v>
                </c:pt>
                <c:pt idx="642">
                  <c:v>47.367463000000001</c:v>
                </c:pt>
                <c:pt idx="643">
                  <c:v>47.348425999999996</c:v>
                </c:pt>
                <c:pt idx="644">
                  <c:v>47.328515000000003</c:v>
                </c:pt>
                <c:pt idx="645">
                  <c:v>47.323751999999992</c:v>
                </c:pt>
                <c:pt idx="646">
                  <c:v>47.344068999999998</c:v>
                </c:pt>
                <c:pt idx="647">
                  <c:v>47.370773000000007</c:v>
                </c:pt>
                <c:pt idx="648">
                  <c:v>47.392355999999999</c:v>
                </c:pt>
                <c:pt idx="649">
                  <c:v>47.404581</c:v>
                </c:pt>
                <c:pt idx="650">
                  <c:v>47.403693999999994</c:v>
                </c:pt>
                <c:pt idx="651">
                  <c:v>47.370493999999994</c:v>
                </c:pt>
                <c:pt idx="652">
                  <c:v>47.337038</c:v>
                </c:pt>
                <c:pt idx="653">
                  <c:v>47.315634000000003</c:v>
                </c:pt>
                <c:pt idx="654">
                  <c:v>47.312091000000002</c:v>
                </c:pt>
                <c:pt idx="655">
                  <c:v>47.331882</c:v>
                </c:pt>
                <c:pt idx="656">
                  <c:v>47.366012999999995</c:v>
                </c:pt>
                <c:pt idx="657">
                  <c:v>47.387481999999999</c:v>
                </c:pt>
                <c:pt idx="658">
                  <c:v>47.386436999999994</c:v>
                </c:pt>
                <c:pt idx="659">
                  <c:v>47.336094000000003</c:v>
                </c:pt>
                <c:pt idx="660">
                  <c:v>47.287926999999996</c:v>
                </c:pt>
                <c:pt idx="661">
                  <c:v>47.275550999999993</c:v>
                </c:pt>
                <c:pt idx="662">
                  <c:v>47.293914000000001</c:v>
                </c:pt>
                <c:pt idx="663">
                  <c:v>47.342206000000004</c:v>
                </c:pt>
                <c:pt idx="664">
                  <c:v>47.367595000000001</c:v>
                </c:pt>
                <c:pt idx="665">
                  <c:v>47.341388999999999</c:v>
                </c:pt>
                <c:pt idx="666">
                  <c:v>47.310595000000006</c:v>
                </c:pt>
                <c:pt idx="667">
                  <c:v>47.292674999999996</c:v>
                </c:pt>
                <c:pt idx="668">
                  <c:v>47.279500999999996</c:v>
                </c:pt>
                <c:pt idx="669">
                  <c:v>47.280977</c:v>
                </c:pt>
                <c:pt idx="670">
                  <c:v>47.285635000000006</c:v>
                </c:pt>
                <c:pt idx="671">
                  <c:v>47.284208</c:v>
                </c:pt>
                <c:pt idx="672">
                  <c:v>47.323382000000009</c:v>
                </c:pt>
                <c:pt idx="673">
                  <c:v>47.351644000000007</c:v>
                </c:pt>
                <c:pt idx="674">
                  <c:v>47.340476000000002</c:v>
                </c:pt>
                <c:pt idx="675">
                  <c:v>47.312722999999991</c:v>
                </c:pt>
                <c:pt idx="676">
                  <c:v>47.301678999999993</c:v>
                </c:pt>
                <c:pt idx="677">
                  <c:v>47.276399000000005</c:v>
                </c:pt>
                <c:pt idx="678">
                  <c:v>47.240804999999995</c:v>
                </c:pt>
                <c:pt idx="679">
                  <c:v>47.270007999999997</c:v>
                </c:pt>
                <c:pt idx="680">
                  <c:v>47.311998000000003</c:v>
                </c:pt>
                <c:pt idx="681">
                  <c:v>47.325575999999998</c:v>
                </c:pt>
                <c:pt idx="682">
                  <c:v>47.322575999999991</c:v>
                </c:pt>
                <c:pt idx="683">
                  <c:v>47.289483000000004</c:v>
                </c:pt>
                <c:pt idx="684">
                  <c:v>47.244284999999998</c:v>
                </c:pt>
                <c:pt idx="685">
                  <c:v>47.234862999999997</c:v>
                </c:pt>
                <c:pt idx="686">
                  <c:v>47.241085999999996</c:v>
                </c:pt>
                <c:pt idx="687">
                  <c:v>47.262483000000003</c:v>
                </c:pt>
                <c:pt idx="688">
                  <c:v>47.290320000000001</c:v>
                </c:pt>
                <c:pt idx="689">
                  <c:v>47.312696000000003</c:v>
                </c:pt>
                <c:pt idx="690">
                  <c:v>47.298738</c:v>
                </c:pt>
                <c:pt idx="691">
                  <c:v>47.273552000000009</c:v>
                </c:pt>
                <c:pt idx="692">
                  <c:v>47.266002</c:v>
                </c:pt>
                <c:pt idx="693">
                  <c:v>47.268906000000001</c:v>
                </c:pt>
                <c:pt idx="694">
                  <c:v>47.281596999999998</c:v>
                </c:pt>
                <c:pt idx="695">
                  <c:v>47.310314999999996</c:v>
                </c:pt>
                <c:pt idx="696">
                  <c:v>47.339031000000006</c:v>
                </c:pt>
                <c:pt idx="697">
                  <c:v>47.352415000000001</c:v>
                </c:pt>
                <c:pt idx="698">
                  <c:v>47.355487999999994</c:v>
                </c:pt>
                <c:pt idx="699">
                  <c:v>47.316134000000005</c:v>
                </c:pt>
                <c:pt idx="700">
                  <c:v>47.289945000000003</c:v>
                </c:pt>
                <c:pt idx="701">
                  <c:v>47.299892999999997</c:v>
                </c:pt>
                <c:pt idx="702">
                  <c:v>47.310777999999999</c:v>
                </c:pt>
                <c:pt idx="703">
                  <c:v>47.344203000000007</c:v>
                </c:pt>
                <c:pt idx="704">
                  <c:v>47.390059000000008</c:v>
                </c:pt>
                <c:pt idx="705">
                  <c:v>47.384445999999997</c:v>
                </c:pt>
                <c:pt idx="706">
                  <c:v>47.355106999999997</c:v>
                </c:pt>
                <c:pt idx="707">
                  <c:v>47.337607000000006</c:v>
                </c:pt>
                <c:pt idx="708">
                  <c:v>47.318214000000005</c:v>
                </c:pt>
                <c:pt idx="709">
                  <c:v>47.319401000000006</c:v>
                </c:pt>
                <c:pt idx="710">
                  <c:v>47.351524000000005</c:v>
                </c:pt>
                <c:pt idx="711">
                  <c:v>47.387208000000001</c:v>
                </c:pt>
                <c:pt idx="712">
                  <c:v>47.401144000000002</c:v>
                </c:pt>
                <c:pt idx="713">
                  <c:v>47.389063999999998</c:v>
                </c:pt>
                <c:pt idx="714">
                  <c:v>47.371579999999994</c:v>
                </c:pt>
                <c:pt idx="715">
                  <c:v>47.348917999999998</c:v>
                </c:pt>
                <c:pt idx="716">
                  <c:v>47.349592000000001</c:v>
                </c:pt>
                <c:pt idx="717">
                  <c:v>47.378466000000003</c:v>
                </c:pt>
                <c:pt idx="718">
                  <c:v>47.423886000000003</c:v>
                </c:pt>
                <c:pt idx="719">
                  <c:v>47.428040999999993</c:v>
                </c:pt>
                <c:pt idx="720">
                  <c:v>47.419266</c:v>
                </c:pt>
                <c:pt idx="721">
                  <c:v>47.416049000000001</c:v>
                </c:pt>
                <c:pt idx="722">
                  <c:v>47.395332000000003</c:v>
                </c:pt>
                <c:pt idx="723">
                  <c:v>47.381866999999993</c:v>
                </c:pt>
                <c:pt idx="724">
                  <c:v>47.406801000000002</c:v>
                </c:pt>
                <c:pt idx="725">
                  <c:v>47.427667999999997</c:v>
                </c:pt>
                <c:pt idx="726">
                  <c:v>47.458329000000006</c:v>
                </c:pt>
                <c:pt idx="727">
                  <c:v>47.45722</c:v>
                </c:pt>
                <c:pt idx="728">
                  <c:v>47.433952000000005</c:v>
                </c:pt>
                <c:pt idx="729">
                  <c:v>47.410496999999999</c:v>
                </c:pt>
                <c:pt idx="730">
                  <c:v>47.396079</c:v>
                </c:pt>
                <c:pt idx="731">
                  <c:v>47.390254000000006</c:v>
                </c:pt>
                <c:pt idx="732">
                  <c:v>47.421481000000007</c:v>
                </c:pt>
                <c:pt idx="733">
                  <c:v>47.445198000000005</c:v>
                </c:pt>
                <c:pt idx="734">
                  <c:v>47.442152000000007</c:v>
                </c:pt>
                <c:pt idx="735">
                  <c:v>47.441371000000004</c:v>
                </c:pt>
                <c:pt idx="736">
                  <c:v>47.402531999999994</c:v>
                </c:pt>
                <c:pt idx="737">
                  <c:v>47.384913999999995</c:v>
                </c:pt>
                <c:pt idx="738">
                  <c:v>47.410477</c:v>
                </c:pt>
                <c:pt idx="739">
                  <c:v>47.435637</c:v>
                </c:pt>
                <c:pt idx="740">
                  <c:v>47.479509999999998</c:v>
                </c:pt>
                <c:pt idx="741">
                  <c:v>47.490167999999997</c:v>
                </c:pt>
                <c:pt idx="742">
                  <c:v>47.470789000000003</c:v>
                </c:pt>
                <c:pt idx="743">
                  <c:v>47.449404999999999</c:v>
                </c:pt>
                <c:pt idx="744">
                  <c:v>47.430979999999998</c:v>
                </c:pt>
                <c:pt idx="745">
                  <c:v>47.426031000000002</c:v>
                </c:pt>
                <c:pt idx="746">
                  <c:v>47.459995000000006</c:v>
                </c:pt>
                <c:pt idx="747">
                  <c:v>47.489249000000008</c:v>
                </c:pt>
                <c:pt idx="748">
                  <c:v>47.508207000000006</c:v>
                </c:pt>
                <c:pt idx="749">
                  <c:v>47.468922999999997</c:v>
                </c:pt>
                <c:pt idx="750">
                  <c:v>47.445330000000006</c:v>
                </c:pt>
                <c:pt idx="751">
                  <c:v>47.429189999999991</c:v>
                </c:pt>
                <c:pt idx="752">
                  <c:v>47.431380999999995</c:v>
                </c:pt>
                <c:pt idx="753">
                  <c:v>47.451430000000009</c:v>
                </c:pt>
                <c:pt idx="754">
                  <c:v>47.504646000000008</c:v>
                </c:pt>
                <c:pt idx="755">
                  <c:v>47.513742999999998</c:v>
                </c:pt>
                <c:pt idx="756">
                  <c:v>47.462772999999999</c:v>
                </c:pt>
                <c:pt idx="757">
                  <c:v>47.456826999999997</c:v>
                </c:pt>
                <c:pt idx="758">
                  <c:v>47.460345000000004</c:v>
                </c:pt>
                <c:pt idx="759">
                  <c:v>47.467798000000002</c:v>
                </c:pt>
                <c:pt idx="760">
                  <c:v>47.500862000000005</c:v>
                </c:pt>
                <c:pt idx="761">
                  <c:v>47.529628000000002</c:v>
                </c:pt>
                <c:pt idx="762">
                  <c:v>47.553046999999999</c:v>
                </c:pt>
                <c:pt idx="763">
                  <c:v>47.528453999999996</c:v>
                </c:pt>
                <c:pt idx="764">
                  <c:v>47.488028000000007</c:v>
                </c:pt>
                <c:pt idx="765">
                  <c:v>47.485442999999997</c:v>
                </c:pt>
                <c:pt idx="766">
                  <c:v>47.509833000000008</c:v>
                </c:pt>
                <c:pt idx="767">
                  <c:v>47.532041</c:v>
                </c:pt>
                <c:pt idx="768">
                  <c:v>47.574263999999999</c:v>
                </c:pt>
                <c:pt idx="769">
                  <c:v>47.566337999999995</c:v>
                </c:pt>
                <c:pt idx="770">
                  <c:v>47.524236000000002</c:v>
                </c:pt>
                <c:pt idx="771">
                  <c:v>47.493783000000008</c:v>
                </c:pt>
                <c:pt idx="772">
                  <c:v>47.521025999999992</c:v>
                </c:pt>
                <c:pt idx="773">
                  <c:v>47.536145000000005</c:v>
                </c:pt>
                <c:pt idx="774">
                  <c:v>47.591865000000006</c:v>
                </c:pt>
                <c:pt idx="775">
                  <c:v>47.581128</c:v>
                </c:pt>
                <c:pt idx="776">
                  <c:v>47.606690999999998</c:v>
                </c:pt>
                <c:pt idx="777">
                  <c:v>47.552084999999998</c:v>
                </c:pt>
                <c:pt idx="778">
                  <c:v>47.540700000000008</c:v>
                </c:pt>
                <c:pt idx="779">
                  <c:v>47.558512</c:v>
                </c:pt>
                <c:pt idx="780">
                  <c:v>47.569569000000001</c:v>
                </c:pt>
                <c:pt idx="781">
                  <c:v>47.604787999999999</c:v>
                </c:pt>
                <c:pt idx="782">
                  <c:v>47.599612999999998</c:v>
                </c:pt>
                <c:pt idx="783">
                  <c:v>47.558819000000007</c:v>
                </c:pt>
                <c:pt idx="784">
                  <c:v>47.548461000000003</c:v>
                </c:pt>
                <c:pt idx="785">
                  <c:v>47.567778000000004</c:v>
                </c:pt>
                <c:pt idx="786">
                  <c:v>47.585616000000002</c:v>
                </c:pt>
                <c:pt idx="787">
                  <c:v>47.610397999999996</c:v>
                </c:pt>
                <c:pt idx="788">
                  <c:v>47.610325000000003</c:v>
                </c:pt>
                <c:pt idx="789">
                  <c:v>47.606246999999996</c:v>
                </c:pt>
                <c:pt idx="790">
                  <c:v>47.597019999999993</c:v>
                </c:pt>
                <c:pt idx="791">
                  <c:v>47.567127000000006</c:v>
                </c:pt>
                <c:pt idx="792">
                  <c:v>47.579695999999998</c:v>
                </c:pt>
                <c:pt idx="793">
                  <c:v>47.630364</c:v>
                </c:pt>
                <c:pt idx="794">
                  <c:v>47.645397999999993</c:v>
                </c:pt>
                <c:pt idx="795">
                  <c:v>47.658380999999999</c:v>
                </c:pt>
                <c:pt idx="796">
                  <c:v>47.623640999999999</c:v>
                </c:pt>
                <c:pt idx="797">
                  <c:v>47.591167999999996</c:v>
                </c:pt>
                <c:pt idx="798">
                  <c:v>47.600703000000003</c:v>
                </c:pt>
                <c:pt idx="799">
                  <c:v>47.637475000000002</c:v>
                </c:pt>
                <c:pt idx="800">
                  <c:v>47.6813</c:v>
                </c:pt>
                <c:pt idx="801">
                  <c:v>47.709145999999997</c:v>
                </c:pt>
                <c:pt idx="802">
                  <c:v>47.668692</c:v>
                </c:pt>
                <c:pt idx="803">
                  <c:v>47.611224999999997</c:v>
                </c:pt>
                <c:pt idx="804">
                  <c:v>47.643642000000007</c:v>
                </c:pt>
                <c:pt idx="805">
                  <c:v>47.684336000000009</c:v>
                </c:pt>
                <c:pt idx="806">
                  <c:v>47.713430000000002</c:v>
                </c:pt>
                <c:pt idx="807">
                  <c:v>47.713324999999998</c:v>
                </c:pt>
                <c:pt idx="808">
                  <c:v>47.718280999999998</c:v>
                </c:pt>
                <c:pt idx="809">
                  <c:v>47.693314999999998</c:v>
                </c:pt>
                <c:pt idx="810">
                  <c:v>47.679032999999997</c:v>
                </c:pt>
                <c:pt idx="811">
                  <c:v>47.705351999999998</c:v>
                </c:pt>
                <c:pt idx="812">
                  <c:v>47.725936999999995</c:v>
                </c:pt>
                <c:pt idx="813">
                  <c:v>47.749521000000001</c:v>
                </c:pt>
                <c:pt idx="814">
                  <c:v>47.735061000000002</c:v>
                </c:pt>
                <c:pt idx="815">
                  <c:v>47.697436999999994</c:v>
                </c:pt>
                <c:pt idx="816">
                  <c:v>47.699369000000004</c:v>
                </c:pt>
                <c:pt idx="817">
                  <c:v>47.696632000000001</c:v>
                </c:pt>
                <c:pt idx="818">
                  <c:v>47.749655999999995</c:v>
                </c:pt>
                <c:pt idx="819">
                  <c:v>47.770937000000004</c:v>
                </c:pt>
                <c:pt idx="820">
                  <c:v>47.734246000000006</c:v>
                </c:pt>
                <c:pt idx="821">
                  <c:v>47.743547</c:v>
                </c:pt>
                <c:pt idx="822">
                  <c:v>47.736253999999995</c:v>
                </c:pt>
                <c:pt idx="823">
                  <c:v>47.732818000000002</c:v>
                </c:pt>
                <c:pt idx="824">
                  <c:v>47.759722000000004</c:v>
                </c:pt>
                <c:pt idx="825">
                  <c:v>47.787145000000002</c:v>
                </c:pt>
                <c:pt idx="826">
                  <c:v>47.791766999999993</c:v>
                </c:pt>
                <c:pt idx="827">
                  <c:v>47.752476999999992</c:v>
                </c:pt>
                <c:pt idx="828">
                  <c:v>47.725188000000003</c:v>
                </c:pt>
                <c:pt idx="829">
                  <c:v>47.765251999999997</c:v>
                </c:pt>
                <c:pt idx="830">
                  <c:v>47.824648000000003</c:v>
                </c:pt>
                <c:pt idx="831">
                  <c:v>47.839863000000008</c:v>
                </c:pt>
                <c:pt idx="832">
                  <c:v>47.804498999999993</c:v>
                </c:pt>
                <c:pt idx="833">
                  <c:v>47.782174000000005</c:v>
                </c:pt>
                <c:pt idx="834">
                  <c:v>47.782776000000005</c:v>
                </c:pt>
                <c:pt idx="835">
                  <c:v>47.805121999999997</c:v>
                </c:pt>
                <c:pt idx="836">
                  <c:v>47.867557000000005</c:v>
                </c:pt>
                <c:pt idx="837">
                  <c:v>47.830238000000001</c:v>
                </c:pt>
                <c:pt idx="838">
                  <c:v>47.805080000000004</c:v>
                </c:pt>
                <c:pt idx="839">
                  <c:v>47.798729000000002</c:v>
                </c:pt>
                <c:pt idx="840">
                  <c:v>47.815898000000004</c:v>
                </c:pt>
                <c:pt idx="841">
                  <c:v>47.799885999999994</c:v>
                </c:pt>
                <c:pt idx="842">
                  <c:v>47.844076000000008</c:v>
                </c:pt>
                <c:pt idx="843">
                  <c:v>47.837949999999999</c:v>
                </c:pt>
                <c:pt idx="844">
                  <c:v>47.812890000000003</c:v>
                </c:pt>
                <c:pt idx="845">
                  <c:v>47.808703000000001</c:v>
                </c:pt>
                <c:pt idx="846">
                  <c:v>47.804113999999998</c:v>
                </c:pt>
                <c:pt idx="847">
                  <c:v>47.847498000000002</c:v>
                </c:pt>
                <c:pt idx="848">
                  <c:v>47.867281999999996</c:v>
                </c:pt>
                <c:pt idx="849">
                  <c:v>47.868719000000006</c:v>
                </c:pt>
                <c:pt idx="850">
                  <c:v>47.838960999999998</c:v>
                </c:pt>
                <c:pt idx="851">
                  <c:v>47.835584000000004</c:v>
                </c:pt>
                <c:pt idx="852">
                  <c:v>47.830370000000002</c:v>
                </c:pt>
                <c:pt idx="853">
                  <c:v>47.863762999999999</c:v>
                </c:pt>
                <c:pt idx="854">
                  <c:v>47.857748999999991</c:v>
                </c:pt>
                <c:pt idx="855">
                  <c:v>47.870874999999998</c:v>
                </c:pt>
                <c:pt idx="856">
                  <c:v>47.838496999999997</c:v>
                </c:pt>
                <c:pt idx="857">
                  <c:v>47.805385999999999</c:v>
                </c:pt>
                <c:pt idx="858">
                  <c:v>47.843651000000001</c:v>
                </c:pt>
                <c:pt idx="859">
                  <c:v>47.894976000000007</c:v>
                </c:pt>
                <c:pt idx="860">
                  <c:v>47.908821999999994</c:v>
                </c:pt>
                <c:pt idx="861">
                  <c:v>47.866519999999994</c:v>
                </c:pt>
                <c:pt idx="862">
                  <c:v>47.862660999999996</c:v>
                </c:pt>
                <c:pt idx="863">
                  <c:v>47.860948999999998</c:v>
                </c:pt>
                <c:pt idx="864">
                  <c:v>47.920873999999998</c:v>
                </c:pt>
                <c:pt idx="865">
                  <c:v>47.916333000000009</c:v>
                </c:pt>
                <c:pt idx="866">
                  <c:v>47.868486000000004</c:v>
                </c:pt>
                <c:pt idx="867">
                  <c:v>47.861463999999998</c:v>
                </c:pt>
                <c:pt idx="868">
                  <c:v>47.863430999999999</c:v>
                </c:pt>
                <c:pt idx="869">
                  <c:v>47.872039999999991</c:v>
                </c:pt>
                <c:pt idx="870">
                  <c:v>47.906694999999999</c:v>
                </c:pt>
                <c:pt idx="871">
                  <c:v>47.91252200000001</c:v>
                </c:pt>
                <c:pt idx="872">
                  <c:v>47.905736000000005</c:v>
                </c:pt>
                <c:pt idx="873">
                  <c:v>47.879394999999995</c:v>
                </c:pt>
                <c:pt idx="874">
                  <c:v>47.869932999999996</c:v>
                </c:pt>
                <c:pt idx="875">
                  <c:v>47.912375000000004</c:v>
                </c:pt>
                <c:pt idx="876">
                  <c:v>47.934381000000002</c:v>
                </c:pt>
                <c:pt idx="877">
                  <c:v>47.885055000000001</c:v>
                </c:pt>
                <c:pt idx="878">
                  <c:v>47.863322000000004</c:v>
                </c:pt>
                <c:pt idx="879">
                  <c:v>47.852648000000002</c:v>
                </c:pt>
                <c:pt idx="880">
                  <c:v>47.892551000000005</c:v>
                </c:pt>
                <c:pt idx="881">
                  <c:v>47.906286000000001</c:v>
                </c:pt>
                <c:pt idx="882">
                  <c:v>47.890606999999996</c:v>
                </c:pt>
                <c:pt idx="883">
                  <c:v>47.877893999999991</c:v>
                </c:pt>
                <c:pt idx="884">
                  <c:v>47.880176999999996</c:v>
                </c:pt>
                <c:pt idx="885">
                  <c:v>47.909419999999997</c:v>
                </c:pt>
                <c:pt idx="886">
                  <c:v>47.939633000000001</c:v>
                </c:pt>
                <c:pt idx="887">
                  <c:v>47.942698999999998</c:v>
                </c:pt>
                <c:pt idx="888">
                  <c:v>47.892905000000006</c:v>
                </c:pt>
                <c:pt idx="889">
                  <c:v>47.876555000000003</c:v>
                </c:pt>
                <c:pt idx="890">
                  <c:v>47.948308000000004</c:v>
                </c:pt>
                <c:pt idx="891">
                  <c:v>47.955592999999993</c:v>
                </c:pt>
                <c:pt idx="892">
                  <c:v>47.959223999999992</c:v>
                </c:pt>
                <c:pt idx="893">
                  <c:v>47.968730999999998</c:v>
                </c:pt>
                <c:pt idx="894">
                  <c:v>47.900292999999998</c:v>
                </c:pt>
                <c:pt idx="895">
                  <c:v>47.877192000000001</c:v>
                </c:pt>
                <c:pt idx="896">
                  <c:v>47.945111000000004</c:v>
                </c:pt>
                <c:pt idx="897">
                  <c:v>47.966661999999999</c:v>
                </c:pt>
                <c:pt idx="898">
                  <c:v>47.914204000000005</c:v>
                </c:pt>
                <c:pt idx="899">
                  <c:v>47.887972999999995</c:v>
                </c:pt>
                <c:pt idx="900">
                  <c:v>47.949754000000006</c:v>
                </c:pt>
                <c:pt idx="901">
                  <c:v>47.974214000000003</c:v>
                </c:pt>
                <c:pt idx="902">
                  <c:v>47.974459000000003</c:v>
                </c:pt>
                <c:pt idx="903">
                  <c:v>47.974627999999996</c:v>
                </c:pt>
                <c:pt idx="904">
                  <c:v>47.927093999999997</c:v>
                </c:pt>
                <c:pt idx="905">
                  <c:v>47.911451</c:v>
                </c:pt>
                <c:pt idx="906">
                  <c:v>47.891553999999999</c:v>
                </c:pt>
                <c:pt idx="907">
                  <c:v>47.883429</c:v>
                </c:pt>
                <c:pt idx="908">
                  <c:v>47.893168000000003</c:v>
                </c:pt>
                <c:pt idx="909">
                  <c:v>47.887474000000005</c:v>
                </c:pt>
                <c:pt idx="910">
                  <c:v>47.878663999999993</c:v>
                </c:pt>
                <c:pt idx="911">
                  <c:v>47.919529999999995</c:v>
                </c:pt>
                <c:pt idx="912">
                  <c:v>47.917733999999996</c:v>
                </c:pt>
                <c:pt idx="913">
                  <c:v>47.882466999999998</c:v>
                </c:pt>
                <c:pt idx="914">
                  <c:v>47.834710000000008</c:v>
                </c:pt>
                <c:pt idx="915">
                  <c:v>47.832937000000001</c:v>
                </c:pt>
                <c:pt idx="916">
                  <c:v>47.877380000000002</c:v>
                </c:pt>
                <c:pt idx="917">
                  <c:v>47.891146000000006</c:v>
                </c:pt>
                <c:pt idx="918">
                  <c:v>47.948854999999995</c:v>
                </c:pt>
                <c:pt idx="919">
                  <c:v>47.882854000000009</c:v>
                </c:pt>
                <c:pt idx="920">
                  <c:v>47.868765999999994</c:v>
                </c:pt>
                <c:pt idx="921">
                  <c:v>47.875099999999996</c:v>
                </c:pt>
                <c:pt idx="922">
                  <c:v>47.897044999999999</c:v>
                </c:pt>
                <c:pt idx="923">
                  <c:v>47.853372999999998</c:v>
                </c:pt>
                <c:pt idx="924">
                  <c:v>47.822224999999996</c:v>
                </c:pt>
                <c:pt idx="925">
                  <c:v>47.927313999999996</c:v>
                </c:pt>
                <c:pt idx="926">
                  <c:v>47.927985000000007</c:v>
                </c:pt>
                <c:pt idx="927">
                  <c:v>47.890001999999996</c:v>
                </c:pt>
                <c:pt idx="928">
                  <c:v>47.806308999999999</c:v>
                </c:pt>
                <c:pt idx="929">
                  <c:v>47.906039000000007</c:v>
                </c:pt>
                <c:pt idx="930">
                  <c:v>47.948554000000009</c:v>
                </c:pt>
                <c:pt idx="931">
                  <c:v>47.890694999999994</c:v>
                </c:pt>
                <c:pt idx="932">
                  <c:v>47.826344000000006</c:v>
                </c:pt>
                <c:pt idx="933">
                  <c:v>47.894831000000003</c:v>
                </c:pt>
                <c:pt idx="934">
                  <c:v>47.892870000000009</c:v>
                </c:pt>
                <c:pt idx="935">
                  <c:v>47.815565999999997</c:v>
                </c:pt>
                <c:pt idx="936">
                  <c:v>47.832935000000006</c:v>
                </c:pt>
                <c:pt idx="937">
                  <c:v>47.746178</c:v>
                </c:pt>
                <c:pt idx="938">
                  <c:v>47.986549999999994</c:v>
                </c:pt>
                <c:pt idx="939">
                  <c:v>47.959033000000005</c:v>
                </c:pt>
                <c:pt idx="940">
                  <c:v>47.560312999999994</c:v>
                </c:pt>
                <c:pt idx="941">
                  <c:v>47.592497999999999</c:v>
                </c:pt>
                <c:pt idx="942">
                  <c:v>47.675128000000001</c:v>
                </c:pt>
                <c:pt idx="943">
                  <c:v>47.499642999999999</c:v>
                </c:pt>
                <c:pt idx="944">
                  <c:v>47.612473999999999</c:v>
                </c:pt>
                <c:pt idx="945">
                  <c:v>47.632809999999999</c:v>
                </c:pt>
                <c:pt idx="946">
                  <c:v>47.685083999999996</c:v>
                </c:pt>
                <c:pt idx="947">
                  <c:v>47.63870099999999</c:v>
                </c:pt>
                <c:pt idx="948">
                  <c:v>47.607939999999992</c:v>
                </c:pt>
                <c:pt idx="949">
                  <c:v>47.678117000000007</c:v>
                </c:pt>
                <c:pt idx="950">
                  <c:v>47.697804000000005</c:v>
                </c:pt>
                <c:pt idx="951">
                  <c:v>47.626920999999996</c:v>
                </c:pt>
                <c:pt idx="952">
                  <c:v>47.741635000000002</c:v>
                </c:pt>
                <c:pt idx="953">
                  <c:v>47.699817999999993</c:v>
                </c:pt>
                <c:pt idx="954">
                  <c:v>47.724367000000001</c:v>
                </c:pt>
                <c:pt idx="955">
                  <c:v>47.740515999999992</c:v>
                </c:pt>
                <c:pt idx="956">
                  <c:v>47.746169000000002</c:v>
                </c:pt>
                <c:pt idx="957">
                  <c:v>47.687570000000008</c:v>
                </c:pt>
                <c:pt idx="958">
                  <c:v>47.747355000000006</c:v>
                </c:pt>
                <c:pt idx="959">
                  <c:v>47.780024999999995</c:v>
                </c:pt>
                <c:pt idx="960">
                  <c:v>47.740184000000006</c:v>
                </c:pt>
                <c:pt idx="961">
                  <c:v>47.794905999999997</c:v>
                </c:pt>
                <c:pt idx="962">
                  <c:v>47.832259000000001</c:v>
                </c:pt>
                <c:pt idx="963">
                  <c:v>47.800533999999999</c:v>
                </c:pt>
                <c:pt idx="964">
                  <c:v>47.842926999999996</c:v>
                </c:pt>
                <c:pt idx="965">
                  <c:v>47.850705999999995</c:v>
                </c:pt>
                <c:pt idx="966">
                  <c:v>47.840480000000007</c:v>
                </c:pt>
                <c:pt idx="967">
                  <c:v>47.875062999999997</c:v>
                </c:pt>
                <c:pt idx="968">
                  <c:v>47.915279999999996</c:v>
                </c:pt>
                <c:pt idx="969">
                  <c:v>47.874763000000002</c:v>
                </c:pt>
                <c:pt idx="970">
                  <c:v>47.905924999999996</c:v>
                </c:pt>
                <c:pt idx="971">
                  <c:v>47.926695000000002</c:v>
                </c:pt>
                <c:pt idx="972">
                  <c:v>47.954455000000003</c:v>
                </c:pt>
                <c:pt idx="973">
                  <c:v>47.965006999999993</c:v>
                </c:pt>
                <c:pt idx="974">
                  <c:v>47.958033000000007</c:v>
                </c:pt>
                <c:pt idx="975">
                  <c:v>47.952758000000003</c:v>
                </c:pt>
                <c:pt idx="976">
                  <c:v>47.969841000000002</c:v>
                </c:pt>
                <c:pt idx="977">
                  <c:v>47.968396999999996</c:v>
                </c:pt>
                <c:pt idx="978">
                  <c:v>47.940033999999997</c:v>
                </c:pt>
                <c:pt idx="979">
                  <c:v>47.981285</c:v>
                </c:pt>
                <c:pt idx="980">
                  <c:v>48.016368999999997</c:v>
                </c:pt>
                <c:pt idx="981">
                  <c:v>48.072244000000005</c:v>
                </c:pt>
                <c:pt idx="982">
                  <c:v>48.055695000000007</c:v>
                </c:pt>
                <c:pt idx="983">
                  <c:v>48.01202</c:v>
                </c:pt>
                <c:pt idx="984">
                  <c:v>48.016696000000003</c:v>
                </c:pt>
                <c:pt idx="985">
                  <c:v>48.092863000000001</c:v>
                </c:pt>
                <c:pt idx="986">
                  <c:v>48.114218999999999</c:v>
                </c:pt>
                <c:pt idx="987">
                  <c:v>48.098619999999997</c:v>
                </c:pt>
                <c:pt idx="988">
                  <c:v>48.107984999999999</c:v>
                </c:pt>
                <c:pt idx="989">
                  <c:v>48.141117999999999</c:v>
                </c:pt>
                <c:pt idx="990">
                  <c:v>48.135996999999996</c:v>
                </c:pt>
                <c:pt idx="991">
                  <c:v>48.134086000000003</c:v>
                </c:pt>
                <c:pt idx="992">
                  <c:v>48.181854999999999</c:v>
                </c:pt>
                <c:pt idx="993">
                  <c:v>48.203128999999997</c:v>
                </c:pt>
                <c:pt idx="994">
                  <c:v>48.212976999999995</c:v>
                </c:pt>
                <c:pt idx="995">
                  <c:v>48.158939000000004</c:v>
                </c:pt>
                <c:pt idx="996">
                  <c:v>48.194353999999997</c:v>
                </c:pt>
                <c:pt idx="997">
                  <c:v>48.22064799999999</c:v>
                </c:pt>
                <c:pt idx="998">
                  <c:v>48.194493000000001</c:v>
                </c:pt>
                <c:pt idx="999">
                  <c:v>48.219851999999996</c:v>
                </c:pt>
                <c:pt idx="1000">
                  <c:v>48.198066999999995</c:v>
                </c:pt>
                <c:pt idx="1001">
                  <c:v>48.207613000000002</c:v>
                </c:pt>
                <c:pt idx="1002">
                  <c:v>48.190250000000006</c:v>
                </c:pt>
                <c:pt idx="1003">
                  <c:v>48.220157999999998</c:v>
                </c:pt>
                <c:pt idx="1004">
                  <c:v>48.213501000000001</c:v>
                </c:pt>
                <c:pt idx="1005">
                  <c:v>48.238075000000002</c:v>
                </c:pt>
                <c:pt idx="1006">
                  <c:v>48.261777000000002</c:v>
                </c:pt>
                <c:pt idx="1007">
                  <c:v>48.271340000000002</c:v>
                </c:pt>
                <c:pt idx="1008">
                  <c:v>48.281114000000002</c:v>
                </c:pt>
                <c:pt idx="1009">
                  <c:v>48.268736999999994</c:v>
                </c:pt>
                <c:pt idx="1010">
                  <c:v>48.254879999999993</c:v>
                </c:pt>
                <c:pt idx="1011">
                  <c:v>48.242003000000004</c:v>
                </c:pt>
                <c:pt idx="1012">
                  <c:v>48.303304000000004</c:v>
                </c:pt>
                <c:pt idx="1013">
                  <c:v>48.337252999999997</c:v>
                </c:pt>
                <c:pt idx="1014">
                  <c:v>48.308512000000007</c:v>
                </c:pt>
                <c:pt idx="1015">
                  <c:v>48.315306</c:v>
                </c:pt>
                <c:pt idx="1016">
                  <c:v>48.329143999999999</c:v>
                </c:pt>
                <c:pt idx="1017">
                  <c:v>48.350608000000001</c:v>
                </c:pt>
                <c:pt idx="1018">
                  <c:v>48.330176999999999</c:v>
                </c:pt>
                <c:pt idx="1019">
                  <c:v>48.326402999999999</c:v>
                </c:pt>
                <c:pt idx="1020">
                  <c:v>48.359031000000009</c:v>
                </c:pt>
                <c:pt idx="1021">
                  <c:v>48.367370000000001</c:v>
                </c:pt>
                <c:pt idx="1022">
                  <c:v>48.357008</c:v>
                </c:pt>
                <c:pt idx="1023">
                  <c:v>48.352413999999996</c:v>
                </c:pt>
                <c:pt idx="1024">
                  <c:v>48.364920999999995</c:v>
                </c:pt>
                <c:pt idx="1025">
                  <c:v>48.381391000000001</c:v>
                </c:pt>
                <c:pt idx="1026">
                  <c:v>48.371434000000001</c:v>
                </c:pt>
                <c:pt idx="1027">
                  <c:v>48.382111999999999</c:v>
                </c:pt>
                <c:pt idx="1028">
                  <c:v>48.419140000000006</c:v>
                </c:pt>
                <c:pt idx="1029">
                  <c:v>48.423103000000005</c:v>
                </c:pt>
                <c:pt idx="1030">
                  <c:v>48.400413999999991</c:v>
                </c:pt>
                <c:pt idx="1031">
                  <c:v>48.427981000000003</c:v>
                </c:pt>
                <c:pt idx="1032">
                  <c:v>48.470228999999996</c:v>
                </c:pt>
                <c:pt idx="1033">
                  <c:v>48.445315000000001</c:v>
                </c:pt>
                <c:pt idx="1034">
                  <c:v>48.420099999999998</c:v>
                </c:pt>
                <c:pt idx="1035">
                  <c:v>48.455948000000006</c:v>
                </c:pt>
                <c:pt idx="1036">
                  <c:v>48.488678</c:v>
                </c:pt>
                <c:pt idx="1037">
                  <c:v>48.467559999999999</c:v>
                </c:pt>
                <c:pt idx="1038">
                  <c:v>48.465552000000002</c:v>
                </c:pt>
                <c:pt idx="1039">
                  <c:v>48.498516000000009</c:v>
                </c:pt>
                <c:pt idx="1040">
                  <c:v>48.480260000000008</c:v>
                </c:pt>
                <c:pt idx="1041">
                  <c:v>48.476152999999996</c:v>
                </c:pt>
                <c:pt idx="1042">
                  <c:v>48.490300000000005</c:v>
                </c:pt>
                <c:pt idx="1043">
                  <c:v>48.505328000000006</c:v>
                </c:pt>
                <c:pt idx="1044">
                  <c:v>48.508572999999998</c:v>
                </c:pt>
                <c:pt idx="1045">
                  <c:v>48.506498000000001</c:v>
                </c:pt>
                <c:pt idx="1046">
                  <c:v>48.515442</c:v>
                </c:pt>
                <c:pt idx="1047">
                  <c:v>48.511832999999996</c:v>
                </c:pt>
                <c:pt idx="1048">
                  <c:v>48.521038000000004</c:v>
                </c:pt>
                <c:pt idx="1049">
                  <c:v>48.545933999999995</c:v>
                </c:pt>
                <c:pt idx="1050">
                  <c:v>48.569773000000005</c:v>
                </c:pt>
                <c:pt idx="1051">
                  <c:v>48.545585000000003</c:v>
                </c:pt>
                <c:pt idx="1052">
                  <c:v>48.549807999999999</c:v>
                </c:pt>
                <c:pt idx="1053">
                  <c:v>48.600727000000006</c:v>
                </c:pt>
                <c:pt idx="1054">
                  <c:v>48.574203999999995</c:v>
                </c:pt>
                <c:pt idx="1055">
                  <c:v>48.561174000000001</c:v>
                </c:pt>
                <c:pt idx="1056">
                  <c:v>48.587294000000007</c:v>
                </c:pt>
                <c:pt idx="1057">
                  <c:v>48.594954999999999</c:v>
                </c:pt>
                <c:pt idx="1058">
                  <c:v>48.635562</c:v>
                </c:pt>
                <c:pt idx="1059">
                  <c:v>48.648026999999999</c:v>
                </c:pt>
                <c:pt idx="1060">
                  <c:v>48.646121000000008</c:v>
                </c:pt>
                <c:pt idx="1061">
                  <c:v>48.646954000000008</c:v>
                </c:pt>
                <c:pt idx="1062">
                  <c:v>48.654147999999992</c:v>
                </c:pt>
                <c:pt idx="1063">
                  <c:v>48.658823000000005</c:v>
                </c:pt>
                <c:pt idx="1064">
                  <c:v>48.664692000000002</c:v>
                </c:pt>
                <c:pt idx="1065">
                  <c:v>48.683977000000006</c:v>
                </c:pt>
                <c:pt idx="1066">
                  <c:v>48.671469999999999</c:v>
                </c:pt>
                <c:pt idx="1067">
                  <c:v>48.678776000000006</c:v>
                </c:pt>
                <c:pt idx="1068">
                  <c:v>48.670909000000002</c:v>
                </c:pt>
                <c:pt idx="1069">
                  <c:v>48.675852000000006</c:v>
                </c:pt>
                <c:pt idx="1070">
                  <c:v>48.699497000000001</c:v>
                </c:pt>
                <c:pt idx="1071">
                  <c:v>48.707159999999995</c:v>
                </c:pt>
                <c:pt idx="1072">
                  <c:v>48.713194000000009</c:v>
                </c:pt>
                <c:pt idx="1073">
                  <c:v>48.725293000000001</c:v>
                </c:pt>
                <c:pt idx="1074">
                  <c:v>48.723967999999992</c:v>
                </c:pt>
                <c:pt idx="1075">
                  <c:v>48.716086000000004</c:v>
                </c:pt>
                <c:pt idx="1076">
                  <c:v>48.722755000000006</c:v>
                </c:pt>
                <c:pt idx="1077">
                  <c:v>48.741811999999996</c:v>
                </c:pt>
                <c:pt idx="1078">
                  <c:v>48.736286</c:v>
                </c:pt>
                <c:pt idx="1079">
                  <c:v>48.748051000000004</c:v>
                </c:pt>
                <c:pt idx="1080">
                  <c:v>48.755632999999996</c:v>
                </c:pt>
                <c:pt idx="1081">
                  <c:v>48.752957000000002</c:v>
                </c:pt>
                <c:pt idx="1082">
                  <c:v>48.742282000000003</c:v>
                </c:pt>
                <c:pt idx="1083">
                  <c:v>48.753452999999993</c:v>
                </c:pt>
                <c:pt idx="1084">
                  <c:v>48.739027000000007</c:v>
                </c:pt>
                <c:pt idx="1085">
                  <c:v>48.759688000000004</c:v>
                </c:pt>
                <c:pt idx="1086">
                  <c:v>48.790963999999995</c:v>
                </c:pt>
                <c:pt idx="1087">
                  <c:v>48.800222000000005</c:v>
                </c:pt>
                <c:pt idx="1088">
                  <c:v>48.787632999999992</c:v>
                </c:pt>
                <c:pt idx="1089">
                  <c:v>48.777383999999998</c:v>
                </c:pt>
                <c:pt idx="1090">
                  <c:v>48.835833000000001</c:v>
                </c:pt>
                <c:pt idx="1091">
                  <c:v>48.823273</c:v>
                </c:pt>
                <c:pt idx="1092">
                  <c:v>48.831597000000002</c:v>
                </c:pt>
                <c:pt idx="1093">
                  <c:v>48.861871000000008</c:v>
                </c:pt>
                <c:pt idx="1094">
                  <c:v>48.836504999999995</c:v>
                </c:pt>
                <c:pt idx="1095">
                  <c:v>48.854380999999997</c:v>
                </c:pt>
                <c:pt idx="1096">
                  <c:v>48.868147</c:v>
                </c:pt>
                <c:pt idx="1097">
                  <c:v>48.828032000000007</c:v>
                </c:pt>
                <c:pt idx="1098">
                  <c:v>48.857000000000006</c:v>
                </c:pt>
                <c:pt idx="1099">
                  <c:v>48.857461000000008</c:v>
                </c:pt>
                <c:pt idx="1100">
                  <c:v>48.872320000000002</c:v>
                </c:pt>
                <c:pt idx="1101">
                  <c:v>48.869523000000008</c:v>
                </c:pt>
                <c:pt idx="1102">
                  <c:v>48.885265000000004</c:v>
                </c:pt>
                <c:pt idx="1103">
                  <c:v>48.892063999999991</c:v>
                </c:pt>
                <c:pt idx="1104">
                  <c:v>48.916216999999996</c:v>
                </c:pt>
                <c:pt idx="1105">
                  <c:v>48.876839000000004</c:v>
                </c:pt>
                <c:pt idx="1106">
                  <c:v>48.895709999999994</c:v>
                </c:pt>
                <c:pt idx="1107">
                  <c:v>48.885454000000003</c:v>
                </c:pt>
                <c:pt idx="1108">
                  <c:v>48.916233999999996</c:v>
                </c:pt>
                <c:pt idx="1109">
                  <c:v>48.928749000000003</c:v>
                </c:pt>
                <c:pt idx="1110">
                  <c:v>48.946780999999994</c:v>
                </c:pt>
                <c:pt idx="1111">
                  <c:v>48.913516000000001</c:v>
                </c:pt>
                <c:pt idx="1112">
                  <c:v>48.929271999999997</c:v>
                </c:pt>
                <c:pt idx="1113">
                  <c:v>48.924141000000006</c:v>
                </c:pt>
                <c:pt idx="1114">
                  <c:v>48.949780999999994</c:v>
                </c:pt>
                <c:pt idx="1115">
                  <c:v>48.931979000000005</c:v>
                </c:pt>
                <c:pt idx="1116">
                  <c:v>48.933447999999991</c:v>
                </c:pt>
                <c:pt idx="1117">
                  <c:v>48.934978000000001</c:v>
                </c:pt>
                <c:pt idx="1118">
                  <c:v>48.965523999999995</c:v>
                </c:pt>
                <c:pt idx="1119">
                  <c:v>48.946585000000006</c:v>
                </c:pt>
                <c:pt idx="1120">
                  <c:v>48.967866999999998</c:v>
                </c:pt>
                <c:pt idx="1121">
                  <c:v>48.961939999999998</c:v>
                </c:pt>
                <c:pt idx="1122">
                  <c:v>48.990163000000003</c:v>
                </c:pt>
                <c:pt idx="1123">
                  <c:v>48.993959000000004</c:v>
                </c:pt>
                <c:pt idx="1124">
                  <c:v>48.98919200000001</c:v>
                </c:pt>
                <c:pt idx="1125">
                  <c:v>49.003672999999999</c:v>
                </c:pt>
                <c:pt idx="1126">
                  <c:v>49.047195000000002</c:v>
                </c:pt>
                <c:pt idx="1127">
                  <c:v>49.022362999999999</c:v>
                </c:pt>
                <c:pt idx="1128">
                  <c:v>49.034603999999995</c:v>
                </c:pt>
                <c:pt idx="1129">
                  <c:v>49.055856999999996</c:v>
                </c:pt>
                <c:pt idx="1130">
                  <c:v>49.051490999999992</c:v>
                </c:pt>
                <c:pt idx="1131">
                  <c:v>49.051594999999999</c:v>
                </c:pt>
                <c:pt idx="1132">
                  <c:v>49.086629000000002</c:v>
                </c:pt>
                <c:pt idx="1133">
                  <c:v>49.114710999999993</c:v>
                </c:pt>
                <c:pt idx="1134">
                  <c:v>49.086889000000006</c:v>
                </c:pt>
                <c:pt idx="1135">
                  <c:v>49.107418000000003</c:v>
                </c:pt>
                <c:pt idx="1136">
                  <c:v>49.101924000000004</c:v>
                </c:pt>
                <c:pt idx="1137">
                  <c:v>49.092303000000001</c:v>
                </c:pt>
                <c:pt idx="1138">
                  <c:v>49.116747000000004</c:v>
                </c:pt>
                <c:pt idx="1139">
                  <c:v>49.141289000000008</c:v>
                </c:pt>
                <c:pt idx="1140">
                  <c:v>49.137041999999994</c:v>
                </c:pt>
                <c:pt idx="1141">
                  <c:v>49.141546000000005</c:v>
                </c:pt>
                <c:pt idx="1142">
                  <c:v>49.128533999999995</c:v>
                </c:pt>
                <c:pt idx="1143">
                  <c:v>49.198598999999994</c:v>
                </c:pt>
                <c:pt idx="1144">
                  <c:v>49.149705000000004</c:v>
                </c:pt>
                <c:pt idx="1145">
                  <c:v>49.147221000000002</c:v>
                </c:pt>
                <c:pt idx="1146">
                  <c:v>49.159703000000007</c:v>
                </c:pt>
                <c:pt idx="1147">
                  <c:v>49.178705999999998</c:v>
                </c:pt>
                <c:pt idx="1148">
                  <c:v>49.206316000000001</c:v>
                </c:pt>
                <c:pt idx="1149">
                  <c:v>49.158512000000002</c:v>
                </c:pt>
                <c:pt idx="1150">
                  <c:v>49.179425000000002</c:v>
                </c:pt>
                <c:pt idx="1151">
                  <c:v>49.203403000000009</c:v>
                </c:pt>
                <c:pt idx="1152">
                  <c:v>49.209626000000007</c:v>
                </c:pt>
                <c:pt idx="1153">
                  <c:v>49.237589999999997</c:v>
                </c:pt>
                <c:pt idx="1154">
                  <c:v>49.214262999999995</c:v>
                </c:pt>
                <c:pt idx="1155">
                  <c:v>49.238395000000004</c:v>
                </c:pt>
                <c:pt idx="1156">
                  <c:v>49.218359</c:v>
                </c:pt>
                <c:pt idx="1157">
                  <c:v>49.240134999999995</c:v>
                </c:pt>
                <c:pt idx="1158">
                  <c:v>49.255155999999999</c:v>
                </c:pt>
                <c:pt idx="1159">
                  <c:v>49.273707000000002</c:v>
                </c:pt>
                <c:pt idx="1160">
                  <c:v>49.249453999999993</c:v>
                </c:pt>
                <c:pt idx="1161">
                  <c:v>49.274734000000009</c:v>
                </c:pt>
                <c:pt idx="1162">
                  <c:v>49.308669999999992</c:v>
                </c:pt>
                <c:pt idx="1163">
                  <c:v>49.301772999999997</c:v>
                </c:pt>
                <c:pt idx="1164">
                  <c:v>49.302515000000007</c:v>
                </c:pt>
                <c:pt idx="1165">
                  <c:v>49.352232000000001</c:v>
                </c:pt>
                <c:pt idx="1166">
                  <c:v>49.358064000000006</c:v>
                </c:pt>
                <c:pt idx="1167">
                  <c:v>49.339117999999999</c:v>
                </c:pt>
                <c:pt idx="1168">
                  <c:v>49.358871000000001</c:v>
                </c:pt>
                <c:pt idx="1169">
                  <c:v>49.381445999999997</c:v>
                </c:pt>
                <c:pt idx="1170">
                  <c:v>49.358264999999996</c:v>
                </c:pt>
                <c:pt idx="1171">
                  <c:v>49.391162000000001</c:v>
                </c:pt>
                <c:pt idx="1172">
                  <c:v>49.377831999999998</c:v>
                </c:pt>
                <c:pt idx="1173">
                  <c:v>49.383688000000006</c:v>
                </c:pt>
                <c:pt idx="1174">
                  <c:v>49.385822999999995</c:v>
                </c:pt>
                <c:pt idx="1175">
                  <c:v>49.385838999999997</c:v>
                </c:pt>
                <c:pt idx="1176">
                  <c:v>49.391656000000005</c:v>
                </c:pt>
                <c:pt idx="1177">
                  <c:v>49.426731000000004</c:v>
                </c:pt>
                <c:pt idx="1178">
                  <c:v>49.471490999999993</c:v>
                </c:pt>
                <c:pt idx="1179">
                  <c:v>49.490807000000004</c:v>
                </c:pt>
                <c:pt idx="1180">
                  <c:v>49.465226000000001</c:v>
                </c:pt>
                <c:pt idx="1181">
                  <c:v>49.468502999999998</c:v>
                </c:pt>
                <c:pt idx="1182">
                  <c:v>49.458593</c:v>
                </c:pt>
                <c:pt idx="1183">
                  <c:v>49.499098000000004</c:v>
                </c:pt>
                <c:pt idx="1184">
                  <c:v>49.524233000000002</c:v>
                </c:pt>
                <c:pt idx="1185">
                  <c:v>49.50223900000001</c:v>
                </c:pt>
                <c:pt idx="1186">
                  <c:v>49.528752999999995</c:v>
                </c:pt>
                <c:pt idx="1187">
                  <c:v>49.545543999999992</c:v>
                </c:pt>
                <c:pt idx="1188">
                  <c:v>49.578196000000005</c:v>
                </c:pt>
                <c:pt idx="1189">
                  <c:v>49.537041000000002</c:v>
                </c:pt>
                <c:pt idx="1190">
                  <c:v>49.544965999999995</c:v>
                </c:pt>
                <c:pt idx="1191">
                  <c:v>49.584920000000004</c:v>
                </c:pt>
                <c:pt idx="1192">
                  <c:v>49.587531999999996</c:v>
                </c:pt>
                <c:pt idx="1193">
                  <c:v>49.609205000000003</c:v>
                </c:pt>
                <c:pt idx="1194">
                  <c:v>49.612942000000004</c:v>
                </c:pt>
                <c:pt idx="1195">
                  <c:v>49.634771999999991</c:v>
                </c:pt>
                <c:pt idx="1196">
                  <c:v>49.656849000000001</c:v>
                </c:pt>
                <c:pt idx="1197">
                  <c:v>49.657218000000007</c:v>
                </c:pt>
                <c:pt idx="1198">
                  <c:v>49.676857000000005</c:v>
                </c:pt>
                <c:pt idx="1199">
                  <c:v>49.670162000000005</c:v>
                </c:pt>
                <c:pt idx="1200">
                  <c:v>49.680337000000002</c:v>
                </c:pt>
                <c:pt idx="1201">
                  <c:v>49.724308999999998</c:v>
                </c:pt>
                <c:pt idx="1202">
                  <c:v>49.718792999999998</c:v>
                </c:pt>
                <c:pt idx="1203">
                  <c:v>49.772340999999997</c:v>
                </c:pt>
                <c:pt idx="1204">
                  <c:v>49.786169000000001</c:v>
                </c:pt>
                <c:pt idx="1205">
                  <c:v>49.776463999999997</c:v>
                </c:pt>
                <c:pt idx="1206">
                  <c:v>49.797961000000008</c:v>
                </c:pt>
                <c:pt idx="1207">
                  <c:v>49.792322999999996</c:v>
                </c:pt>
                <c:pt idx="1208">
                  <c:v>49.810812999999996</c:v>
                </c:pt>
                <c:pt idx="1209">
                  <c:v>49.794673000000003</c:v>
                </c:pt>
                <c:pt idx="1210">
                  <c:v>49.793077999999994</c:v>
                </c:pt>
                <c:pt idx="1211">
                  <c:v>49.836864000000006</c:v>
                </c:pt>
                <c:pt idx="1212">
                  <c:v>49.843589999999999</c:v>
                </c:pt>
                <c:pt idx="1213">
                  <c:v>49.882126</c:v>
                </c:pt>
                <c:pt idx="1214">
                  <c:v>49.873899999999999</c:v>
                </c:pt>
                <c:pt idx="1215">
                  <c:v>49.862189000000008</c:v>
                </c:pt>
                <c:pt idx="1216">
                  <c:v>49.883704999999999</c:v>
                </c:pt>
                <c:pt idx="1217">
                  <c:v>49.902301000000001</c:v>
                </c:pt>
                <c:pt idx="1218">
                  <c:v>49.897500999999991</c:v>
                </c:pt>
                <c:pt idx="1219">
                  <c:v>49.925604999999997</c:v>
                </c:pt>
                <c:pt idx="1220">
                  <c:v>49.961232000000003</c:v>
                </c:pt>
                <c:pt idx="1221">
                  <c:v>49.976381000000003</c:v>
                </c:pt>
                <c:pt idx="1222">
                  <c:v>49.962387999999997</c:v>
                </c:pt>
                <c:pt idx="1223">
                  <c:v>49.985306000000001</c:v>
                </c:pt>
                <c:pt idx="1224">
                  <c:v>50.001893000000003</c:v>
                </c:pt>
                <c:pt idx="1225">
                  <c:v>50.010660999999999</c:v>
                </c:pt>
                <c:pt idx="1226">
                  <c:v>50.014047000000005</c:v>
                </c:pt>
                <c:pt idx="1227">
                  <c:v>50.012205000000002</c:v>
                </c:pt>
                <c:pt idx="1228">
                  <c:v>50.016535999999995</c:v>
                </c:pt>
                <c:pt idx="1229">
                  <c:v>50.040306000000001</c:v>
                </c:pt>
                <c:pt idx="1230">
                  <c:v>50.063374999999994</c:v>
                </c:pt>
                <c:pt idx="1231">
                  <c:v>50.075354999999995</c:v>
                </c:pt>
                <c:pt idx="1232">
                  <c:v>50.077396000000007</c:v>
                </c:pt>
                <c:pt idx="1233">
                  <c:v>50.085398999999995</c:v>
                </c:pt>
                <c:pt idx="1234">
                  <c:v>50.106530999999997</c:v>
                </c:pt>
                <c:pt idx="1235">
                  <c:v>50.116546</c:v>
                </c:pt>
                <c:pt idx="1236">
                  <c:v>50.117255</c:v>
                </c:pt>
                <c:pt idx="1237">
                  <c:v>50.150433</c:v>
                </c:pt>
                <c:pt idx="1238">
                  <c:v>50.165066999999993</c:v>
                </c:pt>
                <c:pt idx="1239">
                  <c:v>50.945237000000006</c:v>
                </c:pt>
                <c:pt idx="1240">
                  <c:v>51.970453999999997</c:v>
                </c:pt>
                <c:pt idx="1241">
                  <c:v>51.957954000000001</c:v>
                </c:pt>
                <c:pt idx="1242">
                  <c:v>51.970788000000006</c:v>
                </c:pt>
                <c:pt idx="1243">
                  <c:v>51.982977000000005</c:v>
                </c:pt>
                <c:pt idx="1244">
                  <c:v>51.980656000000003</c:v>
                </c:pt>
                <c:pt idx="1245">
                  <c:v>51.983520000000006</c:v>
                </c:pt>
                <c:pt idx="1246">
                  <c:v>51.987634</c:v>
                </c:pt>
                <c:pt idx="1247">
                  <c:v>52.006480999999994</c:v>
                </c:pt>
                <c:pt idx="1248">
                  <c:v>51.994267999999998</c:v>
                </c:pt>
                <c:pt idx="1249">
                  <c:v>51.96121500000001</c:v>
                </c:pt>
                <c:pt idx="1250">
                  <c:v>51.933814000000005</c:v>
                </c:pt>
                <c:pt idx="1251">
                  <c:v>51.927535999999996</c:v>
                </c:pt>
                <c:pt idx="1252">
                  <c:v>51.938367</c:v>
                </c:pt>
                <c:pt idx="1253">
                  <c:v>51.920110999999999</c:v>
                </c:pt>
                <c:pt idx="1254">
                  <c:v>51.904303999999996</c:v>
                </c:pt>
                <c:pt idx="1255">
                  <c:v>51.869674000000003</c:v>
                </c:pt>
                <c:pt idx="1256">
                  <c:v>51.842077000000003</c:v>
                </c:pt>
                <c:pt idx="1257">
                  <c:v>51.832157000000002</c:v>
                </c:pt>
                <c:pt idx="1258">
                  <c:v>51.802220000000005</c:v>
                </c:pt>
                <c:pt idx="1259">
                  <c:v>51.753647000000001</c:v>
                </c:pt>
                <c:pt idx="1260">
                  <c:v>51.718216999999996</c:v>
                </c:pt>
                <c:pt idx="1261">
                  <c:v>51.703212000000001</c:v>
                </c:pt>
                <c:pt idx="1262">
                  <c:v>51.652603999999997</c:v>
                </c:pt>
                <c:pt idx="1263">
                  <c:v>51.576484000000001</c:v>
                </c:pt>
                <c:pt idx="1264">
                  <c:v>51.520126000000005</c:v>
                </c:pt>
                <c:pt idx="1265">
                  <c:v>51.457398000000005</c:v>
                </c:pt>
                <c:pt idx="1266">
                  <c:v>51.381645999999996</c:v>
                </c:pt>
                <c:pt idx="1267">
                  <c:v>51.321617000000003</c:v>
                </c:pt>
                <c:pt idx="1268">
                  <c:v>51.252009999999999</c:v>
                </c:pt>
                <c:pt idx="1269">
                  <c:v>51.169126000000006</c:v>
                </c:pt>
                <c:pt idx="1270">
                  <c:v>51.048960000000001</c:v>
                </c:pt>
                <c:pt idx="1271">
                  <c:v>50.955064999999998</c:v>
                </c:pt>
                <c:pt idx="1272">
                  <c:v>50.887813999999992</c:v>
                </c:pt>
                <c:pt idx="1273">
                  <c:v>50.782396999999996</c:v>
                </c:pt>
                <c:pt idx="1274">
                  <c:v>50.687867000000004</c:v>
                </c:pt>
                <c:pt idx="1275">
                  <c:v>50.572508000000006</c:v>
                </c:pt>
                <c:pt idx="1276">
                  <c:v>50.461646999999999</c:v>
                </c:pt>
                <c:pt idx="1277">
                  <c:v>50.352577000000004</c:v>
                </c:pt>
                <c:pt idx="1278">
                  <c:v>50.197443999999997</c:v>
                </c:pt>
                <c:pt idx="1279">
                  <c:v>50.102750999999998</c:v>
                </c:pt>
                <c:pt idx="1280">
                  <c:v>50.019325000000002</c:v>
                </c:pt>
                <c:pt idx="1281">
                  <c:v>49.933934999999998</c:v>
                </c:pt>
                <c:pt idx="1282">
                  <c:v>49.833326000000007</c:v>
                </c:pt>
                <c:pt idx="1283">
                  <c:v>49.767497999999996</c:v>
                </c:pt>
                <c:pt idx="1284">
                  <c:v>49.698195000000005</c:v>
                </c:pt>
                <c:pt idx="1285">
                  <c:v>49.610764999999994</c:v>
                </c:pt>
                <c:pt idx="1286">
                  <c:v>49.568204000000001</c:v>
                </c:pt>
                <c:pt idx="1287">
                  <c:v>49.53329200000001</c:v>
                </c:pt>
                <c:pt idx="1288">
                  <c:v>49.535330000000009</c:v>
                </c:pt>
                <c:pt idx="1289">
                  <c:v>49.560513</c:v>
                </c:pt>
                <c:pt idx="1290">
                  <c:v>49.591001000000006</c:v>
                </c:pt>
                <c:pt idx="1291">
                  <c:v>49.622931999999999</c:v>
                </c:pt>
                <c:pt idx="1292">
                  <c:v>49.676811999999998</c:v>
                </c:pt>
                <c:pt idx="1293">
                  <c:v>49.774198999999996</c:v>
                </c:pt>
                <c:pt idx="1294">
                  <c:v>49.857520999999998</c:v>
                </c:pt>
                <c:pt idx="1295">
                  <c:v>49.95461199999999</c:v>
                </c:pt>
                <c:pt idx="1296">
                  <c:v>50.055230000000009</c:v>
                </c:pt>
                <c:pt idx="1297">
                  <c:v>50.189301999999998</c:v>
                </c:pt>
                <c:pt idx="1298">
                  <c:v>50.334024999999997</c:v>
                </c:pt>
                <c:pt idx="1299">
                  <c:v>50.470897000000001</c:v>
                </c:pt>
                <c:pt idx="1300">
                  <c:v>50.611766999999993</c:v>
                </c:pt>
                <c:pt idx="1301">
                  <c:v>50.752006999999999</c:v>
                </c:pt>
                <c:pt idx="1302">
                  <c:v>50.892690000000002</c:v>
                </c:pt>
                <c:pt idx="1303">
                  <c:v>51.026522999999997</c:v>
                </c:pt>
                <c:pt idx="1304">
                  <c:v>51.163393999999997</c:v>
                </c:pt>
                <c:pt idx="1305">
                  <c:v>51.279491999999998</c:v>
                </c:pt>
                <c:pt idx="1306">
                  <c:v>51.398156</c:v>
                </c:pt>
                <c:pt idx="1307">
                  <c:v>51.553805999999994</c:v>
                </c:pt>
                <c:pt idx="1308">
                  <c:v>51.653520000000007</c:v>
                </c:pt>
                <c:pt idx="1309">
                  <c:v>51.768822000000007</c:v>
                </c:pt>
                <c:pt idx="1310">
                  <c:v>51.888365000000007</c:v>
                </c:pt>
                <c:pt idx="1311">
                  <c:v>51.985039999999998</c:v>
                </c:pt>
                <c:pt idx="1312">
                  <c:v>52.068184000000002</c:v>
                </c:pt>
                <c:pt idx="1313">
                  <c:v>52.131689000000009</c:v>
                </c:pt>
                <c:pt idx="1314">
                  <c:v>52.210791</c:v>
                </c:pt>
                <c:pt idx="1315">
                  <c:v>52.180296000000006</c:v>
                </c:pt>
                <c:pt idx="1316">
                  <c:v>52.152036000000003</c:v>
                </c:pt>
                <c:pt idx="1317">
                  <c:v>52.116892</c:v>
                </c:pt>
                <c:pt idx="1318">
                  <c:v>51.972851000000006</c:v>
                </c:pt>
                <c:pt idx="1319">
                  <c:v>51.833928999999998</c:v>
                </c:pt>
                <c:pt idx="1320">
                  <c:v>51.628153000000005</c:v>
                </c:pt>
                <c:pt idx="1321">
                  <c:v>51.437348000000007</c:v>
                </c:pt>
                <c:pt idx="1322">
                  <c:v>51.274861000000001</c:v>
                </c:pt>
                <c:pt idx="1323">
                  <c:v>51.109906999999993</c:v>
                </c:pt>
                <c:pt idx="1324">
                  <c:v>51.006871999999994</c:v>
                </c:pt>
                <c:pt idx="1325">
                  <c:v>50.910818999999996</c:v>
                </c:pt>
                <c:pt idx="1326">
                  <c:v>50.798107999999992</c:v>
                </c:pt>
                <c:pt idx="1327">
                  <c:v>50.686387999999994</c:v>
                </c:pt>
                <c:pt idx="1328">
                  <c:v>50.584201</c:v>
                </c:pt>
                <c:pt idx="1329">
                  <c:v>50.519793000000007</c:v>
                </c:pt>
                <c:pt idx="1330">
                  <c:v>50.483364999999992</c:v>
                </c:pt>
                <c:pt idx="1331">
                  <c:v>50.403832000000001</c:v>
                </c:pt>
                <c:pt idx="1332">
                  <c:v>50.429273000000002</c:v>
                </c:pt>
                <c:pt idx="1333">
                  <c:v>50.435906000000003</c:v>
                </c:pt>
                <c:pt idx="1334">
                  <c:v>50.411945999999993</c:v>
                </c:pt>
                <c:pt idx="1335">
                  <c:v>50.480921000000009</c:v>
                </c:pt>
                <c:pt idx="1336">
                  <c:v>50.489736999999991</c:v>
                </c:pt>
                <c:pt idx="1337">
                  <c:v>50.563161999999998</c:v>
                </c:pt>
                <c:pt idx="1338">
                  <c:v>50.629053000000006</c:v>
                </c:pt>
                <c:pt idx="1339">
                  <c:v>50.718502999999991</c:v>
                </c:pt>
                <c:pt idx="1340">
                  <c:v>50.773841999999995</c:v>
                </c:pt>
                <c:pt idx="1341">
                  <c:v>50.847160000000002</c:v>
                </c:pt>
                <c:pt idx="1342">
                  <c:v>50.923809000000006</c:v>
                </c:pt>
                <c:pt idx="1343">
                  <c:v>50.942546999999998</c:v>
                </c:pt>
                <c:pt idx="1344">
                  <c:v>51.005028000000003</c:v>
                </c:pt>
                <c:pt idx="1345">
                  <c:v>51.093069999999997</c:v>
                </c:pt>
                <c:pt idx="1346">
                  <c:v>51.132684000000005</c:v>
                </c:pt>
                <c:pt idx="1347">
                  <c:v>51.186205999999999</c:v>
                </c:pt>
                <c:pt idx="1348">
                  <c:v>51.213952000000006</c:v>
                </c:pt>
                <c:pt idx="1349">
                  <c:v>51.248052000000001</c:v>
                </c:pt>
                <c:pt idx="1350">
                  <c:v>51.312717999999997</c:v>
                </c:pt>
                <c:pt idx="1351">
                  <c:v>51.314166999999998</c:v>
                </c:pt>
                <c:pt idx="1352">
                  <c:v>51.382855000000006</c:v>
                </c:pt>
                <c:pt idx="1353">
                  <c:v>51.448827000000001</c:v>
                </c:pt>
                <c:pt idx="1354">
                  <c:v>51.475940999999999</c:v>
                </c:pt>
                <c:pt idx="1355">
                  <c:v>51.458226999999994</c:v>
                </c:pt>
                <c:pt idx="1356">
                  <c:v>51.489941999999999</c:v>
                </c:pt>
                <c:pt idx="1357">
                  <c:v>51.493213000000004</c:v>
                </c:pt>
                <c:pt idx="1358">
                  <c:v>51.474616999999995</c:v>
                </c:pt>
                <c:pt idx="1359">
                  <c:v>51.514835999999995</c:v>
                </c:pt>
                <c:pt idx="1360">
                  <c:v>51.514666999999996</c:v>
                </c:pt>
                <c:pt idx="1361">
                  <c:v>51.513346999999996</c:v>
                </c:pt>
                <c:pt idx="1362">
                  <c:v>51.519461000000007</c:v>
                </c:pt>
                <c:pt idx="1363">
                  <c:v>51.52435599999999</c:v>
                </c:pt>
                <c:pt idx="1364">
                  <c:v>51.528041000000002</c:v>
                </c:pt>
                <c:pt idx="1365">
                  <c:v>51.555751999999998</c:v>
                </c:pt>
                <c:pt idx="1366">
                  <c:v>51.557867000000009</c:v>
                </c:pt>
                <c:pt idx="1367">
                  <c:v>51.58847999999999</c:v>
                </c:pt>
                <c:pt idx="1368">
                  <c:v>51.551172999999991</c:v>
                </c:pt>
                <c:pt idx="1369">
                  <c:v>51.558244000000002</c:v>
                </c:pt>
                <c:pt idx="1370">
                  <c:v>51.538534999999996</c:v>
                </c:pt>
                <c:pt idx="1371">
                  <c:v>51.535623000000001</c:v>
                </c:pt>
                <c:pt idx="1372">
                  <c:v>51.577278</c:v>
                </c:pt>
                <c:pt idx="1373">
                  <c:v>51.582627000000002</c:v>
                </c:pt>
                <c:pt idx="1374">
                  <c:v>51.573252000000004</c:v>
                </c:pt>
                <c:pt idx="1375">
                  <c:v>51.554876999999998</c:v>
                </c:pt>
                <c:pt idx="1376">
                  <c:v>51.564538999999996</c:v>
                </c:pt>
                <c:pt idx="1377">
                  <c:v>51.570534999999992</c:v>
                </c:pt>
                <c:pt idx="1378">
                  <c:v>51.529052000000007</c:v>
                </c:pt>
                <c:pt idx="1379">
                  <c:v>51.580536000000002</c:v>
                </c:pt>
                <c:pt idx="1380">
                  <c:v>51.584100999999997</c:v>
                </c:pt>
                <c:pt idx="1381">
                  <c:v>51.584791000000003</c:v>
                </c:pt>
                <c:pt idx="1382">
                  <c:v>51.540640000000003</c:v>
                </c:pt>
                <c:pt idx="1383">
                  <c:v>51.582124999999998</c:v>
                </c:pt>
                <c:pt idx="1384">
                  <c:v>51.560631000000001</c:v>
                </c:pt>
                <c:pt idx="1385">
                  <c:v>51.551817999999997</c:v>
                </c:pt>
                <c:pt idx="1386">
                  <c:v>51.557235999999996</c:v>
                </c:pt>
                <c:pt idx="1387">
                  <c:v>51.597636999999992</c:v>
                </c:pt>
                <c:pt idx="1388">
                  <c:v>51.551499000000007</c:v>
                </c:pt>
                <c:pt idx="1389">
                  <c:v>51.515478999999999</c:v>
                </c:pt>
                <c:pt idx="1390">
                  <c:v>51.553698999999995</c:v>
                </c:pt>
                <c:pt idx="1391">
                  <c:v>51.558771000000007</c:v>
                </c:pt>
                <c:pt idx="1392">
                  <c:v>51.554445000000001</c:v>
                </c:pt>
                <c:pt idx="1393">
                  <c:v>51.540363999999997</c:v>
                </c:pt>
                <c:pt idx="1394">
                  <c:v>51.519857999999999</c:v>
                </c:pt>
                <c:pt idx="1395">
                  <c:v>51.546318999999997</c:v>
                </c:pt>
                <c:pt idx="1396">
                  <c:v>51.532008000000005</c:v>
                </c:pt>
                <c:pt idx="1397">
                  <c:v>51.500549000000007</c:v>
                </c:pt>
                <c:pt idx="1398">
                  <c:v>51.474392000000002</c:v>
                </c:pt>
                <c:pt idx="1399">
                  <c:v>51.487086999999995</c:v>
                </c:pt>
                <c:pt idx="1400">
                  <c:v>51.502082999999999</c:v>
                </c:pt>
                <c:pt idx="1401">
                  <c:v>51.485029999999995</c:v>
                </c:pt>
                <c:pt idx="1402">
                  <c:v>51.481402000000003</c:v>
                </c:pt>
                <c:pt idx="1403">
                  <c:v>51.498560000000005</c:v>
                </c:pt>
                <c:pt idx="1404">
                  <c:v>51.469770000000004</c:v>
                </c:pt>
                <c:pt idx="1405">
                  <c:v>51.467420999999995</c:v>
                </c:pt>
                <c:pt idx="1406">
                  <c:v>51.438482</c:v>
                </c:pt>
                <c:pt idx="1407">
                  <c:v>51.414728000000004</c:v>
                </c:pt>
                <c:pt idx="1408">
                  <c:v>51.430035000000004</c:v>
                </c:pt>
                <c:pt idx="1409">
                  <c:v>51.425272000000007</c:v>
                </c:pt>
                <c:pt idx="1410">
                  <c:v>51.418054999999995</c:v>
                </c:pt>
                <c:pt idx="1411">
                  <c:v>51.389021000000007</c:v>
                </c:pt>
                <c:pt idx="1412">
                  <c:v>51.397123000000001</c:v>
                </c:pt>
                <c:pt idx="1413">
                  <c:v>51.368143000000003</c:v>
                </c:pt>
                <c:pt idx="1414">
                  <c:v>51.338009999999997</c:v>
                </c:pt>
                <c:pt idx="1415">
                  <c:v>51.335573999999994</c:v>
                </c:pt>
                <c:pt idx="1416">
                  <c:v>51.313327000000001</c:v>
                </c:pt>
                <c:pt idx="1417">
                  <c:v>51.311913999999994</c:v>
                </c:pt>
                <c:pt idx="1418">
                  <c:v>51.311652999999993</c:v>
                </c:pt>
                <c:pt idx="1419">
                  <c:v>51.290444999999998</c:v>
                </c:pt>
                <c:pt idx="1420">
                  <c:v>51.269126</c:v>
                </c:pt>
                <c:pt idx="1421">
                  <c:v>51.289756999999994</c:v>
                </c:pt>
                <c:pt idx="1422">
                  <c:v>52.267851</c:v>
                </c:pt>
                <c:pt idx="1423">
                  <c:v>54.512678000000008</c:v>
                </c:pt>
                <c:pt idx="1424">
                  <c:v>54.533720000000002</c:v>
                </c:pt>
                <c:pt idx="1425">
                  <c:v>54.555903999999998</c:v>
                </c:pt>
                <c:pt idx="1426">
                  <c:v>54.564470999999998</c:v>
                </c:pt>
                <c:pt idx="1427">
                  <c:v>54.608890000000002</c:v>
                </c:pt>
                <c:pt idx="1428">
                  <c:v>54.656787999999999</c:v>
                </c:pt>
                <c:pt idx="1429">
                  <c:v>54.695146000000001</c:v>
                </c:pt>
                <c:pt idx="1430">
                  <c:v>54.734698999999992</c:v>
                </c:pt>
                <c:pt idx="1431">
                  <c:v>54.755494999999996</c:v>
                </c:pt>
                <c:pt idx="1432">
                  <c:v>54.776221</c:v>
                </c:pt>
                <c:pt idx="1433">
                  <c:v>54.792669000000004</c:v>
                </c:pt>
                <c:pt idx="1434">
                  <c:v>54.794892000000004</c:v>
                </c:pt>
                <c:pt idx="1435">
                  <c:v>54.819060999999991</c:v>
                </c:pt>
                <c:pt idx="1436">
                  <c:v>54.789985999999999</c:v>
                </c:pt>
                <c:pt idx="1437">
                  <c:v>54.837227999999996</c:v>
                </c:pt>
                <c:pt idx="1438">
                  <c:v>54.860404000000003</c:v>
                </c:pt>
                <c:pt idx="1439">
                  <c:v>54.881652999999993</c:v>
                </c:pt>
                <c:pt idx="1440">
                  <c:v>54.922819000000004</c:v>
                </c:pt>
                <c:pt idx="1441">
                  <c:v>54.893573000000004</c:v>
                </c:pt>
                <c:pt idx="1442">
                  <c:v>54.884281999999999</c:v>
                </c:pt>
                <c:pt idx="1443">
                  <c:v>54.875164999999996</c:v>
                </c:pt>
                <c:pt idx="1444">
                  <c:v>54.909393000000009</c:v>
                </c:pt>
                <c:pt idx="1445">
                  <c:v>54.960420999999997</c:v>
                </c:pt>
                <c:pt idx="1446">
                  <c:v>54.923201000000006</c:v>
                </c:pt>
                <c:pt idx="1447">
                  <c:v>54.931609999999999</c:v>
                </c:pt>
                <c:pt idx="1448">
                  <c:v>54.966782000000009</c:v>
                </c:pt>
                <c:pt idx="1449">
                  <c:v>54.968716999999998</c:v>
                </c:pt>
                <c:pt idx="1450">
                  <c:v>54.978283000000005</c:v>
                </c:pt>
                <c:pt idx="1451">
                  <c:v>55.010063000000002</c:v>
                </c:pt>
                <c:pt idx="1452">
                  <c:v>55.048165999999995</c:v>
                </c:pt>
                <c:pt idx="1453">
                  <c:v>55.034871000000003</c:v>
                </c:pt>
                <c:pt idx="1454">
                  <c:v>55.044771000000004</c:v>
                </c:pt>
                <c:pt idx="1455">
                  <c:v>55.064990000000002</c:v>
                </c:pt>
                <c:pt idx="1456">
                  <c:v>55.068639000000005</c:v>
                </c:pt>
                <c:pt idx="1457">
                  <c:v>55.041342</c:v>
                </c:pt>
                <c:pt idx="1458">
                  <c:v>55.07026599999999</c:v>
                </c:pt>
                <c:pt idx="1459">
                  <c:v>55.089431000000005</c:v>
                </c:pt>
                <c:pt idx="1460">
                  <c:v>55.072971000000003</c:v>
                </c:pt>
                <c:pt idx="1461">
                  <c:v>55.050557999999995</c:v>
                </c:pt>
                <c:pt idx="1462">
                  <c:v>55.103316999999997</c:v>
                </c:pt>
                <c:pt idx="1463">
                  <c:v>55.157084999999995</c:v>
                </c:pt>
                <c:pt idx="1464">
                  <c:v>55.162728999999999</c:v>
                </c:pt>
                <c:pt idx="1465">
                  <c:v>55.145264999999995</c:v>
                </c:pt>
                <c:pt idx="1466">
                  <c:v>55.110904000000005</c:v>
                </c:pt>
                <c:pt idx="1467">
                  <c:v>55.109358</c:v>
                </c:pt>
                <c:pt idx="1468">
                  <c:v>55.117818999999997</c:v>
                </c:pt>
                <c:pt idx="1469">
                  <c:v>55.155292000000003</c:v>
                </c:pt>
                <c:pt idx="1470">
                  <c:v>55.198858999999999</c:v>
                </c:pt>
                <c:pt idx="1471">
                  <c:v>55.188558</c:v>
                </c:pt>
                <c:pt idx="1472">
                  <c:v>55.168392999999995</c:v>
                </c:pt>
                <c:pt idx="1473">
                  <c:v>55.133749000000002</c:v>
                </c:pt>
                <c:pt idx="1474">
                  <c:v>55.171042</c:v>
                </c:pt>
                <c:pt idx="1475">
                  <c:v>55.226061000000009</c:v>
                </c:pt>
                <c:pt idx="1476">
                  <c:v>55.188729000000002</c:v>
                </c:pt>
                <c:pt idx="1477">
                  <c:v>55.163330000000002</c:v>
                </c:pt>
                <c:pt idx="1478">
                  <c:v>55.134506999999999</c:v>
                </c:pt>
                <c:pt idx="1479">
                  <c:v>55.143515999999991</c:v>
                </c:pt>
                <c:pt idx="1480">
                  <c:v>55.133797000000001</c:v>
                </c:pt>
              </c:numCache>
            </c:numRef>
          </c:yVal>
          <c:smooth val="0"/>
          <c:extLst>
            <c:ext xmlns:c16="http://schemas.microsoft.com/office/drawing/2014/chart" uri="{C3380CC4-5D6E-409C-BE32-E72D297353CC}">
              <c16:uniqueId val="{00000005-9615-4D28-8C4D-F6790DF41419}"/>
            </c:ext>
          </c:extLst>
        </c:ser>
        <c:dLbls>
          <c:showLegendKey val="0"/>
          <c:showVal val="0"/>
          <c:showCatName val="0"/>
          <c:showSerName val="0"/>
          <c:showPercent val="0"/>
          <c:showBubbleSize val="0"/>
        </c:dLbls>
        <c:axId val="459488392"/>
        <c:axId val="459478224"/>
      </c:scatterChart>
      <c:valAx>
        <c:axId val="45948839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459478224"/>
        <c:crosses val="autoZero"/>
        <c:crossBetween val="midCat"/>
      </c:valAx>
      <c:valAx>
        <c:axId val="4594782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459488392"/>
        <c:crosses val="autoZero"/>
        <c:crossBetween val="midCat"/>
      </c:valAx>
      <c:spPr>
        <a:noFill/>
        <a:ln>
          <a:noFill/>
        </a:ln>
        <a:effectLst/>
      </c:spPr>
    </c:plotArea>
    <c:legend>
      <c:legendPos val="b"/>
      <c:layout>
        <c:manualLayout>
          <c:xMode val="edge"/>
          <c:yMode val="edge"/>
          <c:x val="0.23911639458815165"/>
          <c:y val="0.90392001468215444"/>
          <c:w val="0.49870382695658566"/>
          <c:h val="8.02422139790987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7" name="Shape 9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dirty="0"/>
              <a:t>Hi, my name is Ethan Wu and I’m going to present the question 12. My topic is an investigation into the milk</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2" name="Shape 18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Shape 1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3" name="Shape 19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dirty="0"/>
              <a:t>After I got the weight of the solids from different samples, </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Shape 1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0" name="Shape 20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r>
              <a:rPr lang="en-US" dirty="0"/>
              <a:t>The second method I used was Gerber Method. The</a:t>
            </a:r>
            <a:r>
              <a:rPr lang="zh-CN" altLang="en-US" dirty="0"/>
              <a:t> </a:t>
            </a:r>
            <a:r>
              <a:rPr lang="en-US" altLang="zh-CN" sz="1100" b="0" i="0" kern="1200" dirty="0">
                <a:solidFill>
                  <a:schemeClr val="tx1"/>
                </a:solidFill>
                <a:effectLst/>
                <a:latin typeface="+mn-lt"/>
                <a:ea typeface="+mn-ea"/>
                <a:cs typeface="+mn-cs"/>
              </a:rPr>
              <a:t>fat testing using Gerber method is one of the many </a:t>
            </a:r>
            <a:r>
              <a:rPr lang="en-US" altLang="zh-CN" sz="1100" b="0" i="0" u="none" strike="noStrike" kern="1200" dirty="0">
                <a:solidFill>
                  <a:schemeClr val="tx1"/>
                </a:solidFill>
                <a:effectLst/>
                <a:latin typeface="+mn-lt"/>
                <a:ea typeface="+mn-ea"/>
                <a:cs typeface="+mn-cs"/>
              </a:rPr>
              <a:t>quality assurance test procedures</a:t>
            </a:r>
            <a:r>
              <a:rPr lang="en-US" altLang="zh-CN" sz="1100" b="0" i="0" kern="1200" dirty="0">
                <a:solidFill>
                  <a:schemeClr val="tx1"/>
                </a:solidFill>
                <a:effectLst/>
                <a:latin typeface="+mn-lt"/>
                <a:ea typeface="+mn-ea"/>
                <a:cs typeface="+mn-cs"/>
              </a:rPr>
              <a:t> carried out in milk. Due to application of centrifugal force lighter substances (fat) are thrown towards center and rest of serum portion that is heavier is thrown towards the periphery. The Gerber Method is mean to find the percentage of fat in the milk.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9" name="Shape 20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r>
              <a:rPr lang="en-US" dirty="0"/>
              <a:t>I put these reagents in the order of </a:t>
            </a:r>
            <a:r>
              <a:rPr lang="en-US" dirty="0" err="1"/>
              <a:t>Sulphuric</a:t>
            </a:r>
            <a:r>
              <a:rPr lang="en-US" dirty="0"/>
              <a:t> Acid, Milk and covered with Amyl Alcohol.</a:t>
            </a:r>
            <a:r>
              <a:rPr lang="en-US" altLang="zh-CN" sz="1100" b="0" i="0" kern="1200" dirty="0">
                <a:solidFill>
                  <a:schemeClr val="tx1"/>
                </a:solidFill>
                <a:effectLst/>
                <a:latin typeface="+mn-lt"/>
                <a:ea typeface="+mn-ea"/>
                <a:cs typeface="+mn-cs"/>
              </a:rPr>
              <a:t> Adding milk into the acid produces an exothermic reaction. The heat produced melts the fat and reduces its viscosity. </a:t>
            </a:r>
            <a:r>
              <a:rPr lang="en-US" dirty="0"/>
              <a:t>I suppose to use 10.75 milliliters of milk, but unfortunately the big test tube couldn’t fit the centrifuge, So I decided to half all the </a:t>
            </a:r>
            <a:r>
              <a:rPr lang="en-US" altLang="zh-CN" sz="1100" b="0" i="0" kern="1200" dirty="0">
                <a:solidFill>
                  <a:schemeClr val="tx1"/>
                </a:solidFill>
                <a:effectLst/>
                <a:latin typeface="+mn-lt"/>
                <a:ea typeface="+mn-ea"/>
                <a:cs typeface="+mn-cs"/>
              </a:rPr>
              <a:t>reagents</a:t>
            </a:r>
            <a:r>
              <a:rPr lang="en-US" dirty="0"/>
              <a:t>. </a:t>
            </a:r>
            <a:r>
              <a:rPr lang="en-US" altLang="zh-CN" sz="1100" b="0" i="0" kern="1200" dirty="0">
                <a:solidFill>
                  <a:schemeClr val="tx1"/>
                </a:solidFill>
                <a:effectLst/>
                <a:latin typeface="+mn-lt"/>
                <a:ea typeface="+mn-ea"/>
                <a:cs typeface="+mn-cs"/>
              </a:rPr>
              <a:t>Addition of amyl alcohol helps for separation of fat from the milk acid mixture and also prevents the charging of fat and sugar by the Sulfuric Acid.</a:t>
            </a:r>
            <a:endParaRPr lang="en-US" dirty="0"/>
          </a:p>
          <a:p>
            <a:endParaRPr lang="en-US" dirty="0"/>
          </a:p>
          <a:p>
            <a:endParaRPr lang="en-US" dirty="0"/>
          </a:p>
          <a:p>
            <a:r>
              <a:rPr lang="en-US" dirty="0"/>
              <a:t>The reason to use 10.75 milliliters of milk is that </a:t>
            </a:r>
            <a:r>
              <a:rPr lang="en-US" altLang="zh-CN" sz="1100" b="0" i="0" kern="1200" dirty="0">
                <a:solidFill>
                  <a:schemeClr val="tx1"/>
                </a:solidFill>
                <a:effectLst/>
                <a:latin typeface="+mn-lt"/>
                <a:ea typeface="+mn-ea"/>
                <a:cs typeface="+mn-cs"/>
              </a:rPr>
              <a:t>The principle relies on the weight of fat in the sample. For each 1% calibration of the butyrometer, there will be 0.125ml of fat.</a:t>
            </a:r>
          </a:p>
          <a:p>
            <a:r>
              <a:rPr lang="en-US" altLang="zh-CN" sz="1100" b="0" i="0" kern="1200" dirty="0">
                <a:solidFill>
                  <a:schemeClr val="tx1"/>
                </a:solidFill>
                <a:effectLst/>
                <a:latin typeface="+mn-lt"/>
                <a:ea typeface="+mn-ea"/>
                <a:cs typeface="+mn-cs"/>
              </a:rPr>
              <a:t>This means that the weight of the fat content is equivalent to the volume X density; 0.125 x 0.93 = 0.1125. Now, if 1 % graduation represents 0.1125g then 100 % will give us 11.25g of the fat content. Milk has an average specific gravity of 1.032, you should use 11.25 / 1.032 = 10.9 ml of milk. Since there will always be some residual volume of milk left in the pipette, hence the pipette calibration to 10.75 ml.</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Shape 2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0" name="Shape 22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r>
              <a:rPr lang="en-US" altLang="zh-CN" dirty="0"/>
              <a:t>The reason I used the </a:t>
            </a:r>
            <a:r>
              <a:rPr lang="en-US" altLang="zh-CN" dirty="0" err="1"/>
              <a:t>Sulphuric</a:t>
            </a:r>
            <a:r>
              <a:rPr lang="en-US" altLang="zh-CN" dirty="0"/>
              <a:t> Acid is, </a:t>
            </a:r>
            <a:r>
              <a:rPr lang="en-US" altLang="zh-CN" sz="1100" b="0" i="0" kern="1200" dirty="0">
                <a:solidFill>
                  <a:schemeClr val="tx1"/>
                </a:solidFill>
                <a:effectLst/>
                <a:latin typeface="+mn-lt"/>
                <a:ea typeface="+mn-ea"/>
                <a:cs typeface="+mn-cs"/>
              </a:rPr>
              <a:t>Digests casein and organic matter in milk to facilitate fat separation. The differences in density between the acid and fat will make the distinction clearer during and after centrifuging</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1" name="Shape 23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8" name="Shape 23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Shape 2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6" name="Shape 24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Shape 2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4" name="Shape 25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First I measured the interior diameter of the test tube and made a proportion on the photo. I can then get the height of the fat. Then I can solve the volume of the fat content.</a:t>
            </a:r>
            <a:endParaRPr lang="zh-CN" altLang="en-US" dirty="0"/>
          </a:p>
        </p:txBody>
      </p:sp>
    </p:spTree>
    <p:extLst>
      <p:ext uri="{BB962C8B-B14F-4D97-AF65-F5344CB8AC3E}">
        <p14:creationId xmlns:p14="http://schemas.microsoft.com/office/powerpoint/2010/main" val="685483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6" name="Shape 10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Shape 2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7" name="Shape 26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dirty="0"/>
              <a:t>I got the following results. Comparing the details that were show on the bottles, only the silver top and buffalo milk were close to the results that I suppose to get.</a:t>
            </a: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0507541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Then I received an unknown milk sample from my teacher. I used the same methods as I did which are Dehydration Method and the Gerber Method.  I got some result from my experiment.</a:t>
            </a:r>
            <a:endParaRPr lang="zh-CN" altLang="en-US" dirty="0"/>
          </a:p>
        </p:txBody>
      </p:sp>
    </p:spTree>
    <p:extLst>
      <p:ext uri="{BB962C8B-B14F-4D97-AF65-F5344CB8AC3E}">
        <p14:creationId xmlns:p14="http://schemas.microsoft.com/office/powerpoint/2010/main" val="11167937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According to the data showed on the bottle, I know that the sample was the “Half Cream” milk.</a:t>
            </a:r>
            <a:endParaRPr lang="zh-CN" altLang="en-US" dirty="0"/>
          </a:p>
        </p:txBody>
      </p:sp>
    </p:spTree>
    <p:extLst>
      <p:ext uri="{BB962C8B-B14F-4D97-AF65-F5344CB8AC3E}">
        <p14:creationId xmlns:p14="http://schemas.microsoft.com/office/powerpoint/2010/main" val="24242051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Spectroscopy is terms used to refer to the measurement of radiation intensity as a function of wavelength and are often used to describe experimental spectroscopic methods. The method of extracting the reflectance by ejecting the sample with different bands of lights, Ultraviolet light, visible light and infrared light.</a:t>
            </a:r>
          </a:p>
        </p:txBody>
      </p:sp>
    </p:spTree>
    <p:extLst>
      <p:ext uri="{BB962C8B-B14F-4D97-AF65-F5344CB8AC3E}">
        <p14:creationId xmlns:p14="http://schemas.microsoft.com/office/powerpoint/2010/main" val="21253509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This diagram here shows the absorbance of different milk. The data on the Y-axis is the percentage of the lights that were absorbed. The data on the X-axis is the range of the spectrum. Among them, between 200 to 400 nanometers is Ultraviolet which is UV light, between 400 to 700 nanometers is visible light, above 700 nanometers is infrared light. The less percentages are, the bigger molecules they have which means the more milk solids content in the milk. The data I compared was mainly in the infrared light.</a:t>
            </a:r>
            <a:endParaRPr lang="zh-CN" altLang="en-US" dirty="0"/>
          </a:p>
        </p:txBody>
      </p:sp>
    </p:spTree>
    <p:extLst>
      <p:ext uri="{BB962C8B-B14F-4D97-AF65-F5344CB8AC3E}">
        <p14:creationId xmlns:p14="http://schemas.microsoft.com/office/powerpoint/2010/main" val="19363498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Tree>
    <p:extLst>
      <p:ext uri="{BB962C8B-B14F-4D97-AF65-F5344CB8AC3E}">
        <p14:creationId xmlns:p14="http://schemas.microsoft.com/office/powerpoint/2010/main" val="25687404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Shape 27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4" name="Shape 27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3" name="Shape 11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buNone/>
            </a:pPr>
            <a:r>
              <a:rPr lang="en-US" sz="1400" dirty="0"/>
              <a:t>People may know the answer to the question “What’s in milk?”. Like Fat, Calcium or protein. But what exact properties there are in one bottle of milk? First of all, there are Water, Milk Solids and Gas in milk. </a:t>
            </a:r>
            <a:r>
              <a:rPr lang="en-US" altLang="zh-CN" sz="1100" b="0" i="0" kern="1200" dirty="0">
                <a:solidFill>
                  <a:schemeClr val="tx1"/>
                </a:solidFill>
                <a:effectLst/>
                <a:latin typeface="+mn-lt"/>
                <a:ea typeface="+mn-ea"/>
                <a:cs typeface="+mn-cs"/>
              </a:rPr>
              <a:t>Milk solids are small, dairy-derived food particles that contain Lipids, Casein, Lactose and Trace Minerals of the products from which they were derived. But let’s just make it easier so that you can understand clearer. We can generalize the solids as Fat and Solids Non Fat. The customers are usually interested in the Fat content. The farmers are paid by the amount of Solids Non Fat. So that’s why these two are the important properties.</a:t>
            </a:r>
            <a:endParaRPr lang="en" sz="14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7" name="Shape 12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dirty="0"/>
              <a:t>To find the content of Fat and Solids Non Fat, I did three experiments by using these three methods: Dehydration, Gerber Method and Spectroscopy.</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The milk in New Zealand usually have different top to distinguish different types of milk.</a:t>
            </a:r>
            <a:r>
              <a:rPr lang="en-US" altLang="zh-CN" sz="1100" b="0" i="0" kern="1200" dirty="0">
                <a:solidFill>
                  <a:schemeClr val="tx1"/>
                </a:solidFill>
                <a:effectLst/>
                <a:latin typeface="+mn-lt"/>
                <a:ea typeface="+mn-ea"/>
                <a:cs typeface="+mn-cs"/>
              </a:rPr>
              <a:t> The Dark Blue top stands for Standard Fat Milk. The Light blue top stands for Light Fat milk and the Silver top stands for Full Fat milk. The rest of two are Goats Milk and Buffalo Milk.</a:t>
            </a:r>
            <a:endParaRPr lang="zh-CN" altLang="en-US" dirty="0"/>
          </a:p>
        </p:txBody>
      </p:sp>
    </p:spTree>
    <p:extLst>
      <p:ext uri="{BB962C8B-B14F-4D97-AF65-F5344CB8AC3E}">
        <p14:creationId xmlns:p14="http://schemas.microsoft.com/office/powerpoint/2010/main" val="2820533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Shape 1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4" name="Shape 13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dirty="0"/>
              <a:t>The first test I did was mean to find the percentage of solids in the milk samples.</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Shape 1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8" name="Shape 14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dirty="0"/>
              <a:t>Before I pour the milk into the glass bowls, I weighted the glass bowls. I weighted again after I pour the milk into the bowls so that I could get a result of the weight of the milk.</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7" name="Shape 16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dirty="0"/>
              <a:t>After 21.5 hours, I got a result about the weight of the solids from different milk samples.</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bg>
      <p:bgPr>
        <a:solidFill>
          <a:schemeClr val="dk1"/>
        </a:solidFill>
        <a:effectLst/>
      </p:bgPr>
    </p:bg>
    <p:spTree>
      <p:nvGrpSpPr>
        <p:cNvPr id="1" name="Shape 9"/>
        <p:cNvGrpSpPr/>
        <p:nvPr/>
      </p:nvGrpSpPr>
      <p:grpSpPr>
        <a:xfrm>
          <a:off x="0" y="0"/>
          <a:ext cx="0" cy="0"/>
          <a:chOff x="0" y="0"/>
          <a:chExt cx="0" cy="0"/>
        </a:xfrm>
      </p:grpSpPr>
      <p:grpSp>
        <p:nvGrpSpPr>
          <p:cNvPr id="10" name="Shape 10"/>
          <p:cNvGrpSpPr/>
          <p:nvPr/>
        </p:nvGrpSpPr>
        <p:grpSpPr>
          <a:xfrm>
            <a:off x="6098378" y="4"/>
            <a:ext cx="3045625" cy="2030570"/>
            <a:chOff x="6098378" y="4"/>
            <a:chExt cx="3045625" cy="2030570"/>
          </a:xfrm>
        </p:grpSpPr>
        <p:sp>
          <p:nvSpPr>
            <p:cNvPr id="11" name="Shape 11"/>
            <p:cNvSpPr/>
            <p:nvPr/>
          </p:nvSpPr>
          <p:spPr>
            <a:xfrm>
              <a:off x="8128803" y="15"/>
              <a:ext cx="1015200" cy="1015200"/>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12" name="Shape 12"/>
            <p:cNvSpPr/>
            <p:nvPr/>
          </p:nvSpPr>
          <p:spPr>
            <a:xfrm flipH="1">
              <a:off x="7113463" y="4"/>
              <a:ext cx="1015200" cy="1015200"/>
            </a:xfrm>
            <a:prstGeom prst="rtTriangle">
              <a:avLst/>
            </a:prstGeom>
            <a:solidFill>
              <a:schemeClr val="accent2"/>
            </a:solidFill>
            <a:ln>
              <a:noFill/>
            </a:ln>
          </p:spPr>
          <p:txBody>
            <a:bodyPr lIns="91425" tIns="91425" rIns="91425" bIns="91425" anchor="ctr" anchorCtr="0">
              <a:noAutofit/>
            </a:bodyPr>
            <a:lstStyle/>
            <a:p>
              <a:pPr lvl="0">
                <a:spcBef>
                  <a:spcPts val="0"/>
                </a:spcBef>
                <a:buNone/>
              </a:pPr>
              <a:endParaRPr/>
            </a:p>
          </p:txBody>
        </p:sp>
        <p:sp>
          <p:nvSpPr>
            <p:cNvPr id="13" name="Shape 13"/>
            <p:cNvSpPr/>
            <p:nvPr/>
          </p:nvSpPr>
          <p:spPr>
            <a:xfrm rot="10800000" flipH="1">
              <a:off x="7113588" y="106"/>
              <a:ext cx="1015200" cy="1015200"/>
            </a:xfrm>
            <a:prstGeom prst="rtTriangle">
              <a:avLst/>
            </a:prstGeom>
            <a:solidFill>
              <a:schemeClr val="accent6"/>
            </a:solidFill>
            <a:ln>
              <a:noFill/>
            </a:ln>
          </p:spPr>
          <p:txBody>
            <a:bodyPr lIns="91425" tIns="91425" rIns="91425" bIns="91425" anchor="ctr" anchorCtr="0">
              <a:noAutofit/>
            </a:bodyPr>
            <a:lstStyle/>
            <a:p>
              <a:pPr lvl="0">
                <a:spcBef>
                  <a:spcPts val="0"/>
                </a:spcBef>
                <a:buNone/>
              </a:pPr>
              <a:endParaRPr/>
            </a:p>
          </p:txBody>
        </p:sp>
        <p:sp>
          <p:nvSpPr>
            <p:cNvPr id="14" name="Shape 14"/>
            <p:cNvSpPr/>
            <p:nvPr/>
          </p:nvSpPr>
          <p:spPr>
            <a:xfrm rot="10800000">
              <a:off x="6098378" y="96"/>
              <a:ext cx="1015200" cy="1015200"/>
            </a:xfrm>
            <a:prstGeom prst="rtTriangle">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15" name="Shape 15"/>
            <p:cNvSpPr/>
            <p:nvPr/>
          </p:nvSpPr>
          <p:spPr>
            <a:xfrm rot="10800000">
              <a:off x="8128789" y="1015375"/>
              <a:ext cx="1015200" cy="1015200"/>
            </a:xfrm>
            <a:prstGeom prst="rtTriangle">
              <a:avLst/>
            </a:prstGeom>
            <a:solidFill>
              <a:schemeClr val="accent6"/>
            </a:solidFill>
            <a:ln>
              <a:noFill/>
            </a:ln>
          </p:spPr>
          <p:txBody>
            <a:bodyPr lIns="91425" tIns="91425" rIns="91425" bIns="91425" anchor="ctr" anchorCtr="0">
              <a:noAutofit/>
            </a:bodyPr>
            <a:lstStyle/>
            <a:p>
              <a:pPr lvl="0">
                <a:spcBef>
                  <a:spcPts val="0"/>
                </a:spcBef>
                <a:buNone/>
              </a:pPr>
              <a:endParaRPr/>
            </a:p>
          </p:txBody>
        </p:sp>
      </p:grpSp>
      <p:sp>
        <p:nvSpPr>
          <p:cNvPr id="16" name="Shape 16"/>
          <p:cNvSpPr txBox="1">
            <a:spLocks noGrp="1"/>
          </p:cNvSpPr>
          <p:nvPr>
            <p:ph type="ctrTitle"/>
          </p:nvPr>
        </p:nvSpPr>
        <p:spPr>
          <a:xfrm>
            <a:off x="598100" y="1775222"/>
            <a:ext cx="8222100" cy="838800"/>
          </a:xfrm>
          <a:prstGeom prst="rect">
            <a:avLst/>
          </a:prstGeom>
        </p:spPr>
        <p:txBody>
          <a:bodyPr lIns="91425" tIns="91425" rIns="91425" bIns="91425" anchor="b" anchorCtr="0"/>
          <a:lstStyle>
            <a:lvl1pPr lvl="0">
              <a:spcBef>
                <a:spcPts val="0"/>
              </a:spcBef>
              <a:buClr>
                <a:schemeClr val="lt1"/>
              </a:buClr>
              <a:buSzPct val="100000"/>
              <a:defRPr sz="4200">
                <a:solidFill>
                  <a:schemeClr val="lt1"/>
                </a:solidFill>
              </a:defRPr>
            </a:lvl1pPr>
            <a:lvl2pPr lvl="1">
              <a:spcBef>
                <a:spcPts val="0"/>
              </a:spcBef>
              <a:buClr>
                <a:schemeClr val="lt1"/>
              </a:buClr>
              <a:buSzPct val="100000"/>
              <a:defRPr sz="4200">
                <a:solidFill>
                  <a:schemeClr val="lt1"/>
                </a:solidFill>
              </a:defRPr>
            </a:lvl2pPr>
            <a:lvl3pPr lvl="2">
              <a:spcBef>
                <a:spcPts val="0"/>
              </a:spcBef>
              <a:buClr>
                <a:schemeClr val="lt1"/>
              </a:buClr>
              <a:buSzPct val="100000"/>
              <a:defRPr sz="4200">
                <a:solidFill>
                  <a:schemeClr val="lt1"/>
                </a:solidFill>
              </a:defRPr>
            </a:lvl3pPr>
            <a:lvl4pPr lvl="3">
              <a:spcBef>
                <a:spcPts val="0"/>
              </a:spcBef>
              <a:buClr>
                <a:schemeClr val="lt1"/>
              </a:buClr>
              <a:buSzPct val="100000"/>
              <a:defRPr sz="4200">
                <a:solidFill>
                  <a:schemeClr val="lt1"/>
                </a:solidFill>
              </a:defRPr>
            </a:lvl4pPr>
            <a:lvl5pPr lvl="4">
              <a:spcBef>
                <a:spcPts val="0"/>
              </a:spcBef>
              <a:buClr>
                <a:schemeClr val="lt1"/>
              </a:buClr>
              <a:buSzPct val="100000"/>
              <a:defRPr sz="4200">
                <a:solidFill>
                  <a:schemeClr val="lt1"/>
                </a:solidFill>
              </a:defRPr>
            </a:lvl5pPr>
            <a:lvl6pPr lvl="5">
              <a:spcBef>
                <a:spcPts val="0"/>
              </a:spcBef>
              <a:buClr>
                <a:schemeClr val="lt1"/>
              </a:buClr>
              <a:buSzPct val="100000"/>
              <a:defRPr sz="4200">
                <a:solidFill>
                  <a:schemeClr val="lt1"/>
                </a:solidFill>
              </a:defRPr>
            </a:lvl6pPr>
            <a:lvl7pPr lvl="6">
              <a:spcBef>
                <a:spcPts val="0"/>
              </a:spcBef>
              <a:buClr>
                <a:schemeClr val="lt1"/>
              </a:buClr>
              <a:buSzPct val="100000"/>
              <a:defRPr sz="4200">
                <a:solidFill>
                  <a:schemeClr val="lt1"/>
                </a:solidFill>
              </a:defRPr>
            </a:lvl7pPr>
            <a:lvl8pPr lvl="7">
              <a:spcBef>
                <a:spcPts val="0"/>
              </a:spcBef>
              <a:buClr>
                <a:schemeClr val="lt1"/>
              </a:buClr>
              <a:buSzPct val="100000"/>
              <a:defRPr sz="4200">
                <a:solidFill>
                  <a:schemeClr val="lt1"/>
                </a:solidFill>
              </a:defRPr>
            </a:lvl8pPr>
            <a:lvl9pPr lvl="8">
              <a:spcBef>
                <a:spcPts val="0"/>
              </a:spcBef>
              <a:buClr>
                <a:schemeClr val="lt1"/>
              </a:buClr>
              <a:buSzPct val="100000"/>
              <a:defRPr sz="4200">
                <a:solidFill>
                  <a:schemeClr val="lt1"/>
                </a:solidFill>
              </a:defRPr>
            </a:lvl9pPr>
          </a:lstStyle>
          <a:p>
            <a:endParaRPr/>
          </a:p>
        </p:txBody>
      </p:sp>
      <p:sp>
        <p:nvSpPr>
          <p:cNvPr id="17" name="Shape 17"/>
          <p:cNvSpPr txBox="1">
            <a:spLocks noGrp="1"/>
          </p:cNvSpPr>
          <p:nvPr>
            <p:ph type="subTitle" idx="1"/>
          </p:nvPr>
        </p:nvSpPr>
        <p:spPr>
          <a:xfrm>
            <a:off x="598088" y="2715912"/>
            <a:ext cx="8222100" cy="432900"/>
          </a:xfrm>
          <a:prstGeom prst="rect">
            <a:avLst/>
          </a:prstGeom>
        </p:spPr>
        <p:txBody>
          <a:bodyPr lIns="91425" tIns="91425" rIns="91425" bIns="91425" anchor="t" anchorCtr="0"/>
          <a:lstStyle>
            <a:lvl1pPr lvl="0">
              <a:lnSpc>
                <a:spcPct val="100000"/>
              </a:lnSpc>
              <a:spcBef>
                <a:spcPts val="0"/>
              </a:spcBef>
              <a:spcAft>
                <a:spcPts val="0"/>
              </a:spcAft>
              <a:buClr>
                <a:schemeClr val="lt1"/>
              </a:buClr>
              <a:buSzPct val="100000"/>
              <a:buNone/>
              <a:defRPr sz="2100">
                <a:solidFill>
                  <a:schemeClr val="lt1"/>
                </a:solidFill>
              </a:defRPr>
            </a:lvl1pPr>
            <a:lvl2pPr lvl="1">
              <a:lnSpc>
                <a:spcPct val="100000"/>
              </a:lnSpc>
              <a:spcBef>
                <a:spcPts val="0"/>
              </a:spcBef>
              <a:spcAft>
                <a:spcPts val="0"/>
              </a:spcAft>
              <a:buClr>
                <a:schemeClr val="lt1"/>
              </a:buClr>
              <a:buSzPct val="100000"/>
              <a:buNone/>
              <a:defRPr sz="2100">
                <a:solidFill>
                  <a:schemeClr val="lt1"/>
                </a:solidFill>
              </a:defRPr>
            </a:lvl2pPr>
            <a:lvl3pPr lvl="2">
              <a:lnSpc>
                <a:spcPct val="100000"/>
              </a:lnSpc>
              <a:spcBef>
                <a:spcPts val="0"/>
              </a:spcBef>
              <a:spcAft>
                <a:spcPts val="0"/>
              </a:spcAft>
              <a:buClr>
                <a:schemeClr val="lt1"/>
              </a:buClr>
              <a:buSzPct val="100000"/>
              <a:buNone/>
              <a:defRPr sz="2100">
                <a:solidFill>
                  <a:schemeClr val="lt1"/>
                </a:solidFill>
              </a:defRPr>
            </a:lvl3pPr>
            <a:lvl4pPr lvl="3">
              <a:lnSpc>
                <a:spcPct val="100000"/>
              </a:lnSpc>
              <a:spcBef>
                <a:spcPts val="0"/>
              </a:spcBef>
              <a:spcAft>
                <a:spcPts val="0"/>
              </a:spcAft>
              <a:buClr>
                <a:schemeClr val="lt1"/>
              </a:buClr>
              <a:buSzPct val="100000"/>
              <a:buNone/>
              <a:defRPr sz="2100">
                <a:solidFill>
                  <a:schemeClr val="lt1"/>
                </a:solidFill>
              </a:defRPr>
            </a:lvl4pPr>
            <a:lvl5pPr lvl="4">
              <a:lnSpc>
                <a:spcPct val="100000"/>
              </a:lnSpc>
              <a:spcBef>
                <a:spcPts val="0"/>
              </a:spcBef>
              <a:spcAft>
                <a:spcPts val="0"/>
              </a:spcAft>
              <a:buClr>
                <a:schemeClr val="lt1"/>
              </a:buClr>
              <a:buSzPct val="100000"/>
              <a:buNone/>
              <a:defRPr sz="2100">
                <a:solidFill>
                  <a:schemeClr val="lt1"/>
                </a:solidFill>
              </a:defRPr>
            </a:lvl5pPr>
            <a:lvl6pPr lvl="5">
              <a:lnSpc>
                <a:spcPct val="100000"/>
              </a:lnSpc>
              <a:spcBef>
                <a:spcPts val="0"/>
              </a:spcBef>
              <a:spcAft>
                <a:spcPts val="0"/>
              </a:spcAft>
              <a:buClr>
                <a:schemeClr val="lt1"/>
              </a:buClr>
              <a:buSzPct val="100000"/>
              <a:buNone/>
              <a:defRPr sz="2100">
                <a:solidFill>
                  <a:schemeClr val="lt1"/>
                </a:solidFill>
              </a:defRPr>
            </a:lvl6pPr>
            <a:lvl7pPr lvl="6">
              <a:lnSpc>
                <a:spcPct val="100000"/>
              </a:lnSpc>
              <a:spcBef>
                <a:spcPts val="0"/>
              </a:spcBef>
              <a:spcAft>
                <a:spcPts val="0"/>
              </a:spcAft>
              <a:buClr>
                <a:schemeClr val="lt1"/>
              </a:buClr>
              <a:buSzPct val="100000"/>
              <a:buNone/>
              <a:defRPr sz="2100">
                <a:solidFill>
                  <a:schemeClr val="lt1"/>
                </a:solidFill>
              </a:defRPr>
            </a:lvl7pPr>
            <a:lvl8pPr lvl="7">
              <a:lnSpc>
                <a:spcPct val="100000"/>
              </a:lnSpc>
              <a:spcBef>
                <a:spcPts val="0"/>
              </a:spcBef>
              <a:spcAft>
                <a:spcPts val="0"/>
              </a:spcAft>
              <a:buClr>
                <a:schemeClr val="lt1"/>
              </a:buClr>
              <a:buSzPct val="100000"/>
              <a:buNone/>
              <a:defRPr sz="2100">
                <a:solidFill>
                  <a:schemeClr val="lt1"/>
                </a:solidFill>
              </a:defRPr>
            </a:lvl8pPr>
            <a:lvl9pPr lvl="8">
              <a:lnSpc>
                <a:spcPct val="100000"/>
              </a:lnSpc>
              <a:spcBef>
                <a:spcPts val="0"/>
              </a:spcBef>
              <a:spcAft>
                <a:spcPts val="0"/>
              </a:spcAft>
              <a:buClr>
                <a:schemeClr val="lt1"/>
              </a:buClr>
              <a:buSzPct val="100000"/>
              <a:buNone/>
              <a:defRPr sz="2100">
                <a:solidFill>
                  <a:schemeClr val="lt1"/>
                </a:solidFill>
              </a:defRPr>
            </a:lvl9pPr>
          </a:lstStyle>
          <a:p>
            <a:endParaRPr/>
          </a:p>
        </p:txBody>
      </p:sp>
      <p:sp>
        <p:nvSpPr>
          <p:cNvPr id="18" name="Shape 18"/>
          <p:cNvSpPr txBox="1">
            <a:spLocks noGrp="1"/>
          </p:cNvSpPr>
          <p:nvPr>
            <p:ph type="sldNum" idx="12"/>
          </p:nvPr>
        </p:nvSpPr>
        <p:spPr>
          <a:xfrm>
            <a:off x="8460431" y="4651190"/>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bg>
      <p:bgPr>
        <a:solidFill>
          <a:schemeClr val="dk1"/>
        </a:solidFill>
        <a:effectLst/>
      </p:bgPr>
    </p:bg>
    <p:spTree>
      <p:nvGrpSpPr>
        <p:cNvPr id="1" name="Shape 69"/>
        <p:cNvGrpSpPr/>
        <p:nvPr/>
      </p:nvGrpSpPr>
      <p:grpSpPr>
        <a:xfrm>
          <a:off x="0" y="0"/>
          <a:ext cx="0" cy="0"/>
          <a:chOff x="0" y="0"/>
          <a:chExt cx="0" cy="0"/>
        </a:xfrm>
      </p:grpSpPr>
      <p:grpSp>
        <p:nvGrpSpPr>
          <p:cNvPr id="70" name="Shape 70"/>
          <p:cNvGrpSpPr/>
          <p:nvPr/>
        </p:nvGrpSpPr>
        <p:grpSpPr>
          <a:xfrm>
            <a:off x="6098378" y="4"/>
            <a:ext cx="3045625" cy="2030570"/>
            <a:chOff x="6098378" y="4"/>
            <a:chExt cx="3045625" cy="2030570"/>
          </a:xfrm>
        </p:grpSpPr>
        <p:sp>
          <p:nvSpPr>
            <p:cNvPr id="71" name="Shape 71"/>
            <p:cNvSpPr/>
            <p:nvPr/>
          </p:nvSpPr>
          <p:spPr>
            <a:xfrm>
              <a:off x="8128803" y="15"/>
              <a:ext cx="1015200" cy="1015200"/>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72" name="Shape 72"/>
            <p:cNvSpPr/>
            <p:nvPr/>
          </p:nvSpPr>
          <p:spPr>
            <a:xfrm flipH="1">
              <a:off x="7113463" y="4"/>
              <a:ext cx="1015200" cy="1015200"/>
            </a:xfrm>
            <a:prstGeom prst="rtTriangle">
              <a:avLst/>
            </a:prstGeom>
            <a:solidFill>
              <a:schemeClr val="accent2"/>
            </a:solidFill>
            <a:ln>
              <a:noFill/>
            </a:ln>
          </p:spPr>
          <p:txBody>
            <a:bodyPr lIns="91425" tIns="91425" rIns="91425" bIns="91425" anchor="ctr" anchorCtr="0">
              <a:noAutofit/>
            </a:bodyPr>
            <a:lstStyle/>
            <a:p>
              <a:pPr lvl="0">
                <a:spcBef>
                  <a:spcPts val="0"/>
                </a:spcBef>
                <a:buNone/>
              </a:pPr>
              <a:endParaRPr/>
            </a:p>
          </p:txBody>
        </p:sp>
        <p:sp>
          <p:nvSpPr>
            <p:cNvPr id="73" name="Shape 73"/>
            <p:cNvSpPr/>
            <p:nvPr/>
          </p:nvSpPr>
          <p:spPr>
            <a:xfrm rot="10800000" flipH="1">
              <a:off x="7113588" y="106"/>
              <a:ext cx="1015200" cy="1015200"/>
            </a:xfrm>
            <a:prstGeom prst="rtTriangle">
              <a:avLst/>
            </a:prstGeom>
            <a:solidFill>
              <a:schemeClr val="accent6"/>
            </a:solidFill>
            <a:ln>
              <a:noFill/>
            </a:ln>
          </p:spPr>
          <p:txBody>
            <a:bodyPr lIns="91425" tIns="91425" rIns="91425" bIns="91425" anchor="ctr" anchorCtr="0">
              <a:noAutofit/>
            </a:bodyPr>
            <a:lstStyle/>
            <a:p>
              <a:pPr lvl="0">
                <a:spcBef>
                  <a:spcPts val="0"/>
                </a:spcBef>
                <a:buNone/>
              </a:pPr>
              <a:endParaRPr/>
            </a:p>
          </p:txBody>
        </p:sp>
        <p:sp>
          <p:nvSpPr>
            <p:cNvPr id="74" name="Shape 74"/>
            <p:cNvSpPr/>
            <p:nvPr/>
          </p:nvSpPr>
          <p:spPr>
            <a:xfrm rot="10800000">
              <a:off x="6098378" y="96"/>
              <a:ext cx="1015200" cy="1015200"/>
            </a:xfrm>
            <a:prstGeom prst="rtTriangle">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75" name="Shape 75"/>
            <p:cNvSpPr/>
            <p:nvPr/>
          </p:nvSpPr>
          <p:spPr>
            <a:xfrm rot="10800000">
              <a:off x="8128789" y="1015375"/>
              <a:ext cx="1015200" cy="1015200"/>
            </a:xfrm>
            <a:prstGeom prst="rtTriangle">
              <a:avLst/>
            </a:prstGeom>
            <a:solidFill>
              <a:schemeClr val="accent6"/>
            </a:solidFill>
            <a:ln>
              <a:noFill/>
            </a:ln>
          </p:spPr>
          <p:txBody>
            <a:bodyPr lIns="91425" tIns="91425" rIns="91425" bIns="91425" anchor="ctr" anchorCtr="0">
              <a:noAutofit/>
            </a:bodyPr>
            <a:lstStyle/>
            <a:p>
              <a:pPr lvl="0">
                <a:spcBef>
                  <a:spcPts val="0"/>
                </a:spcBef>
                <a:buNone/>
              </a:pPr>
              <a:endParaRPr/>
            </a:p>
          </p:txBody>
        </p:sp>
      </p:grpSp>
      <p:sp>
        <p:nvSpPr>
          <p:cNvPr id="76" name="Shape 76"/>
          <p:cNvSpPr txBox="1">
            <a:spLocks noGrp="1"/>
          </p:cNvSpPr>
          <p:nvPr>
            <p:ph type="title"/>
          </p:nvPr>
        </p:nvSpPr>
        <p:spPr>
          <a:xfrm>
            <a:off x="311700" y="1256050"/>
            <a:ext cx="8520600" cy="2030700"/>
          </a:xfrm>
          <a:prstGeom prst="rect">
            <a:avLst/>
          </a:prstGeom>
        </p:spPr>
        <p:txBody>
          <a:bodyPr lIns="91425" tIns="91425" rIns="91425" bIns="91425" anchor="b" anchorCtr="0"/>
          <a:lstStyle>
            <a:lvl1pPr lvl="0" algn="ctr">
              <a:spcBef>
                <a:spcPts val="0"/>
              </a:spcBef>
              <a:buClr>
                <a:schemeClr val="lt1"/>
              </a:buClr>
              <a:buSzPct val="100000"/>
              <a:defRPr sz="12000">
                <a:solidFill>
                  <a:schemeClr val="lt1"/>
                </a:solidFill>
              </a:defRPr>
            </a:lvl1pPr>
            <a:lvl2pPr lvl="1" algn="ctr">
              <a:spcBef>
                <a:spcPts val="0"/>
              </a:spcBef>
              <a:buClr>
                <a:schemeClr val="lt1"/>
              </a:buClr>
              <a:buSzPct val="100000"/>
              <a:defRPr sz="12000">
                <a:solidFill>
                  <a:schemeClr val="lt1"/>
                </a:solidFill>
              </a:defRPr>
            </a:lvl2pPr>
            <a:lvl3pPr lvl="2" algn="ctr">
              <a:spcBef>
                <a:spcPts val="0"/>
              </a:spcBef>
              <a:buClr>
                <a:schemeClr val="lt1"/>
              </a:buClr>
              <a:buSzPct val="100000"/>
              <a:defRPr sz="12000">
                <a:solidFill>
                  <a:schemeClr val="lt1"/>
                </a:solidFill>
              </a:defRPr>
            </a:lvl3pPr>
            <a:lvl4pPr lvl="3" algn="ctr">
              <a:spcBef>
                <a:spcPts val="0"/>
              </a:spcBef>
              <a:buClr>
                <a:schemeClr val="lt1"/>
              </a:buClr>
              <a:buSzPct val="100000"/>
              <a:defRPr sz="12000">
                <a:solidFill>
                  <a:schemeClr val="lt1"/>
                </a:solidFill>
              </a:defRPr>
            </a:lvl4pPr>
            <a:lvl5pPr lvl="4" algn="ctr">
              <a:spcBef>
                <a:spcPts val="0"/>
              </a:spcBef>
              <a:buClr>
                <a:schemeClr val="lt1"/>
              </a:buClr>
              <a:buSzPct val="100000"/>
              <a:defRPr sz="12000">
                <a:solidFill>
                  <a:schemeClr val="lt1"/>
                </a:solidFill>
              </a:defRPr>
            </a:lvl5pPr>
            <a:lvl6pPr lvl="5" algn="ctr">
              <a:spcBef>
                <a:spcPts val="0"/>
              </a:spcBef>
              <a:buClr>
                <a:schemeClr val="lt1"/>
              </a:buClr>
              <a:buSzPct val="100000"/>
              <a:defRPr sz="12000">
                <a:solidFill>
                  <a:schemeClr val="lt1"/>
                </a:solidFill>
              </a:defRPr>
            </a:lvl6pPr>
            <a:lvl7pPr lvl="6" algn="ctr">
              <a:spcBef>
                <a:spcPts val="0"/>
              </a:spcBef>
              <a:buClr>
                <a:schemeClr val="lt1"/>
              </a:buClr>
              <a:buSzPct val="100000"/>
              <a:defRPr sz="12000">
                <a:solidFill>
                  <a:schemeClr val="lt1"/>
                </a:solidFill>
              </a:defRPr>
            </a:lvl7pPr>
            <a:lvl8pPr lvl="7" algn="ctr">
              <a:spcBef>
                <a:spcPts val="0"/>
              </a:spcBef>
              <a:buClr>
                <a:schemeClr val="lt1"/>
              </a:buClr>
              <a:buSzPct val="100000"/>
              <a:defRPr sz="12000">
                <a:solidFill>
                  <a:schemeClr val="lt1"/>
                </a:solidFill>
              </a:defRPr>
            </a:lvl8pPr>
            <a:lvl9pPr lvl="8" algn="ctr">
              <a:spcBef>
                <a:spcPts val="0"/>
              </a:spcBef>
              <a:buClr>
                <a:schemeClr val="lt1"/>
              </a:buClr>
              <a:buSzPct val="100000"/>
              <a:defRPr sz="12000">
                <a:solidFill>
                  <a:schemeClr val="lt1"/>
                </a:solidFill>
              </a:defRPr>
            </a:lvl9pPr>
          </a:lstStyle>
          <a:p>
            <a:endParaRPr/>
          </a:p>
        </p:txBody>
      </p:sp>
      <p:sp>
        <p:nvSpPr>
          <p:cNvPr id="77" name="Shape 77"/>
          <p:cNvSpPr txBox="1">
            <a:spLocks noGrp="1"/>
          </p:cNvSpPr>
          <p:nvPr>
            <p:ph type="body" idx="1"/>
          </p:nvPr>
        </p:nvSpPr>
        <p:spPr>
          <a:xfrm>
            <a:off x="311700" y="3369225"/>
            <a:ext cx="8520600" cy="1281900"/>
          </a:xfrm>
          <a:prstGeom prst="rect">
            <a:avLst/>
          </a:prstGeom>
        </p:spPr>
        <p:txBody>
          <a:bodyPr lIns="91425" tIns="91425" rIns="91425" bIns="91425" anchor="t" anchorCtr="0"/>
          <a:lstStyle>
            <a:lvl1pPr lvl="0" algn="ctr">
              <a:spcBef>
                <a:spcPts val="0"/>
              </a:spcBef>
              <a:buClr>
                <a:schemeClr val="lt1"/>
              </a:buClr>
              <a:defRPr>
                <a:solidFill>
                  <a:schemeClr val="lt1"/>
                </a:solidFill>
              </a:defRPr>
            </a:lvl1pPr>
            <a:lvl2pPr lvl="1" algn="ctr">
              <a:spcBef>
                <a:spcPts val="0"/>
              </a:spcBef>
              <a:buClr>
                <a:schemeClr val="lt1"/>
              </a:buClr>
              <a:defRPr>
                <a:solidFill>
                  <a:schemeClr val="lt1"/>
                </a:solidFill>
              </a:defRPr>
            </a:lvl2pPr>
            <a:lvl3pPr lvl="2" algn="ctr">
              <a:spcBef>
                <a:spcPts val="0"/>
              </a:spcBef>
              <a:buClr>
                <a:schemeClr val="lt1"/>
              </a:buClr>
              <a:defRPr>
                <a:solidFill>
                  <a:schemeClr val="lt1"/>
                </a:solidFill>
              </a:defRPr>
            </a:lvl3pPr>
            <a:lvl4pPr lvl="3" algn="ctr">
              <a:spcBef>
                <a:spcPts val="0"/>
              </a:spcBef>
              <a:buClr>
                <a:schemeClr val="lt1"/>
              </a:buClr>
              <a:defRPr>
                <a:solidFill>
                  <a:schemeClr val="lt1"/>
                </a:solidFill>
              </a:defRPr>
            </a:lvl4pPr>
            <a:lvl5pPr lvl="4" algn="ctr">
              <a:spcBef>
                <a:spcPts val="0"/>
              </a:spcBef>
              <a:buClr>
                <a:schemeClr val="lt1"/>
              </a:buClr>
              <a:defRPr>
                <a:solidFill>
                  <a:schemeClr val="lt1"/>
                </a:solidFill>
              </a:defRPr>
            </a:lvl5pPr>
            <a:lvl6pPr lvl="5" algn="ctr">
              <a:spcBef>
                <a:spcPts val="0"/>
              </a:spcBef>
              <a:buClr>
                <a:schemeClr val="lt1"/>
              </a:buClr>
              <a:defRPr>
                <a:solidFill>
                  <a:schemeClr val="lt1"/>
                </a:solidFill>
              </a:defRPr>
            </a:lvl6pPr>
            <a:lvl7pPr lvl="6" algn="ctr">
              <a:spcBef>
                <a:spcPts val="0"/>
              </a:spcBef>
              <a:buClr>
                <a:schemeClr val="lt1"/>
              </a:buClr>
              <a:defRPr>
                <a:solidFill>
                  <a:schemeClr val="lt1"/>
                </a:solidFill>
              </a:defRPr>
            </a:lvl7pPr>
            <a:lvl8pPr lvl="7" algn="ctr">
              <a:spcBef>
                <a:spcPts val="0"/>
              </a:spcBef>
              <a:buClr>
                <a:schemeClr val="lt1"/>
              </a:buClr>
              <a:defRPr>
                <a:solidFill>
                  <a:schemeClr val="lt1"/>
                </a:solidFill>
              </a:defRPr>
            </a:lvl8pPr>
            <a:lvl9pPr lvl="8" algn="ctr">
              <a:spcBef>
                <a:spcPts val="0"/>
              </a:spcBef>
              <a:buClr>
                <a:schemeClr val="lt1"/>
              </a:buClr>
              <a:defRPr>
                <a:solidFill>
                  <a:schemeClr val="lt1"/>
                </a:solidFill>
              </a:defRPr>
            </a:lvl9pPr>
          </a:lstStyle>
          <a:p>
            <a:endParaRPr/>
          </a:p>
        </p:txBody>
      </p:sp>
      <p:sp>
        <p:nvSpPr>
          <p:cNvPr id="78" name="Shape 78"/>
          <p:cNvSpPr txBox="1">
            <a:spLocks noGrp="1"/>
          </p:cNvSpPr>
          <p:nvPr>
            <p:ph type="sldNum" idx="12"/>
          </p:nvPr>
        </p:nvSpPr>
        <p:spPr>
          <a:xfrm>
            <a:off x="8460431" y="4651190"/>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79"/>
        <p:cNvGrpSpPr/>
        <p:nvPr/>
      </p:nvGrpSpPr>
      <p:grpSpPr>
        <a:xfrm>
          <a:off x="0" y="0"/>
          <a:ext cx="0" cy="0"/>
          <a:chOff x="0" y="0"/>
          <a:chExt cx="0" cy="0"/>
        </a:xfrm>
      </p:grpSpPr>
      <p:sp>
        <p:nvSpPr>
          <p:cNvPr id="80" name="Shape 80"/>
          <p:cNvSpPr txBox="1">
            <a:spLocks noGrp="1"/>
          </p:cNvSpPr>
          <p:nvPr>
            <p:ph type="sldNum" idx="12"/>
          </p:nvPr>
        </p:nvSpPr>
        <p:spPr>
          <a:xfrm>
            <a:off x="8460431" y="4651190"/>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dk2"/>
                </a:solidFill>
              </a:rPr>
              <a:t>‹#›</a:t>
            </a:fld>
            <a:endParaRPr lang="en">
              <a:solidFill>
                <a:schemeClr val="dk2"/>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bg>
      <p:bgPr>
        <a:solidFill>
          <a:srgbClr val="FFFFFF"/>
        </a:solidFill>
        <a:effectLst/>
      </p:bgPr>
    </p:bg>
    <p:spTree>
      <p:nvGrpSpPr>
        <p:cNvPr id="1" name="Shape 81"/>
        <p:cNvGrpSpPr/>
        <p:nvPr/>
      </p:nvGrpSpPr>
      <p:grpSpPr>
        <a:xfrm>
          <a:off x="0" y="0"/>
          <a:ext cx="0" cy="0"/>
          <a:chOff x="0" y="0"/>
          <a:chExt cx="0" cy="0"/>
        </a:xfrm>
      </p:grpSpPr>
      <p:sp>
        <p:nvSpPr>
          <p:cNvPr id="82" name="Shape 82"/>
          <p:cNvSpPr/>
          <p:nvPr/>
        </p:nvSpPr>
        <p:spPr>
          <a:xfrm>
            <a:off x="0" y="0"/>
            <a:ext cx="9144000" cy="5143500"/>
          </a:xfrm>
          <a:prstGeom prst="rect">
            <a:avLst/>
          </a:prstGeom>
          <a:solidFill>
            <a:schemeClr val="lt1"/>
          </a:solidFill>
          <a:ln>
            <a:noFill/>
          </a:ln>
        </p:spPr>
        <p:txBody>
          <a:bodyPr lIns="91425" tIns="91425" rIns="91425" bIns="91425" anchor="ctr" anchorCtr="0">
            <a:noAutofit/>
          </a:bodyPr>
          <a:lstStyle/>
          <a:p>
            <a:pPr lvl="0">
              <a:spcBef>
                <a:spcPts val="0"/>
              </a:spcBef>
              <a:buNone/>
            </a:pPr>
            <a:endParaRPr/>
          </a:p>
        </p:txBody>
      </p:sp>
      <p:sp>
        <p:nvSpPr>
          <p:cNvPr id="83" name="Shape 83"/>
          <p:cNvSpPr/>
          <p:nvPr/>
        </p:nvSpPr>
        <p:spPr>
          <a:xfrm rot="10800000" flipH="1">
            <a:off x="822625" y="659700"/>
            <a:ext cx="1063500" cy="685500"/>
          </a:xfrm>
          <a:prstGeom prst="rtTriangle">
            <a:avLst/>
          </a:prstGeom>
          <a:solidFill>
            <a:schemeClr val="dk1"/>
          </a:solidFill>
          <a:ln>
            <a:noFill/>
          </a:ln>
        </p:spPr>
        <p:txBody>
          <a:bodyPr lIns="91425" tIns="91425" rIns="91425" bIns="91425" anchor="ctr" anchorCtr="0">
            <a:noAutofit/>
          </a:bodyPr>
          <a:lstStyle/>
          <a:p>
            <a:pPr lvl="0">
              <a:spcBef>
                <a:spcPts val="0"/>
              </a:spcBef>
              <a:buNone/>
            </a:pPr>
            <a:endParaRPr/>
          </a:p>
        </p:txBody>
      </p:sp>
      <p:sp>
        <p:nvSpPr>
          <p:cNvPr id="84" name="Shape 84"/>
          <p:cNvSpPr/>
          <p:nvPr/>
        </p:nvSpPr>
        <p:spPr>
          <a:xfrm rot="10800000">
            <a:off x="896725" y="659700"/>
            <a:ext cx="989400" cy="685500"/>
          </a:xfrm>
          <a:prstGeom prst="rtTriangle">
            <a:avLst/>
          </a:prstGeom>
          <a:solidFill>
            <a:schemeClr val="dk1"/>
          </a:solidFill>
          <a:ln>
            <a:noFill/>
          </a:ln>
        </p:spPr>
        <p:txBody>
          <a:bodyPr lIns="91425" tIns="91425" rIns="91425" bIns="91425" anchor="ctr" anchorCtr="0">
            <a:noAutofit/>
          </a:bodyPr>
          <a:lstStyle/>
          <a:p>
            <a:pPr lvl="0">
              <a:spcBef>
                <a:spcPts val="0"/>
              </a:spcBef>
              <a:buNone/>
            </a:pPr>
            <a:endParaRPr/>
          </a:p>
        </p:txBody>
      </p:sp>
      <p:sp>
        <p:nvSpPr>
          <p:cNvPr id="85" name="Shape 85"/>
          <p:cNvSpPr/>
          <p:nvPr/>
        </p:nvSpPr>
        <p:spPr>
          <a:xfrm>
            <a:off x="822625" y="0"/>
            <a:ext cx="1063500" cy="816000"/>
          </a:xfrm>
          <a:prstGeom prst="rect">
            <a:avLst/>
          </a:prstGeom>
          <a:solidFill>
            <a:schemeClr val="accent5"/>
          </a:solidFill>
          <a:ln>
            <a:noFill/>
          </a:ln>
        </p:spPr>
        <p:txBody>
          <a:bodyPr lIns="91425" tIns="91425" rIns="91425" bIns="91425" anchor="ctr" anchorCtr="0">
            <a:noAutofit/>
          </a:bodyPr>
          <a:lstStyle/>
          <a:p>
            <a:pPr lvl="0">
              <a:spcBef>
                <a:spcPts val="0"/>
              </a:spcBef>
              <a:buNone/>
            </a:pPr>
            <a:endParaRPr/>
          </a:p>
        </p:txBody>
      </p:sp>
      <p:sp>
        <p:nvSpPr>
          <p:cNvPr id="86" name="Shape 86"/>
          <p:cNvSpPr txBox="1">
            <a:spLocks noGrp="1"/>
          </p:cNvSpPr>
          <p:nvPr>
            <p:ph type="title"/>
          </p:nvPr>
        </p:nvSpPr>
        <p:spPr>
          <a:xfrm>
            <a:off x="2490825" y="816000"/>
            <a:ext cx="5856000" cy="1522500"/>
          </a:xfrm>
          <a:prstGeom prst="rect">
            <a:avLst/>
          </a:prstGeom>
          <a:noFill/>
        </p:spPr>
        <p:txBody>
          <a:bodyPr lIns="91425" tIns="91425" rIns="91425" bIns="91425" anchor="b" anchorCtr="0"/>
          <a:lstStyle>
            <a:lvl1pPr lvl="0" algn="l">
              <a:lnSpc>
                <a:spcPct val="100000"/>
              </a:lnSpc>
              <a:spcBef>
                <a:spcPts val="0"/>
              </a:spcBef>
              <a:spcAft>
                <a:spcPts val="0"/>
              </a:spcAft>
              <a:buClr>
                <a:schemeClr val="dk1"/>
              </a:buClr>
              <a:buSzPct val="100000"/>
              <a:buNone/>
              <a:defRPr sz="3600" b="1">
                <a:solidFill>
                  <a:schemeClr val="dk1"/>
                </a:solidFill>
              </a:defRPr>
            </a:lvl1pPr>
            <a:lvl2pPr lvl="1" algn="l">
              <a:lnSpc>
                <a:spcPct val="100000"/>
              </a:lnSpc>
              <a:spcBef>
                <a:spcPts val="0"/>
              </a:spcBef>
              <a:spcAft>
                <a:spcPts val="0"/>
              </a:spcAft>
              <a:buClr>
                <a:schemeClr val="dk1"/>
              </a:buClr>
              <a:buSzPct val="100000"/>
              <a:buNone/>
              <a:defRPr sz="3600" b="1">
                <a:solidFill>
                  <a:schemeClr val="dk1"/>
                </a:solidFill>
              </a:defRPr>
            </a:lvl2pPr>
            <a:lvl3pPr lvl="2" algn="l">
              <a:lnSpc>
                <a:spcPct val="100000"/>
              </a:lnSpc>
              <a:spcBef>
                <a:spcPts val="0"/>
              </a:spcBef>
              <a:spcAft>
                <a:spcPts val="0"/>
              </a:spcAft>
              <a:buClr>
                <a:schemeClr val="dk1"/>
              </a:buClr>
              <a:buSzPct val="100000"/>
              <a:buNone/>
              <a:defRPr sz="3600" b="1">
                <a:solidFill>
                  <a:schemeClr val="dk1"/>
                </a:solidFill>
              </a:defRPr>
            </a:lvl3pPr>
            <a:lvl4pPr lvl="3" algn="l">
              <a:lnSpc>
                <a:spcPct val="100000"/>
              </a:lnSpc>
              <a:spcBef>
                <a:spcPts val="0"/>
              </a:spcBef>
              <a:spcAft>
                <a:spcPts val="0"/>
              </a:spcAft>
              <a:buClr>
                <a:schemeClr val="dk1"/>
              </a:buClr>
              <a:buSzPct val="100000"/>
              <a:buNone/>
              <a:defRPr sz="3600" b="1">
                <a:solidFill>
                  <a:schemeClr val="dk1"/>
                </a:solidFill>
              </a:defRPr>
            </a:lvl4pPr>
            <a:lvl5pPr lvl="4" algn="l">
              <a:lnSpc>
                <a:spcPct val="100000"/>
              </a:lnSpc>
              <a:spcBef>
                <a:spcPts val="0"/>
              </a:spcBef>
              <a:spcAft>
                <a:spcPts val="0"/>
              </a:spcAft>
              <a:buClr>
                <a:schemeClr val="dk1"/>
              </a:buClr>
              <a:buSzPct val="100000"/>
              <a:buNone/>
              <a:defRPr sz="3600" b="1">
                <a:solidFill>
                  <a:schemeClr val="dk1"/>
                </a:solidFill>
              </a:defRPr>
            </a:lvl5pPr>
            <a:lvl6pPr lvl="5" algn="l">
              <a:lnSpc>
                <a:spcPct val="100000"/>
              </a:lnSpc>
              <a:spcBef>
                <a:spcPts val="0"/>
              </a:spcBef>
              <a:spcAft>
                <a:spcPts val="0"/>
              </a:spcAft>
              <a:buClr>
                <a:schemeClr val="dk1"/>
              </a:buClr>
              <a:buSzPct val="100000"/>
              <a:buNone/>
              <a:defRPr sz="3600" b="1">
                <a:solidFill>
                  <a:schemeClr val="dk1"/>
                </a:solidFill>
              </a:defRPr>
            </a:lvl6pPr>
            <a:lvl7pPr lvl="6" algn="l">
              <a:lnSpc>
                <a:spcPct val="100000"/>
              </a:lnSpc>
              <a:spcBef>
                <a:spcPts val="0"/>
              </a:spcBef>
              <a:spcAft>
                <a:spcPts val="0"/>
              </a:spcAft>
              <a:buClr>
                <a:schemeClr val="dk1"/>
              </a:buClr>
              <a:buSzPct val="100000"/>
              <a:buNone/>
              <a:defRPr sz="3600" b="1">
                <a:solidFill>
                  <a:schemeClr val="dk1"/>
                </a:solidFill>
              </a:defRPr>
            </a:lvl7pPr>
            <a:lvl8pPr lvl="7" algn="l">
              <a:lnSpc>
                <a:spcPct val="100000"/>
              </a:lnSpc>
              <a:spcBef>
                <a:spcPts val="0"/>
              </a:spcBef>
              <a:spcAft>
                <a:spcPts val="0"/>
              </a:spcAft>
              <a:buClr>
                <a:schemeClr val="dk1"/>
              </a:buClr>
              <a:buSzPct val="100000"/>
              <a:buNone/>
              <a:defRPr sz="3600" b="1">
                <a:solidFill>
                  <a:schemeClr val="dk1"/>
                </a:solidFill>
              </a:defRPr>
            </a:lvl8pPr>
            <a:lvl9pPr lvl="8" algn="l">
              <a:lnSpc>
                <a:spcPct val="100000"/>
              </a:lnSpc>
              <a:spcBef>
                <a:spcPts val="0"/>
              </a:spcBef>
              <a:spcAft>
                <a:spcPts val="0"/>
              </a:spcAft>
              <a:buClr>
                <a:schemeClr val="dk1"/>
              </a:buClr>
              <a:buSzPct val="100000"/>
              <a:buNone/>
              <a:defRPr sz="3600" b="1">
                <a:solidFill>
                  <a:schemeClr val="dk1"/>
                </a:solidFill>
              </a:defRPr>
            </a:lvl9pPr>
          </a:lstStyle>
          <a:p>
            <a:endParaRPr/>
          </a:p>
        </p:txBody>
      </p:sp>
      <p:sp>
        <p:nvSpPr>
          <p:cNvPr id="87" name="Shape 87"/>
          <p:cNvSpPr txBox="1">
            <a:spLocks noGrp="1"/>
          </p:cNvSpPr>
          <p:nvPr>
            <p:ph type="body" idx="1"/>
          </p:nvPr>
        </p:nvSpPr>
        <p:spPr>
          <a:xfrm>
            <a:off x="2490825" y="2477400"/>
            <a:ext cx="5856000" cy="1907400"/>
          </a:xfrm>
          <a:prstGeom prst="rect">
            <a:avLst/>
          </a:prstGeom>
          <a:noFill/>
        </p:spPr>
        <p:txBody>
          <a:bodyPr lIns="91425" tIns="91425" rIns="91425" bIns="91425" anchor="t" anchorCtr="0"/>
          <a:lstStyle>
            <a:lvl1pPr lvl="0" algn="l">
              <a:lnSpc>
                <a:spcPct val="115000"/>
              </a:lnSpc>
              <a:spcBef>
                <a:spcPts val="0"/>
              </a:spcBef>
              <a:spcAft>
                <a:spcPts val="1600"/>
              </a:spcAft>
              <a:buClr>
                <a:schemeClr val="dk2"/>
              </a:buClr>
              <a:buSzPct val="100000"/>
              <a:defRPr sz="1600">
                <a:solidFill>
                  <a:schemeClr val="dk2"/>
                </a:solidFill>
              </a:defRPr>
            </a:lvl1pPr>
            <a:lvl2pPr lvl="1" algn="l">
              <a:lnSpc>
                <a:spcPct val="115000"/>
              </a:lnSpc>
              <a:spcBef>
                <a:spcPts val="0"/>
              </a:spcBef>
              <a:spcAft>
                <a:spcPts val="1600"/>
              </a:spcAft>
              <a:buClr>
                <a:schemeClr val="dk2"/>
              </a:buClr>
              <a:defRPr sz="1400">
                <a:solidFill>
                  <a:schemeClr val="dk2"/>
                </a:solidFill>
              </a:defRPr>
            </a:lvl2pPr>
            <a:lvl3pPr lvl="2" algn="l">
              <a:lnSpc>
                <a:spcPct val="115000"/>
              </a:lnSpc>
              <a:spcBef>
                <a:spcPts val="0"/>
              </a:spcBef>
              <a:spcAft>
                <a:spcPts val="1600"/>
              </a:spcAft>
              <a:buClr>
                <a:schemeClr val="dk2"/>
              </a:buClr>
              <a:defRPr sz="1400">
                <a:solidFill>
                  <a:schemeClr val="dk2"/>
                </a:solidFill>
              </a:defRPr>
            </a:lvl3pPr>
            <a:lvl4pPr lvl="3" algn="l">
              <a:lnSpc>
                <a:spcPct val="115000"/>
              </a:lnSpc>
              <a:spcBef>
                <a:spcPts val="0"/>
              </a:spcBef>
              <a:spcAft>
                <a:spcPts val="1600"/>
              </a:spcAft>
              <a:buClr>
                <a:schemeClr val="dk2"/>
              </a:buClr>
              <a:defRPr sz="1400">
                <a:solidFill>
                  <a:schemeClr val="dk2"/>
                </a:solidFill>
              </a:defRPr>
            </a:lvl4pPr>
            <a:lvl5pPr lvl="4" algn="l">
              <a:lnSpc>
                <a:spcPct val="115000"/>
              </a:lnSpc>
              <a:spcBef>
                <a:spcPts val="0"/>
              </a:spcBef>
              <a:spcAft>
                <a:spcPts val="1600"/>
              </a:spcAft>
              <a:buClr>
                <a:schemeClr val="dk2"/>
              </a:buClr>
              <a:defRPr sz="1400">
                <a:solidFill>
                  <a:schemeClr val="dk2"/>
                </a:solidFill>
              </a:defRPr>
            </a:lvl5pPr>
            <a:lvl6pPr lvl="5" algn="l">
              <a:lnSpc>
                <a:spcPct val="115000"/>
              </a:lnSpc>
              <a:spcBef>
                <a:spcPts val="0"/>
              </a:spcBef>
              <a:spcAft>
                <a:spcPts val="1600"/>
              </a:spcAft>
              <a:buClr>
                <a:schemeClr val="dk2"/>
              </a:buClr>
              <a:defRPr sz="1400">
                <a:solidFill>
                  <a:schemeClr val="dk2"/>
                </a:solidFill>
              </a:defRPr>
            </a:lvl6pPr>
            <a:lvl7pPr lvl="6" algn="l">
              <a:lnSpc>
                <a:spcPct val="115000"/>
              </a:lnSpc>
              <a:spcBef>
                <a:spcPts val="0"/>
              </a:spcBef>
              <a:spcAft>
                <a:spcPts val="1600"/>
              </a:spcAft>
              <a:buClr>
                <a:schemeClr val="dk2"/>
              </a:buClr>
              <a:defRPr sz="1400">
                <a:solidFill>
                  <a:schemeClr val="dk2"/>
                </a:solidFill>
              </a:defRPr>
            </a:lvl7pPr>
            <a:lvl8pPr lvl="7" algn="l">
              <a:lnSpc>
                <a:spcPct val="115000"/>
              </a:lnSpc>
              <a:spcBef>
                <a:spcPts val="0"/>
              </a:spcBef>
              <a:spcAft>
                <a:spcPts val="1600"/>
              </a:spcAft>
              <a:buClr>
                <a:schemeClr val="dk2"/>
              </a:buClr>
              <a:defRPr sz="1400">
                <a:solidFill>
                  <a:schemeClr val="dk2"/>
                </a:solidFill>
              </a:defRPr>
            </a:lvl8pPr>
            <a:lvl9pPr lvl="8" algn="l">
              <a:lnSpc>
                <a:spcPct val="115000"/>
              </a:lnSpc>
              <a:spcBef>
                <a:spcPts val="0"/>
              </a:spcBef>
              <a:spcAft>
                <a:spcPts val="1600"/>
              </a:spcAft>
              <a:buClr>
                <a:schemeClr val="dk2"/>
              </a:buClr>
              <a:defRPr sz="1400">
                <a:solidFill>
                  <a:schemeClr val="dk2"/>
                </a:solidFill>
              </a:defRPr>
            </a:lvl9pPr>
          </a:lstStyle>
          <a:p>
            <a:endParaRPr/>
          </a:p>
        </p:txBody>
      </p:sp>
      <p:sp>
        <p:nvSpPr>
          <p:cNvPr id="88" name="Shape 88"/>
          <p:cNvSpPr txBox="1">
            <a:spLocks noGrp="1"/>
          </p:cNvSpPr>
          <p:nvPr>
            <p:ph type="sldNum" idx="12"/>
          </p:nvPr>
        </p:nvSpPr>
        <p:spPr>
          <a:xfrm>
            <a:off x="8472457" y="4663216"/>
            <a:ext cx="548700" cy="393600"/>
          </a:xfrm>
          <a:prstGeom prst="rect">
            <a:avLst/>
          </a:prstGeom>
          <a:noFill/>
        </p:spPr>
        <p:txBody>
          <a:bodyPr lIns="91425" tIns="91425" rIns="91425" bIns="91425" anchor="ctr" anchorCtr="0">
            <a:noAutofit/>
          </a:bodyPr>
          <a:lstStyle/>
          <a:p>
            <a:pPr lvl="0" algn="r">
              <a:lnSpc>
                <a:spcPct val="100000"/>
              </a:lnSpc>
              <a:spcBef>
                <a:spcPts val="0"/>
              </a:spcBef>
              <a:spcAft>
                <a:spcPts val="0"/>
              </a:spcAft>
              <a:buNone/>
            </a:pPr>
            <a:fld id="{00000000-1234-1234-1234-123412341234}" type="slidenum">
              <a:rPr lang="en" sz="1000">
                <a:solidFill>
                  <a:schemeClr val="dk2"/>
                </a:solidFill>
              </a:rPr>
              <a:t>‹#›</a:t>
            </a:fld>
            <a:endParaRPr lang="en" sz="1000">
              <a:solidFill>
                <a:schemeClr val="dk2"/>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ustom layout 1">
    <p:bg>
      <p:bgPr>
        <a:solidFill>
          <a:srgbClr val="FFFFFF"/>
        </a:solidFill>
        <a:effectLst/>
      </p:bgPr>
    </p:bg>
    <p:spTree>
      <p:nvGrpSpPr>
        <p:cNvPr id="1" name="Shape 89"/>
        <p:cNvGrpSpPr/>
        <p:nvPr/>
      </p:nvGrpSpPr>
      <p:grpSpPr>
        <a:xfrm>
          <a:off x="0" y="0"/>
          <a:ext cx="0" cy="0"/>
          <a:chOff x="0" y="0"/>
          <a:chExt cx="0" cy="0"/>
        </a:xfrm>
      </p:grpSpPr>
      <p:sp>
        <p:nvSpPr>
          <p:cNvPr id="90" name="Shape 90"/>
          <p:cNvSpPr/>
          <p:nvPr/>
        </p:nvSpPr>
        <p:spPr>
          <a:xfrm>
            <a:off x="0" y="0"/>
            <a:ext cx="9144000" cy="5143500"/>
          </a:xfrm>
          <a:prstGeom prst="rect">
            <a:avLst/>
          </a:prstGeom>
          <a:solidFill>
            <a:schemeClr val="lt1"/>
          </a:solidFill>
          <a:ln>
            <a:noFill/>
          </a:ln>
        </p:spPr>
        <p:txBody>
          <a:bodyPr lIns="91425" tIns="91425" rIns="91425" bIns="91425" anchor="ctr" anchorCtr="0">
            <a:noAutofit/>
          </a:bodyPr>
          <a:lstStyle/>
          <a:p>
            <a:pPr lvl="0">
              <a:spcBef>
                <a:spcPts val="0"/>
              </a:spcBef>
              <a:buNone/>
            </a:pPr>
            <a:endParaRPr/>
          </a:p>
        </p:txBody>
      </p:sp>
      <p:sp>
        <p:nvSpPr>
          <p:cNvPr id="91" name="Shape 91"/>
          <p:cNvSpPr/>
          <p:nvPr/>
        </p:nvSpPr>
        <p:spPr>
          <a:xfrm>
            <a:off x="0" y="0"/>
            <a:ext cx="4583400" cy="5143500"/>
          </a:xfrm>
          <a:prstGeom prst="rect">
            <a:avLst/>
          </a:prstGeom>
          <a:solidFill>
            <a:schemeClr val="dk1"/>
          </a:solidFill>
          <a:ln>
            <a:noFill/>
          </a:ln>
        </p:spPr>
        <p:txBody>
          <a:bodyPr lIns="91425" tIns="91425" rIns="91425" bIns="91425" anchor="ctr" anchorCtr="0">
            <a:noAutofit/>
          </a:bodyPr>
          <a:lstStyle/>
          <a:p>
            <a:pPr lvl="0">
              <a:spcBef>
                <a:spcPts val="0"/>
              </a:spcBef>
              <a:buNone/>
            </a:pPr>
            <a:endParaRPr/>
          </a:p>
        </p:txBody>
      </p:sp>
      <p:sp>
        <p:nvSpPr>
          <p:cNvPr id="92" name="Shape 92"/>
          <p:cNvSpPr txBox="1">
            <a:spLocks noGrp="1"/>
          </p:cNvSpPr>
          <p:nvPr>
            <p:ph type="title"/>
          </p:nvPr>
        </p:nvSpPr>
        <p:spPr>
          <a:xfrm>
            <a:off x="363750" y="554850"/>
            <a:ext cx="3855900" cy="4033800"/>
          </a:xfrm>
          <a:prstGeom prst="rect">
            <a:avLst/>
          </a:prstGeom>
          <a:noFill/>
        </p:spPr>
        <p:txBody>
          <a:bodyPr lIns="91425" tIns="91425" rIns="91425" bIns="91425" anchor="ctr" anchorCtr="0"/>
          <a:lstStyle>
            <a:lvl1pPr lvl="0" algn="ctr">
              <a:lnSpc>
                <a:spcPct val="100000"/>
              </a:lnSpc>
              <a:spcBef>
                <a:spcPts val="0"/>
              </a:spcBef>
              <a:spcAft>
                <a:spcPts val="0"/>
              </a:spcAft>
              <a:buClr>
                <a:schemeClr val="lt1"/>
              </a:buClr>
              <a:buSzPct val="100000"/>
              <a:buNone/>
              <a:defRPr sz="3600">
                <a:solidFill>
                  <a:schemeClr val="lt1"/>
                </a:solidFill>
              </a:defRPr>
            </a:lvl1pPr>
            <a:lvl2pPr lvl="1" algn="ctr">
              <a:lnSpc>
                <a:spcPct val="100000"/>
              </a:lnSpc>
              <a:spcBef>
                <a:spcPts val="0"/>
              </a:spcBef>
              <a:spcAft>
                <a:spcPts val="0"/>
              </a:spcAft>
              <a:buClr>
                <a:schemeClr val="lt1"/>
              </a:buClr>
              <a:buSzPct val="100000"/>
              <a:buNone/>
              <a:defRPr sz="3600">
                <a:solidFill>
                  <a:schemeClr val="lt1"/>
                </a:solidFill>
              </a:defRPr>
            </a:lvl2pPr>
            <a:lvl3pPr lvl="2" algn="ctr">
              <a:lnSpc>
                <a:spcPct val="100000"/>
              </a:lnSpc>
              <a:spcBef>
                <a:spcPts val="0"/>
              </a:spcBef>
              <a:spcAft>
                <a:spcPts val="0"/>
              </a:spcAft>
              <a:buClr>
                <a:schemeClr val="lt1"/>
              </a:buClr>
              <a:buSzPct val="100000"/>
              <a:buNone/>
              <a:defRPr sz="3600">
                <a:solidFill>
                  <a:schemeClr val="lt1"/>
                </a:solidFill>
              </a:defRPr>
            </a:lvl3pPr>
            <a:lvl4pPr lvl="3" algn="ctr">
              <a:lnSpc>
                <a:spcPct val="100000"/>
              </a:lnSpc>
              <a:spcBef>
                <a:spcPts val="0"/>
              </a:spcBef>
              <a:spcAft>
                <a:spcPts val="0"/>
              </a:spcAft>
              <a:buClr>
                <a:schemeClr val="lt1"/>
              </a:buClr>
              <a:buSzPct val="100000"/>
              <a:buNone/>
              <a:defRPr sz="3600">
                <a:solidFill>
                  <a:schemeClr val="lt1"/>
                </a:solidFill>
              </a:defRPr>
            </a:lvl4pPr>
            <a:lvl5pPr lvl="4" algn="ctr">
              <a:lnSpc>
                <a:spcPct val="100000"/>
              </a:lnSpc>
              <a:spcBef>
                <a:spcPts val="0"/>
              </a:spcBef>
              <a:spcAft>
                <a:spcPts val="0"/>
              </a:spcAft>
              <a:buClr>
                <a:schemeClr val="lt1"/>
              </a:buClr>
              <a:buSzPct val="100000"/>
              <a:buNone/>
              <a:defRPr sz="3600">
                <a:solidFill>
                  <a:schemeClr val="lt1"/>
                </a:solidFill>
              </a:defRPr>
            </a:lvl5pPr>
            <a:lvl6pPr lvl="5" algn="ctr">
              <a:lnSpc>
                <a:spcPct val="100000"/>
              </a:lnSpc>
              <a:spcBef>
                <a:spcPts val="0"/>
              </a:spcBef>
              <a:spcAft>
                <a:spcPts val="0"/>
              </a:spcAft>
              <a:buClr>
                <a:schemeClr val="lt1"/>
              </a:buClr>
              <a:buSzPct val="100000"/>
              <a:buNone/>
              <a:defRPr sz="3600">
                <a:solidFill>
                  <a:schemeClr val="lt1"/>
                </a:solidFill>
              </a:defRPr>
            </a:lvl6pPr>
            <a:lvl7pPr lvl="6" algn="ctr">
              <a:lnSpc>
                <a:spcPct val="100000"/>
              </a:lnSpc>
              <a:spcBef>
                <a:spcPts val="0"/>
              </a:spcBef>
              <a:spcAft>
                <a:spcPts val="0"/>
              </a:spcAft>
              <a:buClr>
                <a:schemeClr val="lt1"/>
              </a:buClr>
              <a:buSzPct val="100000"/>
              <a:buNone/>
              <a:defRPr sz="3600">
                <a:solidFill>
                  <a:schemeClr val="lt1"/>
                </a:solidFill>
              </a:defRPr>
            </a:lvl7pPr>
            <a:lvl8pPr lvl="7" algn="ctr">
              <a:lnSpc>
                <a:spcPct val="100000"/>
              </a:lnSpc>
              <a:spcBef>
                <a:spcPts val="0"/>
              </a:spcBef>
              <a:spcAft>
                <a:spcPts val="0"/>
              </a:spcAft>
              <a:buClr>
                <a:schemeClr val="lt1"/>
              </a:buClr>
              <a:buSzPct val="100000"/>
              <a:buNone/>
              <a:defRPr sz="3600">
                <a:solidFill>
                  <a:schemeClr val="lt1"/>
                </a:solidFill>
              </a:defRPr>
            </a:lvl8pPr>
            <a:lvl9pPr lvl="8" algn="ctr">
              <a:lnSpc>
                <a:spcPct val="100000"/>
              </a:lnSpc>
              <a:spcBef>
                <a:spcPts val="0"/>
              </a:spcBef>
              <a:spcAft>
                <a:spcPts val="0"/>
              </a:spcAft>
              <a:buClr>
                <a:schemeClr val="lt1"/>
              </a:buClr>
              <a:buSzPct val="100000"/>
              <a:buNone/>
              <a:defRPr sz="3600">
                <a:solidFill>
                  <a:schemeClr val="lt1"/>
                </a:solidFill>
              </a:defRPr>
            </a:lvl9pPr>
          </a:lstStyle>
          <a:p>
            <a:endParaRPr/>
          </a:p>
        </p:txBody>
      </p:sp>
      <p:sp>
        <p:nvSpPr>
          <p:cNvPr id="93" name="Shape 93"/>
          <p:cNvSpPr txBox="1">
            <a:spLocks noGrp="1"/>
          </p:cNvSpPr>
          <p:nvPr>
            <p:ph type="body" idx="1"/>
          </p:nvPr>
        </p:nvSpPr>
        <p:spPr>
          <a:xfrm>
            <a:off x="4947374" y="554850"/>
            <a:ext cx="3855899" cy="4033800"/>
          </a:xfrm>
          <a:prstGeom prst="rect">
            <a:avLst/>
          </a:prstGeom>
          <a:noFill/>
        </p:spPr>
        <p:txBody>
          <a:bodyPr lIns="91425" tIns="91425" rIns="91425" bIns="91425" anchor="ctr" anchorCtr="0"/>
          <a:lstStyle>
            <a:lvl1pPr lvl="0" algn="l">
              <a:lnSpc>
                <a:spcPct val="115000"/>
              </a:lnSpc>
              <a:spcBef>
                <a:spcPts val="0"/>
              </a:spcBef>
              <a:spcAft>
                <a:spcPts val="1600"/>
              </a:spcAft>
              <a:buClr>
                <a:schemeClr val="dk2"/>
              </a:buClr>
              <a:buSzPct val="100000"/>
              <a:defRPr sz="1600">
                <a:solidFill>
                  <a:schemeClr val="dk2"/>
                </a:solidFill>
              </a:defRPr>
            </a:lvl1pPr>
            <a:lvl2pPr lvl="1" algn="l">
              <a:lnSpc>
                <a:spcPct val="115000"/>
              </a:lnSpc>
              <a:spcBef>
                <a:spcPts val="0"/>
              </a:spcBef>
              <a:spcAft>
                <a:spcPts val="1600"/>
              </a:spcAft>
              <a:buClr>
                <a:schemeClr val="dk2"/>
              </a:buClr>
              <a:defRPr sz="1400">
                <a:solidFill>
                  <a:schemeClr val="dk2"/>
                </a:solidFill>
              </a:defRPr>
            </a:lvl2pPr>
            <a:lvl3pPr lvl="2" algn="l">
              <a:lnSpc>
                <a:spcPct val="115000"/>
              </a:lnSpc>
              <a:spcBef>
                <a:spcPts val="0"/>
              </a:spcBef>
              <a:spcAft>
                <a:spcPts val="1600"/>
              </a:spcAft>
              <a:buClr>
                <a:schemeClr val="dk2"/>
              </a:buClr>
              <a:defRPr sz="1400">
                <a:solidFill>
                  <a:schemeClr val="dk2"/>
                </a:solidFill>
              </a:defRPr>
            </a:lvl3pPr>
            <a:lvl4pPr lvl="3" algn="l">
              <a:lnSpc>
                <a:spcPct val="115000"/>
              </a:lnSpc>
              <a:spcBef>
                <a:spcPts val="0"/>
              </a:spcBef>
              <a:spcAft>
                <a:spcPts val="1600"/>
              </a:spcAft>
              <a:buClr>
                <a:schemeClr val="dk2"/>
              </a:buClr>
              <a:defRPr sz="1400">
                <a:solidFill>
                  <a:schemeClr val="dk2"/>
                </a:solidFill>
              </a:defRPr>
            </a:lvl4pPr>
            <a:lvl5pPr lvl="4" algn="l">
              <a:lnSpc>
                <a:spcPct val="115000"/>
              </a:lnSpc>
              <a:spcBef>
                <a:spcPts val="0"/>
              </a:spcBef>
              <a:spcAft>
                <a:spcPts val="1600"/>
              </a:spcAft>
              <a:buClr>
                <a:schemeClr val="dk2"/>
              </a:buClr>
              <a:defRPr sz="1400">
                <a:solidFill>
                  <a:schemeClr val="dk2"/>
                </a:solidFill>
              </a:defRPr>
            </a:lvl5pPr>
            <a:lvl6pPr lvl="5" algn="l">
              <a:lnSpc>
                <a:spcPct val="115000"/>
              </a:lnSpc>
              <a:spcBef>
                <a:spcPts val="0"/>
              </a:spcBef>
              <a:spcAft>
                <a:spcPts val="1600"/>
              </a:spcAft>
              <a:buClr>
                <a:schemeClr val="dk2"/>
              </a:buClr>
              <a:defRPr sz="1400">
                <a:solidFill>
                  <a:schemeClr val="dk2"/>
                </a:solidFill>
              </a:defRPr>
            </a:lvl6pPr>
            <a:lvl7pPr lvl="6" algn="l">
              <a:lnSpc>
                <a:spcPct val="115000"/>
              </a:lnSpc>
              <a:spcBef>
                <a:spcPts val="0"/>
              </a:spcBef>
              <a:spcAft>
                <a:spcPts val="1600"/>
              </a:spcAft>
              <a:buClr>
                <a:schemeClr val="dk2"/>
              </a:buClr>
              <a:defRPr sz="1400">
                <a:solidFill>
                  <a:schemeClr val="dk2"/>
                </a:solidFill>
              </a:defRPr>
            </a:lvl7pPr>
            <a:lvl8pPr lvl="7" algn="l">
              <a:lnSpc>
                <a:spcPct val="115000"/>
              </a:lnSpc>
              <a:spcBef>
                <a:spcPts val="0"/>
              </a:spcBef>
              <a:spcAft>
                <a:spcPts val="1600"/>
              </a:spcAft>
              <a:buClr>
                <a:schemeClr val="dk2"/>
              </a:buClr>
              <a:defRPr sz="1400">
                <a:solidFill>
                  <a:schemeClr val="dk2"/>
                </a:solidFill>
              </a:defRPr>
            </a:lvl8pPr>
            <a:lvl9pPr lvl="8" algn="l">
              <a:lnSpc>
                <a:spcPct val="115000"/>
              </a:lnSpc>
              <a:spcBef>
                <a:spcPts val="0"/>
              </a:spcBef>
              <a:spcAft>
                <a:spcPts val="1600"/>
              </a:spcAft>
              <a:buClr>
                <a:schemeClr val="dk2"/>
              </a:buClr>
              <a:defRPr sz="1400">
                <a:solidFill>
                  <a:schemeClr val="dk2"/>
                </a:solidFill>
              </a:defRPr>
            </a:lvl9pPr>
          </a:lstStyle>
          <a:p>
            <a:endParaRPr/>
          </a:p>
        </p:txBody>
      </p:sp>
      <p:sp>
        <p:nvSpPr>
          <p:cNvPr id="94" name="Shape 94"/>
          <p:cNvSpPr txBox="1">
            <a:spLocks noGrp="1"/>
          </p:cNvSpPr>
          <p:nvPr>
            <p:ph type="sldNum" idx="12"/>
          </p:nvPr>
        </p:nvSpPr>
        <p:spPr>
          <a:xfrm>
            <a:off x="8472457" y="4663216"/>
            <a:ext cx="548700" cy="393600"/>
          </a:xfrm>
          <a:prstGeom prst="rect">
            <a:avLst/>
          </a:prstGeom>
          <a:noFill/>
        </p:spPr>
        <p:txBody>
          <a:bodyPr lIns="91425" tIns="91425" rIns="91425" bIns="91425" anchor="ctr" anchorCtr="0">
            <a:noAutofit/>
          </a:bodyPr>
          <a:lstStyle/>
          <a:p>
            <a:pPr lvl="0" algn="r">
              <a:lnSpc>
                <a:spcPct val="100000"/>
              </a:lnSpc>
              <a:spcBef>
                <a:spcPts val="0"/>
              </a:spcBef>
              <a:spcAft>
                <a:spcPts val="0"/>
              </a:spcAft>
              <a:buNone/>
            </a:pPr>
            <a:fld id="{00000000-1234-1234-1234-123412341234}" type="slidenum">
              <a:rPr lang="en" sz="1000">
                <a:solidFill>
                  <a:schemeClr val="dk2"/>
                </a:solidFill>
              </a:rPr>
              <a:t>‹#›</a:t>
            </a:fld>
            <a:endParaRPr lang="en" sz="1000">
              <a:solidFill>
                <a:schemeClr val="dk2"/>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bg>
      <p:bgPr>
        <a:solidFill>
          <a:schemeClr val="dk1"/>
        </a:solidFill>
        <a:effectLst/>
      </p:bgPr>
    </p:bg>
    <p:spTree>
      <p:nvGrpSpPr>
        <p:cNvPr id="1" name="Shape 19"/>
        <p:cNvGrpSpPr/>
        <p:nvPr/>
      </p:nvGrpSpPr>
      <p:grpSpPr>
        <a:xfrm>
          <a:off x="0" y="0"/>
          <a:ext cx="0" cy="0"/>
          <a:chOff x="0" y="0"/>
          <a:chExt cx="0" cy="0"/>
        </a:xfrm>
      </p:grpSpPr>
      <p:grpSp>
        <p:nvGrpSpPr>
          <p:cNvPr id="20" name="Shape 20"/>
          <p:cNvGrpSpPr/>
          <p:nvPr/>
        </p:nvGrpSpPr>
        <p:grpSpPr>
          <a:xfrm>
            <a:off x="6098378" y="4"/>
            <a:ext cx="3045625" cy="2030570"/>
            <a:chOff x="6098378" y="4"/>
            <a:chExt cx="3045625" cy="2030570"/>
          </a:xfrm>
        </p:grpSpPr>
        <p:sp>
          <p:nvSpPr>
            <p:cNvPr id="21" name="Shape 21"/>
            <p:cNvSpPr/>
            <p:nvPr/>
          </p:nvSpPr>
          <p:spPr>
            <a:xfrm>
              <a:off x="8128803" y="15"/>
              <a:ext cx="1015200" cy="1015200"/>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22" name="Shape 22"/>
            <p:cNvSpPr/>
            <p:nvPr/>
          </p:nvSpPr>
          <p:spPr>
            <a:xfrm flipH="1">
              <a:off x="7113463" y="4"/>
              <a:ext cx="1015200" cy="1015200"/>
            </a:xfrm>
            <a:prstGeom prst="rtTriangle">
              <a:avLst/>
            </a:prstGeom>
            <a:solidFill>
              <a:schemeClr val="accent2"/>
            </a:solidFill>
            <a:ln>
              <a:noFill/>
            </a:ln>
          </p:spPr>
          <p:txBody>
            <a:bodyPr lIns="91425" tIns="91425" rIns="91425" bIns="91425" anchor="ctr" anchorCtr="0">
              <a:noAutofit/>
            </a:bodyPr>
            <a:lstStyle/>
            <a:p>
              <a:pPr lvl="0">
                <a:spcBef>
                  <a:spcPts val="0"/>
                </a:spcBef>
                <a:buNone/>
              </a:pPr>
              <a:endParaRPr/>
            </a:p>
          </p:txBody>
        </p:sp>
        <p:sp>
          <p:nvSpPr>
            <p:cNvPr id="23" name="Shape 23"/>
            <p:cNvSpPr/>
            <p:nvPr/>
          </p:nvSpPr>
          <p:spPr>
            <a:xfrm rot="10800000" flipH="1">
              <a:off x="7113588" y="106"/>
              <a:ext cx="1015200" cy="1015200"/>
            </a:xfrm>
            <a:prstGeom prst="rtTriangle">
              <a:avLst/>
            </a:prstGeom>
            <a:solidFill>
              <a:schemeClr val="accent6"/>
            </a:solidFill>
            <a:ln>
              <a:noFill/>
            </a:ln>
          </p:spPr>
          <p:txBody>
            <a:bodyPr lIns="91425" tIns="91425" rIns="91425" bIns="91425" anchor="ctr" anchorCtr="0">
              <a:noAutofit/>
            </a:bodyPr>
            <a:lstStyle/>
            <a:p>
              <a:pPr lvl="0">
                <a:spcBef>
                  <a:spcPts val="0"/>
                </a:spcBef>
                <a:buNone/>
              </a:pPr>
              <a:endParaRPr/>
            </a:p>
          </p:txBody>
        </p:sp>
        <p:sp>
          <p:nvSpPr>
            <p:cNvPr id="24" name="Shape 24"/>
            <p:cNvSpPr/>
            <p:nvPr/>
          </p:nvSpPr>
          <p:spPr>
            <a:xfrm rot="10800000">
              <a:off x="6098378" y="96"/>
              <a:ext cx="1015200" cy="1015200"/>
            </a:xfrm>
            <a:prstGeom prst="rtTriangle">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25" name="Shape 25"/>
            <p:cNvSpPr/>
            <p:nvPr/>
          </p:nvSpPr>
          <p:spPr>
            <a:xfrm rot="10800000">
              <a:off x="8128789" y="1015375"/>
              <a:ext cx="1015200" cy="1015200"/>
            </a:xfrm>
            <a:prstGeom prst="rtTriangle">
              <a:avLst/>
            </a:prstGeom>
            <a:solidFill>
              <a:schemeClr val="accent6"/>
            </a:solidFill>
            <a:ln>
              <a:noFill/>
            </a:ln>
          </p:spPr>
          <p:txBody>
            <a:bodyPr lIns="91425" tIns="91425" rIns="91425" bIns="91425" anchor="ctr" anchorCtr="0">
              <a:noAutofit/>
            </a:bodyPr>
            <a:lstStyle/>
            <a:p>
              <a:pPr lvl="0">
                <a:spcBef>
                  <a:spcPts val="0"/>
                </a:spcBef>
                <a:buNone/>
              </a:pPr>
              <a:endParaRPr/>
            </a:p>
          </p:txBody>
        </p:sp>
      </p:grpSp>
      <p:sp>
        <p:nvSpPr>
          <p:cNvPr id="26" name="Shape 26"/>
          <p:cNvSpPr txBox="1">
            <a:spLocks noGrp="1"/>
          </p:cNvSpPr>
          <p:nvPr>
            <p:ph type="title"/>
          </p:nvPr>
        </p:nvSpPr>
        <p:spPr>
          <a:xfrm>
            <a:off x="598100" y="2152347"/>
            <a:ext cx="8222100" cy="838800"/>
          </a:xfrm>
          <a:prstGeom prst="rect">
            <a:avLst/>
          </a:prstGeom>
        </p:spPr>
        <p:txBody>
          <a:bodyPr lIns="91425" tIns="91425" rIns="91425" bIns="91425" anchor="ctr" anchorCtr="0"/>
          <a:lstStyle>
            <a:lvl1pPr lvl="0">
              <a:spcBef>
                <a:spcPts val="0"/>
              </a:spcBef>
              <a:buClr>
                <a:schemeClr val="lt1"/>
              </a:buClr>
              <a:buSzPct val="100000"/>
              <a:defRPr sz="4200">
                <a:solidFill>
                  <a:schemeClr val="lt1"/>
                </a:solidFill>
              </a:defRPr>
            </a:lvl1pPr>
            <a:lvl2pPr lvl="1">
              <a:spcBef>
                <a:spcPts val="0"/>
              </a:spcBef>
              <a:buClr>
                <a:schemeClr val="lt1"/>
              </a:buClr>
              <a:buSzPct val="100000"/>
              <a:defRPr sz="4200">
                <a:solidFill>
                  <a:schemeClr val="lt1"/>
                </a:solidFill>
              </a:defRPr>
            </a:lvl2pPr>
            <a:lvl3pPr lvl="2">
              <a:spcBef>
                <a:spcPts val="0"/>
              </a:spcBef>
              <a:buClr>
                <a:schemeClr val="lt1"/>
              </a:buClr>
              <a:buSzPct val="100000"/>
              <a:defRPr sz="4200">
                <a:solidFill>
                  <a:schemeClr val="lt1"/>
                </a:solidFill>
              </a:defRPr>
            </a:lvl3pPr>
            <a:lvl4pPr lvl="3">
              <a:spcBef>
                <a:spcPts val="0"/>
              </a:spcBef>
              <a:buClr>
                <a:schemeClr val="lt1"/>
              </a:buClr>
              <a:buSzPct val="100000"/>
              <a:defRPr sz="4200">
                <a:solidFill>
                  <a:schemeClr val="lt1"/>
                </a:solidFill>
              </a:defRPr>
            </a:lvl4pPr>
            <a:lvl5pPr lvl="4">
              <a:spcBef>
                <a:spcPts val="0"/>
              </a:spcBef>
              <a:buClr>
                <a:schemeClr val="lt1"/>
              </a:buClr>
              <a:buSzPct val="100000"/>
              <a:defRPr sz="4200">
                <a:solidFill>
                  <a:schemeClr val="lt1"/>
                </a:solidFill>
              </a:defRPr>
            </a:lvl5pPr>
            <a:lvl6pPr lvl="5">
              <a:spcBef>
                <a:spcPts val="0"/>
              </a:spcBef>
              <a:buClr>
                <a:schemeClr val="lt1"/>
              </a:buClr>
              <a:buSzPct val="100000"/>
              <a:defRPr sz="4200">
                <a:solidFill>
                  <a:schemeClr val="lt1"/>
                </a:solidFill>
              </a:defRPr>
            </a:lvl6pPr>
            <a:lvl7pPr lvl="6">
              <a:spcBef>
                <a:spcPts val="0"/>
              </a:spcBef>
              <a:buClr>
                <a:schemeClr val="lt1"/>
              </a:buClr>
              <a:buSzPct val="100000"/>
              <a:defRPr sz="4200">
                <a:solidFill>
                  <a:schemeClr val="lt1"/>
                </a:solidFill>
              </a:defRPr>
            </a:lvl7pPr>
            <a:lvl8pPr lvl="7">
              <a:spcBef>
                <a:spcPts val="0"/>
              </a:spcBef>
              <a:buClr>
                <a:schemeClr val="lt1"/>
              </a:buClr>
              <a:buSzPct val="100000"/>
              <a:defRPr sz="4200">
                <a:solidFill>
                  <a:schemeClr val="lt1"/>
                </a:solidFill>
              </a:defRPr>
            </a:lvl8pPr>
            <a:lvl9pPr lvl="8">
              <a:spcBef>
                <a:spcPts val="0"/>
              </a:spcBef>
              <a:buClr>
                <a:schemeClr val="lt1"/>
              </a:buClr>
              <a:buSzPct val="100000"/>
              <a:defRPr sz="4200">
                <a:solidFill>
                  <a:schemeClr val="lt1"/>
                </a:solidFill>
              </a:defRPr>
            </a:lvl9pPr>
          </a:lstStyle>
          <a:p>
            <a:endParaRPr/>
          </a:p>
        </p:txBody>
      </p:sp>
      <p:sp>
        <p:nvSpPr>
          <p:cNvPr id="27" name="Shape 27"/>
          <p:cNvSpPr txBox="1">
            <a:spLocks noGrp="1"/>
          </p:cNvSpPr>
          <p:nvPr>
            <p:ph type="sldNum" idx="12"/>
          </p:nvPr>
        </p:nvSpPr>
        <p:spPr>
          <a:xfrm>
            <a:off x="8460431" y="4651190"/>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8"/>
        <p:cNvGrpSpPr/>
        <p:nvPr/>
      </p:nvGrpSpPr>
      <p:grpSpPr>
        <a:xfrm>
          <a:off x="0" y="0"/>
          <a:ext cx="0" cy="0"/>
          <a:chOff x="0" y="0"/>
          <a:chExt cx="0" cy="0"/>
        </a:xfrm>
      </p:grpSpPr>
      <p:grpSp>
        <p:nvGrpSpPr>
          <p:cNvPr id="29" name="Shape 29"/>
          <p:cNvGrpSpPr/>
          <p:nvPr/>
        </p:nvGrpSpPr>
        <p:grpSpPr>
          <a:xfrm>
            <a:off x="0" y="3903669"/>
            <a:ext cx="9144000" cy="1239925"/>
            <a:chOff x="0" y="3903669"/>
            <a:chExt cx="9144000" cy="1239925"/>
          </a:xfrm>
        </p:grpSpPr>
        <p:sp>
          <p:nvSpPr>
            <p:cNvPr id="30" name="Shape 30"/>
            <p:cNvSpPr/>
            <p:nvPr/>
          </p:nvSpPr>
          <p:spPr>
            <a:xfrm>
              <a:off x="8154895" y="3903669"/>
              <a:ext cx="989100" cy="987900"/>
            </a:xfrm>
            <a:prstGeom prst="rtTriangle">
              <a:avLst/>
            </a:prstGeom>
            <a:solidFill>
              <a:schemeClr val="accent5"/>
            </a:solidFill>
            <a:ln>
              <a:noFill/>
            </a:ln>
          </p:spPr>
          <p:txBody>
            <a:bodyPr lIns="91425" tIns="91425" rIns="91425" bIns="91425" anchor="ctr" anchorCtr="0">
              <a:noAutofit/>
            </a:bodyPr>
            <a:lstStyle/>
            <a:p>
              <a:pPr lvl="0">
                <a:spcBef>
                  <a:spcPts val="0"/>
                </a:spcBef>
                <a:buNone/>
              </a:pPr>
              <a:endParaRPr/>
            </a:p>
          </p:txBody>
        </p:sp>
        <p:sp>
          <p:nvSpPr>
            <p:cNvPr id="31" name="Shape 31"/>
            <p:cNvSpPr/>
            <p:nvPr/>
          </p:nvSpPr>
          <p:spPr>
            <a:xfrm flipH="1">
              <a:off x="6181162" y="3903669"/>
              <a:ext cx="989100" cy="987900"/>
            </a:xfrm>
            <a:prstGeom prst="rtTriangle">
              <a:avLst/>
            </a:prstGeom>
            <a:solidFill>
              <a:schemeClr val="accent5"/>
            </a:solidFill>
            <a:ln>
              <a:noFill/>
            </a:ln>
          </p:spPr>
          <p:txBody>
            <a:bodyPr lIns="91425" tIns="91425" rIns="91425" bIns="91425" anchor="ctr" anchorCtr="0">
              <a:noAutofit/>
            </a:bodyPr>
            <a:lstStyle/>
            <a:p>
              <a:pPr lvl="0">
                <a:spcBef>
                  <a:spcPts val="0"/>
                </a:spcBef>
                <a:buNone/>
              </a:pPr>
              <a:endParaRPr/>
            </a:p>
          </p:txBody>
        </p:sp>
        <p:sp>
          <p:nvSpPr>
            <p:cNvPr id="32" name="Shape 32"/>
            <p:cNvSpPr/>
            <p:nvPr/>
          </p:nvSpPr>
          <p:spPr>
            <a:xfrm>
              <a:off x="7170274" y="3903669"/>
              <a:ext cx="989100" cy="987900"/>
            </a:xfrm>
            <a:prstGeom prst="rect">
              <a:avLst/>
            </a:prstGeom>
            <a:solidFill>
              <a:schemeClr val="accent4"/>
            </a:solidFill>
            <a:ln>
              <a:noFill/>
            </a:ln>
          </p:spPr>
          <p:txBody>
            <a:bodyPr lIns="91425" tIns="91425" rIns="91425" bIns="91425" anchor="ctr" anchorCtr="0">
              <a:noAutofit/>
            </a:bodyPr>
            <a:lstStyle/>
            <a:p>
              <a:pPr lvl="0">
                <a:spcBef>
                  <a:spcPts val="0"/>
                </a:spcBef>
                <a:buNone/>
              </a:pPr>
              <a:endParaRPr/>
            </a:p>
          </p:txBody>
        </p:sp>
        <p:sp>
          <p:nvSpPr>
            <p:cNvPr id="33" name="Shape 33"/>
            <p:cNvSpPr/>
            <p:nvPr/>
          </p:nvSpPr>
          <p:spPr>
            <a:xfrm rot="10800000">
              <a:off x="8154757" y="3903682"/>
              <a:ext cx="989100" cy="987900"/>
            </a:xfrm>
            <a:prstGeom prst="rtTriangle">
              <a:avLst/>
            </a:prstGeom>
            <a:solidFill>
              <a:schemeClr val="accent3"/>
            </a:solidFill>
            <a:ln>
              <a:noFill/>
            </a:ln>
          </p:spPr>
          <p:txBody>
            <a:bodyPr lIns="91425" tIns="91425" rIns="91425" bIns="91425" anchor="ctr" anchorCtr="0">
              <a:noAutofit/>
            </a:bodyPr>
            <a:lstStyle/>
            <a:p>
              <a:pPr lvl="0">
                <a:spcBef>
                  <a:spcPts val="0"/>
                </a:spcBef>
                <a:buNone/>
              </a:pPr>
              <a:endParaRPr/>
            </a:p>
          </p:txBody>
        </p:sp>
        <p:sp>
          <p:nvSpPr>
            <p:cNvPr id="34" name="Shape 34"/>
            <p:cNvSpPr/>
            <p:nvPr/>
          </p:nvSpPr>
          <p:spPr>
            <a:xfrm>
              <a:off x="0" y="4891594"/>
              <a:ext cx="9144000" cy="252000"/>
            </a:xfrm>
            <a:prstGeom prst="rect">
              <a:avLst/>
            </a:prstGeom>
            <a:solidFill>
              <a:schemeClr val="dk1"/>
            </a:solidFill>
            <a:ln>
              <a:noFill/>
            </a:ln>
          </p:spPr>
          <p:txBody>
            <a:bodyPr lIns="91425" tIns="91425" rIns="91425" bIns="91425" anchor="ctr" anchorCtr="0">
              <a:noAutofit/>
            </a:bodyPr>
            <a:lstStyle/>
            <a:p>
              <a:pPr lvl="0">
                <a:spcBef>
                  <a:spcPts val="0"/>
                </a:spcBef>
                <a:buNone/>
              </a:pPr>
              <a:endParaRPr/>
            </a:p>
          </p:txBody>
        </p:sp>
      </p:grpSp>
      <p:sp>
        <p:nvSpPr>
          <p:cNvPr id="35" name="Shape 35"/>
          <p:cNvSpPr txBox="1">
            <a:spLocks noGrp="1"/>
          </p:cNvSpPr>
          <p:nvPr>
            <p:ph type="title"/>
          </p:nvPr>
        </p:nvSpPr>
        <p:spPr>
          <a:xfrm>
            <a:off x="311700" y="410000"/>
            <a:ext cx="8520600" cy="6078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6" name="Shape 36"/>
          <p:cNvSpPr txBox="1">
            <a:spLocks noGrp="1"/>
          </p:cNvSpPr>
          <p:nvPr>
            <p:ph type="body" idx="1"/>
          </p:nvPr>
        </p:nvSpPr>
        <p:spPr>
          <a:xfrm>
            <a:off x="311700" y="1229875"/>
            <a:ext cx="8520600" cy="33390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7" name="Shape 37"/>
          <p:cNvSpPr txBox="1">
            <a:spLocks noGrp="1"/>
          </p:cNvSpPr>
          <p:nvPr>
            <p:ph type="sldNum" idx="12"/>
          </p:nvPr>
        </p:nvSpPr>
        <p:spPr>
          <a:xfrm>
            <a:off x="8460431" y="4651190"/>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311700" y="410000"/>
            <a:ext cx="8520600" cy="6078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0" name="Shape 40"/>
          <p:cNvSpPr txBox="1">
            <a:spLocks noGrp="1"/>
          </p:cNvSpPr>
          <p:nvPr>
            <p:ph type="body" idx="1"/>
          </p:nvPr>
        </p:nvSpPr>
        <p:spPr>
          <a:xfrm>
            <a:off x="311700" y="1229975"/>
            <a:ext cx="3999900" cy="33390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41" name="Shape 41"/>
          <p:cNvSpPr txBox="1">
            <a:spLocks noGrp="1"/>
          </p:cNvSpPr>
          <p:nvPr>
            <p:ph type="body" idx="2"/>
          </p:nvPr>
        </p:nvSpPr>
        <p:spPr>
          <a:xfrm>
            <a:off x="4832400" y="1229975"/>
            <a:ext cx="3999900" cy="33390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42" name="Shape 42"/>
          <p:cNvSpPr txBox="1">
            <a:spLocks noGrp="1"/>
          </p:cNvSpPr>
          <p:nvPr>
            <p:ph type="sldNum" idx="12"/>
          </p:nvPr>
        </p:nvSpPr>
        <p:spPr>
          <a:xfrm>
            <a:off x="8460431" y="4651190"/>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dk2"/>
                </a:solidFill>
              </a:rPr>
              <a:t>‹#›</a:t>
            </a:fld>
            <a:endParaRPr lang="en">
              <a:solidFill>
                <a:schemeClr val="dk2"/>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3"/>
        <p:cNvGrpSpPr/>
        <p:nvPr/>
      </p:nvGrpSpPr>
      <p:grpSpPr>
        <a:xfrm>
          <a:off x="0" y="0"/>
          <a:ext cx="0" cy="0"/>
          <a:chOff x="0" y="0"/>
          <a:chExt cx="0" cy="0"/>
        </a:xfrm>
      </p:grpSpPr>
      <p:sp>
        <p:nvSpPr>
          <p:cNvPr id="44" name="Shape 44"/>
          <p:cNvSpPr txBox="1">
            <a:spLocks noGrp="1"/>
          </p:cNvSpPr>
          <p:nvPr>
            <p:ph type="title"/>
          </p:nvPr>
        </p:nvSpPr>
        <p:spPr>
          <a:xfrm>
            <a:off x="311700" y="410000"/>
            <a:ext cx="8520600" cy="6078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5" name="Shape 45"/>
          <p:cNvSpPr txBox="1">
            <a:spLocks noGrp="1"/>
          </p:cNvSpPr>
          <p:nvPr>
            <p:ph type="sldNum" idx="12"/>
          </p:nvPr>
        </p:nvSpPr>
        <p:spPr>
          <a:xfrm>
            <a:off x="8460431" y="4651190"/>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dk2"/>
                </a:solidFill>
              </a:rPr>
              <a:t>‹#›</a:t>
            </a:fld>
            <a:endParaRPr lang="en">
              <a:solidFill>
                <a:schemeClr val="dk2"/>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46"/>
        <p:cNvGrpSpPr/>
        <p:nvPr/>
      </p:nvGrpSpPr>
      <p:grpSpPr>
        <a:xfrm>
          <a:off x="0" y="0"/>
          <a:ext cx="0" cy="0"/>
          <a:chOff x="0" y="0"/>
          <a:chExt cx="0" cy="0"/>
        </a:xfrm>
      </p:grpSpPr>
      <p:sp>
        <p:nvSpPr>
          <p:cNvPr id="47" name="Shape 47"/>
          <p:cNvSpPr txBox="1">
            <a:spLocks noGrp="1"/>
          </p:cNvSpPr>
          <p:nvPr>
            <p:ph type="title"/>
          </p:nvPr>
        </p:nvSpPr>
        <p:spPr>
          <a:xfrm>
            <a:off x="311700" y="555600"/>
            <a:ext cx="2808000" cy="755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48" name="Shape 48"/>
          <p:cNvSpPr txBox="1">
            <a:spLocks noGrp="1"/>
          </p:cNvSpPr>
          <p:nvPr>
            <p:ph type="body" idx="1"/>
          </p:nvPr>
        </p:nvSpPr>
        <p:spPr>
          <a:xfrm>
            <a:off x="311700" y="1465804"/>
            <a:ext cx="2808000" cy="31032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49" name="Shape 49"/>
          <p:cNvSpPr txBox="1">
            <a:spLocks noGrp="1"/>
          </p:cNvSpPr>
          <p:nvPr>
            <p:ph type="sldNum" idx="12"/>
          </p:nvPr>
        </p:nvSpPr>
        <p:spPr>
          <a:xfrm>
            <a:off x="8460431" y="4651190"/>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dk2"/>
                </a:solidFill>
              </a:rPr>
              <a:t>‹#›</a:t>
            </a:fld>
            <a:endParaRPr lang="en">
              <a:solidFill>
                <a:schemeClr val="dk2"/>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bg>
      <p:bgPr>
        <a:solidFill>
          <a:schemeClr val="accent4"/>
        </a:solidFill>
        <a:effectLst/>
      </p:bgPr>
    </p:bg>
    <p:spTree>
      <p:nvGrpSpPr>
        <p:cNvPr id="1" name="Shape 50"/>
        <p:cNvGrpSpPr/>
        <p:nvPr/>
      </p:nvGrpSpPr>
      <p:grpSpPr>
        <a:xfrm>
          <a:off x="0" y="0"/>
          <a:ext cx="0" cy="0"/>
          <a:chOff x="0" y="0"/>
          <a:chExt cx="0" cy="0"/>
        </a:xfrm>
      </p:grpSpPr>
      <p:grpSp>
        <p:nvGrpSpPr>
          <p:cNvPr id="51" name="Shape 51"/>
          <p:cNvGrpSpPr/>
          <p:nvPr/>
        </p:nvGrpSpPr>
        <p:grpSpPr>
          <a:xfrm>
            <a:off x="6098378" y="4"/>
            <a:ext cx="3045625" cy="2030570"/>
            <a:chOff x="6098378" y="4"/>
            <a:chExt cx="3045625" cy="2030570"/>
          </a:xfrm>
        </p:grpSpPr>
        <p:sp>
          <p:nvSpPr>
            <p:cNvPr id="52" name="Shape 52"/>
            <p:cNvSpPr/>
            <p:nvPr/>
          </p:nvSpPr>
          <p:spPr>
            <a:xfrm>
              <a:off x="8128803" y="15"/>
              <a:ext cx="1015200" cy="1015200"/>
            </a:xfrm>
            <a:prstGeom prst="rect">
              <a:avLst/>
            </a:prstGeom>
            <a:solidFill>
              <a:schemeClr val="accent3"/>
            </a:solidFill>
            <a:ln>
              <a:noFill/>
            </a:ln>
          </p:spPr>
          <p:txBody>
            <a:bodyPr lIns="91425" tIns="91425" rIns="91425" bIns="91425" anchor="ctr" anchorCtr="0">
              <a:noAutofit/>
            </a:bodyPr>
            <a:lstStyle/>
            <a:p>
              <a:pPr lvl="0">
                <a:spcBef>
                  <a:spcPts val="0"/>
                </a:spcBef>
                <a:buNone/>
              </a:pPr>
              <a:endParaRPr/>
            </a:p>
          </p:txBody>
        </p:sp>
        <p:sp>
          <p:nvSpPr>
            <p:cNvPr id="53" name="Shape 53"/>
            <p:cNvSpPr/>
            <p:nvPr/>
          </p:nvSpPr>
          <p:spPr>
            <a:xfrm flipH="1">
              <a:off x="7113463" y="4"/>
              <a:ext cx="1015200" cy="1015200"/>
            </a:xfrm>
            <a:prstGeom prst="rtTriangle">
              <a:avLst/>
            </a:prstGeom>
            <a:solidFill>
              <a:schemeClr val="accent5"/>
            </a:solidFill>
            <a:ln>
              <a:noFill/>
            </a:ln>
          </p:spPr>
          <p:txBody>
            <a:bodyPr lIns="91425" tIns="91425" rIns="91425" bIns="91425" anchor="ctr" anchorCtr="0">
              <a:noAutofit/>
            </a:bodyPr>
            <a:lstStyle/>
            <a:p>
              <a:pPr lvl="0">
                <a:spcBef>
                  <a:spcPts val="0"/>
                </a:spcBef>
                <a:buNone/>
              </a:pPr>
              <a:endParaRPr/>
            </a:p>
          </p:txBody>
        </p:sp>
        <p:sp>
          <p:nvSpPr>
            <p:cNvPr id="54" name="Shape 54"/>
            <p:cNvSpPr/>
            <p:nvPr/>
          </p:nvSpPr>
          <p:spPr>
            <a:xfrm rot="10800000" flipH="1">
              <a:off x="7113588" y="106"/>
              <a:ext cx="1015200" cy="1015200"/>
            </a:xfrm>
            <a:prstGeom prst="rtTriangle">
              <a:avLst/>
            </a:prstGeom>
            <a:solidFill>
              <a:schemeClr val="accent3"/>
            </a:solidFill>
            <a:ln>
              <a:noFill/>
            </a:ln>
          </p:spPr>
          <p:txBody>
            <a:bodyPr lIns="91425" tIns="91425" rIns="91425" bIns="91425" anchor="ctr" anchorCtr="0">
              <a:noAutofit/>
            </a:bodyPr>
            <a:lstStyle/>
            <a:p>
              <a:pPr lvl="0">
                <a:spcBef>
                  <a:spcPts val="0"/>
                </a:spcBef>
                <a:buNone/>
              </a:pPr>
              <a:endParaRPr/>
            </a:p>
          </p:txBody>
        </p:sp>
        <p:sp>
          <p:nvSpPr>
            <p:cNvPr id="55" name="Shape 55"/>
            <p:cNvSpPr/>
            <p:nvPr/>
          </p:nvSpPr>
          <p:spPr>
            <a:xfrm rot="10800000">
              <a:off x="6098378" y="96"/>
              <a:ext cx="1015200" cy="1015200"/>
            </a:xfrm>
            <a:prstGeom prst="rtTriangle">
              <a:avLst/>
            </a:prstGeom>
            <a:solidFill>
              <a:schemeClr val="accent5"/>
            </a:solidFill>
            <a:ln>
              <a:noFill/>
            </a:ln>
          </p:spPr>
          <p:txBody>
            <a:bodyPr lIns="91425" tIns="91425" rIns="91425" bIns="91425" anchor="ctr" anchorCtr="0">
              <a:noAutofit/>
            </a:bodyPr>
            <a:lstStyle/>
            <a:p>
              <a:pPr lvl="0">
                <a:spcBef>
                  <a:spcPts val="0"/>
                </a:spcBef>
                <a:buNone/>
              </a:pPr>
              <a:endParaRPr/>
            </a:p>
          </p:txBody>
        </p:sp>
        <p:sp>
          <p:nvSpPr>
            <p:cNvPr id="56" name="Shape 56"/>
            <p:cNvSpPr/>
            <p:nvPr/>
          </p:nvSpPr>
          <p:spPr>
            <a:xfrm rot="10800000">
              <a:off x="8128789" y="1015375"/>
              <a:ext cx="1015200" cy="1015200"/>
            </a:xfrm>
            <a:prstGeom prst="rtTriangle">
              <a:avLst/>
            </a:prstGeom>
            <a:solidFill>
              <a:schemeClr val="accent5"/>
            </a:solidFill>
            <a:ln>
              <a:noFill/>
            </a:ln>
          </p:spPr>
          <p:txBody>
            <a:bodyPr lIns="91425" tIns="91425" rIns="91425" bIns="91425" anchor="ctr" anchorCtr="0">
              <a:noAutofit/>
            </a:bodyPr>
            <a:lstStyle/>
            <a:p>
              <a:pPr lvl="0">
                <a:spcBef>
                  <a:spcPts val="0"/>
                </a:spcBef>
                <a:buNone/>
              </a:pPr>
              <a:endParaRPr/>
            </a:p>
          </p:txBody>
        </p:sp>
      </p:grpSp>
      <p:sp>
        <p:nvSpPr>
          <p:cNvPr id="57" name="Shape 57"/>
          <p:cNvSpPr txBox="1">
            <a:spLocks noGrp="1"/>
          </p:cNvSpPr>
          <p:nvPr>
            <p:ph type="title"/>
          </p:nvPr>
        </p:nvSpPr>
        <p:spPr>
          <a:xfrm>
            <a:off x="490250" y="526350"/>
            <a:ext cx="5618700" cy="4090800"/>
          </a:xfrm>
          <a:prstGeom prst="rect">
            <a:avLst/>
          </a:prstGeom>
        </p:spPr>
        <p:txBody>
          <a:bodyPr lIns="91425" tIns="91425" rIns="91425" bIns="91425" anchor="ctr" anchorCtr="0"/>
          <a:lstStyle>
            <a:lvl1pPr lvl="0">
              <a:spcBef>
                <a:spcPts val="0"/>
              </a:spcBef>
              <a:buClr>
                <a:schemeClr val="lt1"/>
              </a:buClr>
              <a:buSzPct val="100000"/>
              <a:defRPr sz="4800">
                <a:solidFill>
                  <a:schemeClr val="lt1"/>
                </a:solidFill>
              </a:defRPr>
            </a:lvl1pPr>
            <a:lvl2pPr lvl="1">
              <a:spcBef>
                <a:spcPts val="0"/>
              </a:spcBef>
              <a:buClr>
                <a:schemeClr val="lt1"/>
              </a:buClr>
              <a:buSzPct val="100000"/>
              <a:defRPr sz="4800">
                <a:solidFill>
                  <a:schemeClr val="lt1"/>
                </a:solidFill>
              </a:defRPr>
            </a:lvl2pPr>
            <a:lvl3pPr lvl="2">
              <a:spcBef>
                <a:spcPts val="0"/>
              </a:spcBef>
              <a:buClr>
                <a:schemeClr val="lt1"/>
              </a:buClr>
              <a:buSzPct val="100000"/>
              <a:defRPr sz="4800">
                <a:solidFill>
                  <a:schemeClr val="lt1"/>
                </a:solidFill>
              </a:defRPr>
            </a:lvl3pPr>
            <a:lvl4pPr lvl="3">
              <a:spcBef>
                <a:spcPts val="0"/>
              </a:spcBef>
              <a:buClr>
                <a:schemeClr val="lt1"/>
              </a:buClr>
              <a:buSzPct val="100000"/>
              <a:defRPr sz="4800">
                <a:solidFill>
                  <a:schemeClr val="lt1"/>
                </a:solidFill>
              </a:defRPr>
            </a:lvl4pPr>
            <a:lvl5pPr lvl="4">
              <a:spcBef>
                <a:spcPts val="0"/>
              </a:spcBef>
              <a:buClr>
                <a:schemeClr val="lt1"/>
              </a:buClr>
              <a:buSzPct val="100000"/>
              <a:defRPr sz="4800">
                <a:solidFill>
                  <a:schemeClr val="lt1"/>
                </a:solidFill>
              </a:defRPr>
            </a:lvl5pPr>
            <a:lvl6pPr lvl="5">
              <a:spcBef>
                <a:spcPts val="0"/>
              </a:spcBef>
              <a:buClr>
                <a:schemeClr val="lt1"/>
              </a:buClr>
              <a:buSzPct val="100000"/>
              <a:defRPr sz="4800">
                <a:solidFill>
                  <a:schemeClr val="lt1"/>
                </a:solidFill>
              </a:defRPr>
            </a:lvl6pPr>
            <a:lvl7pPr lvl="6">
              <a:spcBef>
                <a:spcPts val="0"/>
              </a:spcBef>
              <a:buClr>
                <a:schemeClr val="lt1"/>
              </a:buClr>
              <a:buSzPct val="100000"/>
              <a:defRPr sz="4800">
                <a:solidFill>
                  <a:schemeClr val="lt1"/>
                </a:solidFill>
              </a:defRPr>
            </a:lvl7pPr>
            <a:lvl8pPr lvl="7">
              <a:spcBef>
                <a:spcPts val="0"/>
              </a:spcBef>
              <a:buClr>
                <a:schemeClr val="lt1"/>
              </a:buClr>
              <a:buSzPct val="100000"/>
              <a:defRPr sz="4800">
                <a:solidFill>
                  <a:schemeClr val="lt1"/>
                </a:solidFill>
              </a:defRPr>
            </a:lvl8pPr>
            <a:lvl9pPr lvl="8">
              <a:spcBef>
                <a:spcPts val="0"/>
              </a:spcBef>
              <a:buClr>
                <a:schemeClr val="lt1"/>
              </a:buClr>
              <a:buSzPct val="100000"/>
              <a:defRPr sz="4800">
                <a:solidFill>
                  <a:schemeClr val="lt1"/>
                </a:solidFill>
              </a:defRPr>
            </a:lvl9pPr>
          </a:lstStyle>
          <a:p>
            <a:endParaRPr/>
          </a:p>
        </p:txBody>
      </p:sp>
      <p:sp>
        <p:nvSpPr>
          <p:cNvPr id="58" name="Shape 58"/>
          <p:cNvSpPr txBox="1">
            <a:spLocks noGrp="1"/>
          </p:cNvSpPr>
          <p:nvPr>
            <p:ph type="sldNum" idx="12"/>
          </p:nvPr>
        </p:nvSpPr>
        <p:spPr>
          <a:xfrm>
            <a:off x="8460431" y="4651190"/>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59"/>
        <p:cNvGrpSpPr/>
        <p:nvPr/>
      </p:nvGrpSpPr>
      <p:grpSpPr>
        <a:xfrm>
          <a:off x="0" y="0"/>
          <a:ext cx="0" cy="0"/>
          <a:chOff x="0" y="0"/>
          <a:chExt cx="0" cy="0"/>
        </a:xfrm>
      </p:grpSpPr>
      <p:sp>
        <p:nvSpPr>
          <p:cNvPr id="60" name="Shape 60"/>
          <p:cNvSpPr/>
          <p:nvPr/>
        </p:nvSpPr>
        <p:spPr>
          <a:xfrm>
            <a:off x="4572000" y="-175"/>
            <a:ext cx="4572000" cy="5143500"/>
          </a:xfrm>
          <a:prstGeom prst="rect">
            <a:avLst/>
          </a:prstGeom>
          <a:solidFill>
            <a:schemeClr val="dk1"/>
          </a:solidFill>
          <a:ln>
            <a:noFill/>
          </a:ln>
        </p:spPr>
        <p:txBody>
          <a:bodyPr lIns="91425" tIns="91425" rIns="91425" bIns="91425" anchor="ctr" anchorCtr="0">
            <a:noAutofit/>
          </a:bodyPr>
          <a:lstStyle/>
          <a:p>
            <a:pPr lvl="0">
              <a:spcBef>
                <a:spcPts val="0"/>
              </a:spcBef>
              <a:buNone/>
            </a:pPr>
            <a:endParaRPr/>
          </a:p>
        </p:txBody>
      </p:sp>
      <p:cxnSp>
        <p:nvCxnSpPr>
          <p:cNvPr id="61" name="Shape 61"/>
          <p:cNvCxnSpPr/>
          <p:nvPr/>
        </p:nvCxnSpPr>
        <p:spPr>
          <a:xfrm>
            <a:off x="5029675" y="4495500"/>
            <a:ext cx="468300" cy="0"/>
          </a:xfrm>
          <a:prstGeom prst="straightConnector1">
            <a:avLst/>
          </a:prstGeom>
          <a:noFill/>
          <a:ln w="19050" cap="flat" cmpd="sng">
            <a:solidFill>
              <a:schemeClr val="lt1"/>
            </a:solidFill>
            <a:prstDash val="solid"/>
            <a:round/>
            <a:headEnd type="none" w="med" len="med"/>
            <a:tailEnd type="none" w="med" len="med"/>
          </a:ln>
        </p:spPr>
      </p:cxnSp>
      <p:sp>
        <p:nvSpPr>
          <p:cNvPr id="62" name="Shape 62"/>
          <p:cNvSpPr txBox="1">
            <a:spLocks noGrp="1"/>
          </p:cNvSpPr>
          <p:nvPr>
            <p:ph type="title"/>
          </p:nvPr>
        </p:nvSpPr>
        <p:spPr>
          <a:xfrm>
            <a:off x="265500" y="1151100"/>
            <a:ext cx="4045200" cy="15645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63" name="Shape 63"/>
          <p:cNvSpPr txBox="1">
            <a:spLocks noGrp="1"/>
          </p:cNvSpPr>
          <p:nvPr>
            <p:ph type="subTitle" idx="1"/>
          </p:nvPr>
        </p:nvSpPr>
        <p:spPr>
          <a:xfrm>
            <a:off x="265500" y="2769001"/>
            <a:ext cx="4045200" cy="12693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64" name="Shape 64"/>
          <p:cNvSpPr txBox="1">
            <a:spLocks noGrp="1"/>
          </p:cNvSpPr>
          <p:nvPr>
            <p:ph type="body" idx="2"/>
          </p:nvPr>
        </p:nvSpPr>
        <p:spPr>
          <a:xfrm>
            <a:off x="4939500" y="724200"/>
            <a:ext cx="3837000" cy="3695100"/>
          </a:xfrm>
          <a:prstGeom prst="rect">
            <a:avLst/>
          </a:prstGeom>
        </p:spPr>
        <p:txBody>
          <a:bodyPr lIns="91425" tIns="91425" rIns="91425" bIns="91425" anchor="ctr" anchorCtr="0"/>
          <a:lstStyle>
            <a:lvl1pPr lvl="0">
              <a:spcBef>
                <a:spcPts val="0"/>
              </a:spcBef>
              <a:buClr>
                <a:schemeClr val="lt1"/>
              </a:buClr>
              <a:defRPr>
                <a:solidFill>
                  <a:schemeClr val="lt1"/>
                </a:solidFill>
              </a:defRPr>
            </a:lvl1pPr>
            <a:lvl2pPr lvl="1">
              <a:spcBef>
                <a:spcPts val="0"/>
              </a:spcBef>
              <a:buClr>
                <a:schemeClr val="lt1"/>
              </a:buClr>
              <a:defRPr>
                <a:solidFill>
                  <a:schemeClr val="lt1"/>
                </a:solidFill>
              </a:defRPr>
            </a:lvl2pPr>
            <a:lvl3pPr lvl="2">
              <a:spcBef>
                <a:spcPts val="0"/>
              </a:spcBef>
              <a:buClr>
                <a:schemeClr val="lt1"/>
              </a:buClr>
              <a:defRPr>
                <a:solidFill>
                  <a:schemeClr val="lt1"/>
                </a:solidFill>
              </a:defRPr>
            </a:lvl3pPr>
            <a:lvl4pPr lvl="3">
              <a:spcBef>
                <a:spcPts val="0"/>
              </a:spcBef>
              <a:buClr>
                <a:schemeClr val="lt1"/>
              </a:buClr>
              <a:defRPr>
                <a:solidFill>
                  <a:schemeClr val="lt1"/>
                </a:solidFill>
              </a:defRPr>
            </a:lvl4pPr>
            <a:lvl5pPr lvl="4">
              <a:spcBef>
                <a:spcPts val="0"/>
              </a:spcBef>
              <a:buClr>
                <a:schemeClr val="lt1"/>
              </a:buClr>
              <a:defRPr>
                <a:solidFill>
                  <a:schemeClr val="lt1"/>
                </a:solidFill>
              </a:defRPr>
            </a:lvl5pPr>
            <a:lvl6pPr lvl="5">
              <a:spcBef>
                <a:spcPts val="0"/>
              </a:spcBef>
              <a:buClr>
                <a:schemeClr val="lt1"/>
              </a:buClr>
              <a:defRPr>
                <a:solidFill>
                  <a:schemeClr val="lt1"/>
                </a:solidFill>
              </a:defRPr>
            </a:lvl6pPr>
            <a:lvl7pPr lvl="6">
              <a:spcBef>
                <a:spcPts val="0"/>
              </a:spcBef>
              <a:buClr>
                <a:schemeClr val="lt1"/>
              </a:buClr>
              <a:defRPr>
                <a:solidFill>
                  <a:schemeClr val="lt1"/>
                </a:solidFill>
              </a:defRPr>
            </a:lvl7pPr>
            <a:lvl8pPr lvl="7">
              <a:spcBef>
                <a:spcPts val="0"/>
              </a:spcBef>
              <a:buClr>
                <a:schemeClr val="lt1"/>
              </a:buClr>
              <a:defRPr>
                <a:solidFill>
                  <a:schemeClr val="lt1"/>
                </a:solidFill>
              </a:defRPr>
            </a:lvl8pPr>
            <a:lvl9pPr lvl="8">
              <a:spcBef>
                <a:spcPts val="0"/>
              </a:spcBef>
              <a:buClr>
                <a:schemeClr val="lt1"/>
              </a:buClr>
              <a:defRPr>
                <a:solidFill>
                  <a:schemeClr val="lt1"/>
                </a:solidFill>
              </a:defRPr>
            </a:lvl9pPr>
          </a:lstStyle>
          <a:p>
            <a:endParaRPr/>
          </a:p>
        </p:txBody>
      </p:sp>
      <p:sp>
        <p:nvSpPr>
          <p:cNvPr id="65" name="Shape 65"/>
          <p:cNvSpPr txBox="1">
            <a:spLocks noGrp="1"/>
          </p:cNvSpPr>
          <p:nvPr>
            <p:ph type="sldNum" idx="12"/>
          </p:nvPr>
        </p:nvSpPr>
        <p:spPr>
          <a:xfrm>
            <a:off x="8460431" y="4651190"/>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66"/>
        <p:cNvGrpSpPr/>
        <p:nvPr/>
      </p:nvGrpSpPr>
      <p:grpSpPr>
        <a:xfrm>
          <a:off x="0" y="0"/>
          <a:ext cx="0" cy="0"/>
          <a:chOff x="0" y="0"/>
          <a:chExt cx="0" cy="0"/>
        </a:xfrm>
      </p:grpSpPr>
      <p:sp>
        <p:nvSpPr>
          <p:cNvPr id="67" name="Shape 67"/>
          <p:cNvSpPr txBox="1">
            <a:spLocks noGrp="1"/>
          </p:cNvSpPr>
          <p:nvPr>
            <p:ph type="body" idx="1"/>
          </p:nvPr>
        </p:nvSpPr>
        <p:spPr>
          <a:xfrm>
            <a:off x="319500" y="4230575"/>
            <a:ext cx="5998800" cy="5988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68" name="Shape 68"/>
          <p:cNvSpPr txBox="1">
            <a:spLocks noGrp="1"/>
          </p:cNvSpPr>
          <p:nvPr>
            <p:ph type="sldNum" idx="12"/>
          </p:nvPr>
        </p:nvSpPr>
        <p:spPr>
          <a:xfrm>
            <a:off x="8460431" y="4651190"/>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dk2"/>
                </a:solidFill>
              </a:rPr>
              <a:t>‹#›</a:t>
            </a:fld>
            <a:endParaRPr lang="en">
              <a:solidFill>
                <a:schemeClr val="dk2"/>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10000"/>
            <a:ext cx="8520600" cy="607800"/>
          </a:xfrm>
          <a:prstGeom prst="rect">
            <a:avLst/>
          </a:prstGeom>
          <a:noFill/>
          <a:ln>
            <a:noFill/>
          </a:ln>
        </p:spPr>
        <p:txBody>
          <a:bodyPr lIns="91425" tIns="91425" rIns="91425" bIns="91425" anchor="t" anchorCtr="0"/>
          <a:lstStyle>
            <a:lvl1pPr lvl="0">
              <a:spcBef>
                <a:spcPts val="0"/>
              </a:spcBef>
              <a:buClr>
                <a:schemeClr val="dk1"/>
              </a:buClr>
              <a:buSzPct val="100000"/>
              <a:buFont typeface="Roboto"/>
              <a:buNone/>
              <a:defRPr sz="3000">
                <a:solidFill>
                  <a:schemeClr val="dk1"/>
                </a:solidFill>
                <a:latin typeface="Roboto"/>
                <a:ea typeface="Roboto"/>
                <a:cs typeface="Roboto"/>
                <a:sym typeface="Roboto"/>
              </a:defRPr>
            </a:lvl1pPr>
            <a:lvl2pPr lvl="1">
              <a:spcBef>
                <a:spcPts val="0"/>
              </a:spcBef>
              <a:buClr>
                <a:schemeClr val="dk1"/>
              </a:buClr>
              <a:buSzPct val="100000"/>
              <a:buFont typeface="Roboto"/>
              <a:buNone/>
              <a:defRPr sz="3000">
                <a:solidFill>
                  <a:schemeClr val="dk1"/>
                </a:solidFill>
                <a:latin typeface="Roboto"/>
                <a:ea typeface="Roboto"/>
                <a:cs typeface="Roboto"/>
                <a:sym typeface="Roboto"/>
              </a:defRPr>
            </a:lvl2pPr>
            <a:lvl3pPr lvl="2">
              <a:spcBef>
                <a:spcPts val="0"/>
              </a:spcBef>
              <a:buClr>
                <a:schemeClr val="dk1"/>
              </a:buClr>
              <a:buSzPct val="100000"/>
              <a:buFont typeface="Roboto"/>
              <a:buNone/>
              <a:defRPr sz="3000">
                <a:solidFill>
                  <a:schemeClr val="dk1"/>
                </a:solidFill>
                <a:latin typeface="Roboto"/>
                <a:ea typeface="Roboto"/>
                <a:cs typeface="Roboto"/>
                <a:sym typeface="Roboto"/>
              </a:defRPr>
            </a:lvl3pPr>
            <a:lvl4pPr lvl="3">
              <a:spcBef>
                <a:spcPts val="0"/>
              </a:spcBef>
              <a:buClr>
                <a:schemeClr val="dk1"/>
              </a:buClr>
              <a:buSzPct val="100000"/>
              <a:buFont typeface="Roboto"/>
              <a:buNone/>
              <a:defRPr sz="3000">
                <a:solidFill>
                  <a:schemeClr val="dk1"/>
                </a:solidFill>
                <a:latin typeface="Roboto"/>
                <a:ea typeface="Roboto"/>
                <a:cs typeface="Roboto"/>
                <a:sym typeface="Roboto"/>
              </a:defRPr>
            </a:lvl4pPr>
            <a:lvl5pPr lvl="4">
              <a:spcBef>
                <a:spcPts val="0"/>
              </a:spcBef>
              <a:buClr>
                <a:schemeClr val="dk1"/>
              </a:buClr>
              <a:buSzPct val="100000"/>
              <a:buFont typeface="Roboto"/>
              <a:buNone/>
              <a:defRPr sz="3000">
                <a:solidFill>
                  <a:schemeClr val="dk1"/>
                </a:solidFill>
                <a:latin typeface="Roboto"/>
                <a:ea typeface="Roboto"/>
                <a:cs typeface="Roboto"/>
                <a:sym typeface="Roboto"/>
              </a:defRPr>
            </a:lvl5pPr>
            <a:lvl6pPr lvl="5">
              <a:spcBef>
                <a:spcPts val="0"/>
              </a:spcBef>
              <a:buClr>
                <a:schemeClr val="dk1"/>
              </a:buClr>
              <a:buSzPct val="100000"/>
              <a:buFont typeface="Roboto"/>
              <a:buNone/>
              <a:defRPr sz="3000">
                <a:solidFill>
                  <a:schemeClr val="dk1"/>
                </a:solidFill>
                <a:latin typeface="Roboto"/>
                <a:ea typeface="Roboto"/>
                <a:cs typeface="Roboto"/>
                <a:sym typeface="Roboto"/>
              </a:defRPr>
            </a:lvl6pPr>
            <a:lvl7pPr lvl="6">
              <a:spcBef>
                <a:spcPts val="0"/>
              </a:spcBef>
              <a:buClr>
                <a:schemeClr val="dk1"/>
              </a:buClr>
              <a:buSzPct val="100000"/>
              <a:buFont typeface="Roboto"/>
              <a:buNone/>
              <a:defRPr sz="3000">
                <a:solidFill>
                  <a:schemeClr val="dk1"/>
                </a:solidFill>
                <a:latin typeface="Roboto"/>
                <a:ea typeface="Roboto"/>
                <a:cs typeface="Roboto"/>
                <a:sym typeface="Roboto"/>
              </a:defRPr>
            </a:lvl7pPr>
            <a:lvl8pPr lvl="7">
              <a:spcBef>
                <a:spcPts val="0"/>
              </a:spcBef>
              <a:buClr>
                <a:schemeClr val="dk1"/>
              </a:buClr>
              <a:buSzPct val="100000"/>
              <a:buFont typeface="Roboto"/>
              <a:buNone/>
              <a:defRPr sz="3000">
                <a:solidFill>
                  <a:schemeClr val="dk1"/>
                </a:solidFill>
                <a:latin typeface="Roboto"/>
                <a:ea typeface="Roboto"/>
                <a:cs typeface="Roboto"/>
                <a:sym typeface="Roboto"/>
              </a:defRPr>
            </a:lvl8pPr>
            <a:lvl9pPr lvl="8">
              <a:spcBef>
                <a:spcPts val="0"/>
              </a:spcBef>
              <a:buClr>
                <a:schemeClr val="dk1"/>
              </a:buClr>
              <a:buSzPct val="100000"/>
              <a:buFont typeface="Roboto"/>
              <a:buNone/>
              <a:defRPr sz="3000">
                <a:solidFill>
                  <a:schemeClr val="dk1"/>
                </a:solidFill>
                <a:latin typeface="Roboto"/>
                <a:ea typeface="Roboto"/>
                <a:cs typeface="Roboto"/>
                <a:sym typeface="Roboto"/>
              </a:defRPr>
            </a:lvl9pPr>
          </a:lstStyle>
          <a:p>
            <a:endParaRPr/>
          </a:p>
        </p:txBody>
      </p:sp>
      <p:sp>
        <p:nvSpPr>
          <p:cNvPr id="7" name="Shape 7"/>
          <p:cNvSpPr txBox="1">
            <a:spLocks noGrp="1"/>
          </p:cNvSpPr>
          <p:nvPr>
            <p:ph type="body" idx="1"/>
          </p:nvPr>
        </p:nvSpPr>
        <p:spPr>
          <a:xfrm>
            <a:off x="311700" y="1229875"/>
            <a:ext cx="8520600" cy="33390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buFont typeface="Roboto"/>
              <a:defRPr sz="1800">
                <a:solidFill>
                  <a:schemeClr val="dk2"/>
                </a:solidFill>
                <a:latin typeface="Roboto"/>
                <a:ea typeface="Roboto"/>
                <a:cs typeface="Roboto"/>
                <a:sym typeface="Roboto"/>
              </a:defRPr>
            </a:lvl1pPr>
            <a:lvl2pPr lvl="1">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2pPr>
            <a:lvl3pPr lvl="2">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3pPr>
            <a:lvl4pPr lvl="3">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4pPr>
            <a:lvl5pPr lvl="4">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5pPr>
            <a:lvl6pPr lvl="5">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6pPr>
            <a:lvl7pPr lvl="6">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7pPr>
            <a:lvl8pPr lvl="7">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8pPr>
            <a:lvl9pPr lvl="8">
              <a:lnSpc>
                <a:spcPct val="115000"/>
              </a:lnSpc>
              <a:spcBef>
                <a:spcPts val="0"/>
              </a:spcBef>
              <a:spcAft>
                <a:spcPts val="1600"/>
              </a:spcAft>
              <a:buClr>
                <a:schemeClr val="dk2"/>
              </a:buClr>
              <a:buFont typeface="Roboto"/>
              <a:defRPr>
                <a:solidFill>
                  <a:schemeClr val="dk2"/>
                </a:solidFill>
                <a:latin typeface="Roboto"/>
                <a:ea typeface="Roboto"/>
                <a:cs typeface="Roboto"/>
                <a:sym typeface="Roboto"/>
              </a:defRPr>
            </a:lvl9pPr>
          </a:lstStyle>
          <a:p>
            <a:endParaRPr/>
          </a:p>
        </p:txBody>
      </p:sp>
      <p:sp>
        <p:nvSpPr>
          <p:cNvPr id="8" name="Shape 8"/>
          <p:cNvSpPr txBox="1">
            <a:spLocks noGrp="1"/>
          </p:cNvSpPr>
          <p:nvPr>
            <p:ph type="sldNum" idx="12"/>
          </p:nvPr>
        </p:nvSpPr>
        <p:spPr>
          <a:xfrm>
            <a:off x="8460431" y="4651190"/>
            <a:ext cx="548700"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lt1"/>
                </a:solidFill>
                <a:latin typeface="Roboto"/>
                <a:ea typeface="Roboto"/>
                <a:cs typeface="Roboto"/>
                <a:sym typeface="Roboto"/>
              </a:rPr>
              <a:t>‹#›</a:t>
            </a:fld>
            <a:endParaRPr lang="en" sz="1000">
              <a:solidFill>
                <a:schemeClr val="lt1"/>
              </a:solidFill>
              <a:latin typeface="Roboto"/>
              <a:ea typeface="Roboto"/>
              <a:cs typeface="Roboto"/>
              <a:sym typeface="Roboto"/>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9.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6.jpg"/></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18.jp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25.JP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7.JPG"/></Relationships>
</file>

<file path=ppt/slides/_rels/slide2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30.JPG"/></Relationships>
</file>

<file path=ppt/slides/_rels/slide2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32.JPG"/></Relationships>
</file>

<file path=ppt/slides/_rels/slide2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7.jpg"/><Relationship Id="rId4"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Shape 99"/>
          <p:cNvSpPr txBox="1">
            <a:spLocks noGrp="1"/>
          </p:cNvSpPr>
          <p:nvPr>
            <p:ph type="ctrTitle"/>
          </p:nvPr>
        </p:nvSpPr>
        <p:spPr>
          <a:xfrm>
            <a:off x="508775" y="2074250"/>
            <a:ext cx="7056600" cy="838800"/>
          </a:xfrm>
          <a:prstGeom prst="rect">
            <a:avLst/>
          </a:prstGeom>
        </p:spPr>
        <p:txBody>
          <a:bodyPr lIns="91425" tIns="91425" rIns="91425" bIns="91425" anchor="b" anchorCtr="0">
            <a:noAutofit/>
          </a:bodyPr>
          <a:lstStyle/>
          <a:p>
            <a:pPr lvl="0">
              <a:spcBef>
                <a:spcPts val="0"/>
              </a:spcBef>
              <a:buNone/>
            </a:pPr>
            <a:r>
              <a:rPr lang="en" sz="4000"/>
              <a:t>An investigation into the milk</a:t>
            </a:r>
          </a:p>
        </p:txBody>
      </p:sp>
      <p:sp>
        <p:nvSpPr>
          <p:cNvPr id="100" name="Shape 100"/>
          <p:cNvSpPr txBox="1">
            <a:spLocks noGrp="1"/>
          </p:cNvSpPr>
          <p:nvPr>
            <p:ph type="subTitle" idx="1"/>
          </p:nvPr>
        </p:nvSpPr>
        <p:spPr>
          <a:xfrm>
            <a:off x="508775" y="2913050"/>
            <a:ext cx="2150100" cy="461100"/>
          </a:xfrm>
          <a:prstGeom prst="rect">
            <a:avLst/>
          </a:prstGeom>
        </p:spPr>
        <p:txBody>
          <a:bodyPr lIns="91425" tIns="91425" rIns="91425" bIns="91425" anchor="t" anchorCtr="0">
            <a:noAutofit/>
          </a:bodyPr>
          <a:lstStyle/>
          <a:p>
            <a:pPr lvl="0">
              <a:spcBef>
                <a:spcPts val="0"/>
              </a:spcBef>
              <a:buNone/>
            </a:pPr>
            <a:r>
              <a:rPr lang="en" sz="2000">
                <a:latin typeface="Calibri"/>
                <a:ea typeface="Calibri"/>
                <a:cs typeface="Calibri"/>
                <a:sym typeface="Calibri"/>
              </a:rPr>
              <a:t>Yucen (Ethan) Wu</a:t>
            </a:r>
          </a:p>
        </p:txBody>
      </p:sp>
      <p:pic>
        <p:nvPicPr>
          <p:cNvPr id="101" name="Shape 101"/>
          <p:cNvPicPr preferRelativeResize="0"/>
          <p:nvPr/>
        </p:nvPicPr>
        <p:blipFill>
          <a:blip r:embed="rId3">
            <a:alphaModFix/>
          </a:blip>
          <a:stretch>
            <a:fillRect/>
          </a:stretch>
        </p:blipFill>
        <p:spPr>
          <a:xfrm>
            <a:off x="508775" y="367374"/>
            <a:ext cx="1385000" cy="1373725"/>
          </a:xfrm>
          <a:prstGeom prst="rect">
            <a:avLst/>
          </a:prstGeom>
          <a:noFill/>
          <a:ln>
            <a:noFill/>
          </a:ln>
        </p:spPr>
      </p:pic>
      <p:sp>
        <p:nvSpPr>
          <p:cNvPr id="102" name="Shape 102"/>
          <p:cNvSpPr txBox="1"/>
          <p:nvPr/>
        </p:nvSpPr>
        <p:spPr>
          <a:xfrm>
            <a:off x="508775" y="3461925"/>
            <a:ext cx="2522100" cy="879000"/>
          </a:xfrm>
          <a:prstGeom prst="rect">
            <a:avLst/>
          </a:prstGeom>
          <a:noFill/>
          <a:ln>
            <a:noFill/>
          </a:ln>
        </p:spPr>
        <p:txBody>
          <a:bodyPr lIns="91425" tIns="91425" rIns="91425" bIns="91425" anchor="t" anchorCtr="0">
            <a:noAutofit/>
          </a:bodyPr>
          <a:lstStyle/>
          <a:p>
            <a:pPr lvl="0">
              <a:spcBef>
                <a:spcPts val="0"/>
              </a:spcBef>
              <a:buNone/>
            </a:pPr>
            <a:r>
              <a:rPr lang="en" sz="1000">
                <a:solidFill>
                  <a:srgbClr val="FFFFFF"/>
                </a:solidFill>
                <a:latin typeface="Calibri"/>
                <a:ea typeface="Calibri"/>
                <a:cs typeface="Calibri"/>
                <a:sym typeface="Calibri"/>
              </a:rPr>
              <a:t>-----------------------------------------------</a:t>
            </a:r>
          </a:p>
          <a:p>
            <a:pPr lvl="0">
              <a:spcBef>
                <a:spcPts val="0"/>
              </a:spcBef>
              <a:buNone/>
            </a:pPr>
            <a:endParaRPr sz="800">
              <a:solidFill>
                <a:srgbClr val="FFFFFF"/>
              </a:solidFill>
              <a:latin typeface="Calibri"/>
              <a:ea typeface="Calibri"/>
              <a:cs typeface="Calibri"/>
              <a:sym typeface="Calibri"/>
            </a:endParaRPr>
          </a:p>
          <a:p>
            <a:pPr lvl="0">
              <a:spcBef>
                <a:spcPts val="0"/>
              </a:spcBef>
              <a:buNone/>
            </a:pPr>
            <a:r>
              <a:rPr lang="en" sz="1000">
                <a:solidFill>
                  <a:srgbClr val="FFFFFF"/>
                </a:solidFill>
                <a:latin typeface="Calibri"/>
                <a:ea typeface="Calibri"/>
                <a:cs typeface="Calibri"/>
                <a:sym typeface="Calibri"/>
              </a:rPr>
              <a:t>5th IYNT 2017</a:t>
            </a:r>
          </a:p>
          <a:p>
            <a:pPr lvl="0">
              <a:spcBef>
                <a:spcPts val="0"/>
              </a:spcBef>
              <a:buNone/>
            </a:pPr>
            <a:endParaRPr sz="800">
              <a:solidFill>
                <a:srgbClr val="FFFFFF"/>
              </a:solidFill>
              <a:latin typeface="Calibri"/>
              <a:ea typeface="Calibri"/>
              <a:cs typeface="Calibri"/>
              <a:sym typeface="Calibri"/>
            </a:endParaRPr>
          </a:p>
          <a:p>
            <a:pPr lvl="0">
              <a:spcBef>
                <a:spcPts val="0"/>
              </a:spcBef>
              <a:buNone/>
            </a:pPr>
            <a:r>
              <a:rPr lang="en" sz="1000">
                <a:solidFill>
                  <a:srgbClr val="FFFFFF"/>
                </a:solidFill>
                <a:latin typeface="Calibri"/>
                <a:ea typeface="Calibri"/>
                <a:cs typeface="Calibri"/>
                <a:sym typeface="Calibri"/>
              </a:rPr>
              <a:t>Wellington High School</a:t>
            </a:r>
          </a:p>
          <a:p>
            <a:pPr lvl="0">
              <a:spcBef>
                <a:spcPts val="0"/>
              </a:spcBef>
              <a:buNone/>
            </a:pPr>
            <a:endParaRPr sz="600">
              <a:solidFill>
                <a:srgbClr val="FFFFFF"/>
              </a:solidFill>
              <a:latin typeface="Calibri"/>
              <a:ea typeface="Calibri"/>
              <a:cs typeface="Calibri"/>
              <a:sym typeface="Calibri"/>
            </a:endParaRPr>
          </a:p>
        </p:txBody>
      </p:sp>
      <p:sp>
        <p:nvSpPr>
          <p:cNvPr id="103" name="Shape 103"/>
          <p:cNvSpPr txBox="1"/>
          <p:nvPr/>
        </p:nvSpPr>
        <p:spPr>
          <a:xfrm>
            <a:off x="508775" y="1707250"/>
            <a:ext cx="2373600" cy="507600"/>
          </a:xfrm>
          <a:prstGeom prst="rect">
            <a:avLst/>
          </a:prstGeom>
          <a:noFill/>
          <a:ln>
            <a:noFill/>
          </a:ln>
        </p:spPr>
        <p:txBody>
          <a:bodyPr lIns="91425" tIns="91425" rIns="91425" bIns="91425" anchor="t" anchorCtr="0">
            <a:noAutofit/>
          </a:bodyPr>
          <a:lstStyle/>
          <a:p>
            <a:pPr lvl="0">
              <a:spcBef>
                <a:spcPts val="0"/>
              </a:spcBef>
              <a:buNone/>
            </a:pPr>
            <a:r>
              <a:rPr lang="en" sz="2000">
                <a:solidFill>
                  <a:srgbClr val="FFFFFF"/>
                </a:solidFill>
                <a:latin typeface="Roboto"/>
                <a:ea typeface="Roboto"/>
                <a:cs typeface="Roboto"/>
                <a:sym typeface="Roboto"/>
              </a:rPr>
              <a:t>Question No. 12</a:t>
            </a:r>
          </a:p>
        </p:txBody>
      </p:sp>
    </p:spTree>
  </p:cSld>
  <p:clrMapOvr>
    <a:masterClrMapping/>
  </p:clrMapOvr>
  <mc:AlternateContent xmlns:mc="http://schemas.openxmlformats.org/markup-compatibility/2006" xmlns:p14="http://schemas.microsoft.com/office/powerpoint/2010/main">
    <mc:Choice Requires="p14">
      <p:transition spd="slow" p14:dur="2000" advTm="7927"/>
    </mc:Choice>
    <mc:Fallback xmlns="">
      <p:transition spd="slow" advTm="7927"/>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Shape 184"/>
          <p:cNvSpPr txBox="1">
            <a:spLocks noGrp="1"/>
          </p:cNvSpPr>
          <p:nvPr>
            <p:ph type="title"/>
          </p:nvPr>
        </p:nvSpPr>
        <p:spPr>
          <a:xfrm>
            <a:off x="345525" y="260175"/>
            <a:ext cx="2037600" cy="607800"/>
          </a:xfrm>
          <a:prstGeom prst="rect">
            <a:avLst/>
          </a:prstGeom>
        </p:spPr>
        <p:txBody>
          <a:bodyPr lIns="91425" tIns="91425" rIns="91425" bIns="91425" anchor="t" anchorCtr="0">
            <a:noAutofit/>
          </a:bodyPr>
          <a:lstStyle/>
          <a:p>
            <a:pPr lvl="0">
              <a:spcBef>
                <a:spcPts val="0"/>
              </a:spcBef>
              <a:buNone/>
            </a:pPr>
            <a:r>
              <a:rPr lang="en"/>
              <a:t>Result - 2</a:t>
            </a:r>
          </a:p>
        </p:txBody>
      </p:sp>
      <p:pic>
        <p:nvPicPr>
          <p:cNvPr id="185" name="Shape 185" descr="iPhone 7 Plus第四次导入 005.JPG"/>
          <p:cNvPicPr preferRelativeResize="0"/>
          <p:nvPr/>
        </p:nvPicPr>
        <p:blipFill>
          <a:blip r:embed="rId3">
            <a:alphaModFix/>
          </a:blip>
          <a:stretch>
            <a:fillRect/>
          </a:stretch>
        </p:blipFill>
        <p:spPr>
          <a:xfrm>
            <a:off x="959700" y="1146050"/>
            <a:ext cx="2865676" cy="3820902"/>
          </a:xfrm>
          <a:prstGeom prst="rect">
            <a:avLst/>
          </a:prstGeom>
          <a:noFill/>
          <a:ln>
            <a:noFill/>
          </a:ln>
        </p:spPr>
      </p:pic>
      <p:pic>
        <p:nvPicPr>
          <p:cNvPr id="186" name="Shape 186" descr="iPhone 7 Plus第四次导入 006.JPG"/>
          <p:cNvPicPr preferRelativeResize="0"/>
          <p:nvPr/>
        </p:nvPicPr>
        <p:blipFill>
          <a:blip r:embed="rId4">
            <a:alphaModFix/>
          </a:blip>
          <a:stretch>
            <a:fillRect/>
          </a:stretch>
        </p:blipFill>
        <p:spPr>
          <a:xfrm>
            <a:off x="5268476" y="1146050"/>
            <a:ext cx="2865676" cy="3820902"/>
          </a:xfrm>
          <a:prstGeom prst="rect">
            <a:avLst/>
          </a:prstGeom>
          <a:noFill/>
          <a:ln>
            <a:noFill/>
          </a:ln>
        </p:spPr>
      </p:pic>
      <p:sp>
        <p:nvSpPr>
          <p:cNvPr id="187" name="Shape 187"/>
          <p:cNvSpPr txBox="1"/>
          <p:nvPr/>
        </p:nvSpPr>
        <p:spPr>
          <a:xfrm>
            <a:off x="2096250" y="3180850"/>
            <a:ext cx="795600" cy="386700"/>
          </a:xfrm>
          <a:prstGeom prst="rect">
            <a:avLst/>
          </a:prstGeom>
          <a:noFill/>
          <a:ln>
            <a:noFill/>
          </a:ln>
        </p:spPr>
        <p:txBody>
          <a:bodyPr lIns="91425" tIns="91425" rIns="91425" bIns="91425" anchor="t" anchorCtr="0">
            <a:noAutofit/>
          </a:bodyPr>
          <a:lstStyle/>
          <a:p>
            <a:pPr lvl="0">
              <a:spcBef>
                <a:spcPts val="0"/>
              </a:spcBef>
              <a:buNone/>
            </a:pPr>
            <a:r>
              <a:rPr lang="en" sz="1800" b="1">
                <a:latin typeface="Calibri"/>
                <a:ea typeface="Calibri"/>
                <a:cs typeface="Calibri"/>
                <a:sym typeface="Calibri"/>
              </a:rPr>
              <a:t>3.71g</a:t>
            </a:r>
          </a:p>
        </p:txBody>
      </p:sp>
      <p:sp>
        <p:nvSpPr>
          <p:cNvPr id="188" name="Shape 188"/>
          <p:cNvSpPr txBox="1"/>
          <p:nvPr/>
        </p:nvSpPr>
        <p:spPr>
          <a:xfrm>
            <a:off x="6423025" y="3161500"/>
            <a:ext cx="795600" cy="425400"/>
          </a:xfrm>
          <a:prstGeom prst="rect">
            <a:avLst/>
          </a:prstGeom>
          <a:noFill/>
          <a:ln>
            <a:noFill/>
          </a:ln>
        </p:spPr>
        <p:txBody>
          <a:bodyPr lIns="91425" tIns="91425" rIns="91425" bIns="91425" anchor="t" anchorCtr="0">
            <a:noAutofit/>
          </a:bodyPr>
          <a:lstStyle/>
          <a:p>
            <a:pPr lvl="0">
              <a:spcBef>
                <a:spcPts val="0"/>
              </a:spcBef>
              <a:buNone/>
            </a:pPr>
            <a:r>
              <a:rPr lang="en" sz="1800" b="1">
                <a:latin typeface="Calibri"/>
                <a:ea typeface="Calibri"/>
                <a:cs typeface="Calibri"/>
                <a:sym typeface="Calibri"/>
              </a:rPr>
              <a:t>9.77g</a:t>
            </a:r>
          </a:p>
        </p:txBody>
      </p:sp>
      <p:sp>
        <p:nvSpPr>
          <p:cNvPr id="189" name="Shape 189"/>
          <p:cNvSpPr txBox="1"/>
          <p:nvPr/>
        </p:nvSpPr>
        <p:spPr>
          <a:xfrm>
            <a:off x="1981600" y="798050"/>
            <a:ext cx="966900" cy="348000"/>
          </a:xfrm>
          <a:prstGeom prst="rect">
            <a:avLst/>
          </a:prstGeom>
          <a:noFill/>
          <a:ln>
            <a:noFill/>
          </a:ln>
        </p:spPr>
        <p:txBody>
          <a:bodyPr lIns="91425" tIns="91425" rIns="91425" bIns="91425" anchor="t" anchorCtr="0">
            <a:noAutofit/>
          </a:bodyPr>
          <a:lstStyle/>
          <a:p>
            <a:pPr lvl="0" rtl="0">
              <a:spcBef>
                <a:spcPts val="0"/>
              </a:spcBef>
              <a:buNone/>
            </a:pPr>
            <a:r>
              <a:rPr lang="en" sz="1200" i="1">
                <a:latin typeface="Calibri"/>
                <a:ea typeface="Calibri"/>
                <a:cs typeface="Calibri"/>
                <a:sym typeface="Calibri"/>
              </a:rPr>
              <a:t>Goats Milk</a:t>
            </a:r>
          </a:p>
        </p:txBody>
      </p:sp>
      <p:sp>
        <p:nvSpPr>
          <p:cNvPr id="190" name="Shape 190"/>
          <p:cNvSpPr txBox="1"/>
          <p:nvPr/>
        </p:nvSpPr>
        <p:spPr>
          <a:xfrm>
            <a:off x="6217875" y="798125"/>
            <a:ext cx="966900" cy="348000"/>
          </a:xfrm>
          <a:prstGeom prst="rect">
            <a:avLst/>
          </a:prstGeom>
          <a:noFill/>
          <a:ln>
            <a:noFill/>
          </a:ln>
        </p:spPr>
        <p:txBody>
          <a:bodyPr lIns="91425" tIns="91425" rIns="91425" bIns="91425" anchor="t" anchorCtr="0">
            <a:noAutofit/>
          </a:bodyPr>
          <a:lstStyle/>
          <a:p>
            <a:pPr lvl="0" rtl="0">
              <a:spcBef>
                <a:spcPts val="0"/>
              </a:spcBef>
              <a:buNone/>
            </a:pPr>
            <a:r>
              <a:rPr lang="en" sz="1200" i="1">
                <a:latin typeface="Calibri"/>
                <a:ea typeface="Calibri"/>
                <a:cs typeface="Calibri"/>
                <a:sym typeface="Calibri"/>
              </a:rPr>
              <a:t>Buffalo Milk</a:t>
            </a:r>
          </a:p>
        </p:txBody>
      </p:sp>
      <p:sp>
        <p:nvSpPr>
          <p:cNvPr id="10" name="文本框 9">
            <a:extLst>
              <a:ext uri="{FF2B5EF4-FFF2-40B4-BE49-F238E27FC236}">
                <a16:creationId xmlns:a16="http://schemas.microsoft.com/office/drawing/2014/main" id="{075892DA-D97F-4313-8A6B-40C94A99471D}"/>
              </a:ext>
            </a:extLst>
          </p:cNvPr>
          <p:cNvSpPr txBox="1"/>
          <p:nvPr/>
        </p:nvSpPr>
        <p:spPr>
          <a:xfrm>
            <a:off x="8524651" y="4864767"/>
            <a:ext cx="405704" cy="338554"/>
          </a:xfrm>
          <a:prstGeom prst="rect">
            <a:avLst/>
          </a:prstGeom>
          <a:noFill/>
        </p:spPr>
        <p:txBody>
          <a:bodyPr wrap="square" rtlCol="0">
            <a:spAutoFit/>
          </a:bodyPr>
          <a:lstStyle/>
          <a:p>
            <a:r>
              <a:rPr lang="en-US" altLang="zh-CN" sz="1600" dirty="0">
                <a:solidFill>
                  <a:schemeClr val="bg1"/>
                </a:solidFill>
                <a:latin typeface="Calibri" panose="020F0502020204030204" pitchFamily="34" charset="0"/>
              </a:rPr>
              <a:t>10</a:t>
            </a:r>
            <a:endParaRPr lang="zh-CN" altLang="en-US" sz="1600" dirty="0">
              <a:solidFill>
                <a:schemeClr val="bg1"/>
              </a:solidFill>
              <a:latin typeface="Calibri" panose="020F050202020403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Shape 195"/>
          <p:cNvSpPr txBox="1">
            <a:spLocks noGrp="1"/>
          </p:cNvSpPr>
          <p:nvPr>
            <p:ph type="title"/>
          </p:nvPr>
        </p:nvSpPr>
        <p:spPr>
          <a:xfrm>
            <a:off x="311700" y="410000"/>
            <a:ext cx="4643400" cy="607800"/>
          </a:xfrm>
          <a:prstGeom prst="rect">
            <a:avLst/>
          </a:prstGeom>
        </p:spPr>
        <p:txBody>
          <a:bodyPr lIns="91425" tIns="91425" rIns="91425" bIns="91425" anchor="t" anchorCtr="0">
            <a:noAutofit/>
          </a:bodyPr>
          <a:lstStyle/>
          <a:p>
            <a:pPr lvl="0">
              <a:spcBef>
                <a:spcPts val="0"/>
              </a:spcBef>
              <a:buNone/>
            </a:pPr>
            <a:r>
              <a:rPr lang="en" dirty="0"/>
              <a:t>Integrations of Resources</a:t>
            </a:r>
          </a:p>
        </p:txBody>
      </p:sp>
      <p:graphicFrame>
        <p:nvGraphicFramePr>
          <p:cNvPr id="196" name="Shape 196"/>
          <p:cNvGraphicFramePr/>
          <p:nvPr>
            <p:extLst>
              <p:ext uri="{D42A27DB-BD31-4B8C-83A1-F6EECF244321}">
                <p14:modId xmlns:p14="http://schemas.microsoft.com/office/powerpoint/2010/main" val="2977357254"/>
              </p:ext>
            </p:extLst>
          </p:nvPr>
        </p:nvGraphicFramePr>
        <p:xfrm>
          <a:off x="869821" y="1252277"/>
          <a:ext cx="7384025" cy="2626695"/>
        </p:xfrm>
        <a:graphic>
          <a:graphicData uri="http://schemas.openxmlformats.org/drawingml/2006/table">
            <a:tbl>
              <a:tblPr>
                <a:noFill/>
                <a:tableStyleId>{5CCF8596-6921-4125-B06D-D4369FD7EF3D}</a:tableStyleId>
              </a:tblPr>
              <a:tblGrid>
                <a:gridCol w="1351525">
                  <a:extLst>
                    <a:ext uri="{9D8B030D-6E8A-4147-A177-3AD203B41FA5}">
                      <a16:colId xmlns:a16="http://schemas.microsoft.com/office/drawing/2014/main" val="20000"/>
                    </a:ext>
                  </a:extLst>
                </a:gridCol>
                <a:gridCol w="1206500">
                  <a:extLst>
                    <a:ext uri="{9D8B030D-6E8A-4147-A177-3AD203B41FA5}">
                      <a16:colId xmlns:a16="http://schemas.microsoft.com/office/drawing/2014/main" val="20001"/>
                    </a:ext>
                  </a:extLst>
                </a:gridCol>
                <a:gridCol w="1206500">
                  <a:extLst>
                    <a:ext uri="{9D8B030D-6E8A-4147-A177-3AD203B41FA5}">
                      <a16:colId xmlns:a16="http://schemas.microsoft.com/office/drawing/2014/main" val="20002"/>
                    </a:ext>
                  </a:extLst>
                </a:gridCol>
                <a:gridCol w="1206500">
                  <a:extLst>
                    <a:ext uri="{9D8B030D-6E8A-4147-A177-3AD203B41FA5}">
                      <a16:colId xmlns:a16="http://schemas.microsoft.com/office/drawing/2014/main" val="20003"/>
                    </a:ext>
                  </a:extLst>
                </a:gridCol>
                <a:gridCol w="1206500">
                  <a:extLst>
                    <a:ext uri="{9D8B030D-6E8A-4147-A177-3AD203B41FA5}">
                      <a16:colId xmlns:a16="http://schemas.microsoft.com/office/drawing/2014/main" val="20004"/>
                    </a:ext>
                  </a:extLst>
                </a:gridCol>
                <a:gridCol w="1206500">
                  <a:extLst>
                    <a:ext uri="{9D8B030D-6E8A-4147-A177-3AD203B41FA5}">
                      <a16:colId xmlns:a16="http://schemas.microsoft.com/office/drawing/2014/main" val="20005"/>
                    </a:ext>
                  </a:extLst>
                </a:gridCol>
              </a:tblGrid>
              <a:tr h="566375">
                <a:tc>
                  <a:txBody>
                    <a:bodyPr/>
                    <a:lstStyle/>
                    <a:p>
                      <a:pPr lvl="0">
                        <a:spcBef>
                          <a:spcPts val="0"/>
                        </a:spcBef>
                        <a:buNone/>
                      </a:pPr>
                      <a:endParaRPr/>
                    </a:p>
                  </a:txBody>
                  <a:tcPr marL="91425" marR="91425" marT="91425" marB="91425"/>
                </a:tc>
                <a:tc>
                  <a:txBody>
                    <a:bodyPr/>
                    <a:lstStyle/>
                    <a:p>
                      <a:pPr lvl="0" algn="ctr">
                        <a:spcBef>
                          <a:spcPts val="0"/>
                        </a:spcBef>
                        <a:buNone/>
                      </a:pPr>
                      <a:r>
                        <a:rPr lang="en" sz="1200" dirty="0">
                          <a:solidFill>
                            <a:srgbClr val="0000FF"/>
                          </a:solidFill>
                          <a:latin typeface="Calibri"/>
                          <a:ea typeface="Calibri"/>
                          <a:cs typeface="Calibri"/>
                          <a:sym typeface="Calibri"/>
                        </a:rPr>
                        <a:t>Dark Blue Top Milk</a:t>
                      </a:r>
                    </a:p>
                  </a:txBody>
                  <a:tcPr marL="91425" marR="91425" marT="91425" marB="91425"/>
                </a:tc>
                <a:tc>
                  <a:txBody>
                    <a:bodyPr/>
                    <a:lstStyle/>
                    <a:p>
                      <a:pPr lvl="0" algn="ctr">
                        <a:spcBef>
                          <a:spcPts val="0"/>
                        </a:spcBef>
                        <a:buNone/>
                      </a:pPr>
                      <a:r>
                        <a:rPr lang="en" sz="1200" dirty="0">
                          <a:solidFill>
                            <a:srgbClr val="3C78D8"/>
                          </a:solidFill>
                          <a:latin typeface="Calibri"/>
                          <a:ea typeface="Calibri"/>
                          <a:cs typeface="Calibri"/>
                          <a:sym typeface="Calibri"/>
                        </a:rPr>
                        <a:t>Light Blue Top Milk</a:t>
                      </a:r>
                    </a:p>
                  </a:txBody>
                  <a:tcPr marL="91425" marR="91425" marT="91425" marB="91425"/>
                </a:tc>
                <a:tc>
                  <a:txBody>
                    <a:bodyPr/>
                    <a:lstStyle/>
                    <a:p>
                      <a:pPr lvl="0" algn="ctr">
                        <a:spcBef>
                          <a:spcPts val="0"/>
                        </a:spcBef>
                        <a:buNone/>
                      </a:pPr>
                      <a:r>
                        <a:rPr lang="en" sz="1200" dirty="0">
                          <a:solidFill>
                            <a:srgbClr val="666666"/>
                          </a:solidFill>
                          <a:latin typeface="Calibri"/>
                          <a:ea typeface="Calibri"/>
                          <a:cs typeface="Calibri"/>
                          <a:sym typeface="Calibri"/>
                        </a:rPr>
                        <a:t>Silver Top Milk</a:t>
                      </a:r>
                    </a:p>
                  </a:txBody>
                  <a:tcPr marL="91425" marR="91425" marT="91425" marB="91425"/>
                </a:tc>
                <a:tc>
                  <a:txBody>
                    <a:bodyPr/>
                    <a:lstStyle/>
                    <a:p>
                      <a:pPr lvl="0" algn="ctr">
                        <a:spcBef>
                          <a:spcPts val="0"/>
                        </a:spcBef>
                        <a:buNone/>
                      </a:pPr>
                      <a:r>
                        <a:rPr lang="en" sz="1200" dirty="0">
                          <a:solidFill>
                            <a:schemeClr val="bg2"/>
                          </a:solidFill>
                          <a:latin typeface="Calibri"/>
                          <a:ea typeface="Calibri"/>
                          <a:cs typeface="Calibri"/>
                          <a:sym typeface="Calibri"/>
                        </a:rPr>
                        <a:t>Goats Milk</a:t>
                      </a:r>
                    </a:p>
                  </a:txBody>
                  <a:tcPr marL="91425" marR="91425" marT="91425" marB="91425"/>
                </a:tc>
                <a:tc>
                  <a:txBody>
                    <a:bodyPr/>
                    <a:lstStyle/>
                    <a:p>
                      <a:pPr lvl="0" algn="ctr">
                        <a:spcBef>
                          <a:spcPts val="0"/>
                        </a:spcBef>
                        <a:buNone/>
                      </a:pPr>
                      <a:r>
                        <a:rPr lang="en" sz="1200" dirty="0">
                          <a:solidFill>
                            <a:schemeClr val="bg2"/>
                          </a:solidFill>
                          <a:latin typeface="Calibri"/>
                          <a:ea typeface="Calibri"/>
                          <a:cs typeface="Calibri"/>
                          <a:sym typeface="Calibri"/>
                        </a:rPr>
                        <a:t>Buffalo Milk</a:t>
                      </a:r>
                    </a:p>
                  </a:txBody>
                  <a:tcPr marL="91425" marR="91425" marT="91425" marB="91425"/>
                </a:tc>
                <a:extLst>
                  <a:ext uri="{0D108BD9-81ED-4DB2-BD59-A6C34878D82A}">
                    <a16:rowId xmlns:a16="http://schemas.microsoft.com/office/drawing/2014/main" val="10000"/>
                  </a:ext>
                </a:extLst>
              </a:tr>
              <a:tr h="532125">
                <a:tc>
                  <a:txBody>
                    <a:bodyPr/>
                    <a:lstStyle/>
                    <a:p>
                      <a:pPr lvl="0" algn="ctr">
                        <a:spcBef>
                          <a:spcPts val="0"/>
                        </a:spcBef>
                        <a:buNone/>
                      </a:pPr>
                      <a:r>
                        <a:rPr lang="en" sz="1200" dirty="0">
                          <a:solidFill>
                            <a:schemeClr val="bg2"/>
                          </a:solidFill>
                          <a:latin typeface="Calibri"/>
                          <a:ea typeface="Calibri"/>
                          <a:cs typeface="Calibri"/>
                          <a:sym typeface="Calibri"/>
                        </a:rPr>
                        <a:t>The </a:t>
                      </a:r>
                      <a:r>
                        <a:rPr lang="en-US" sz="1200" dirty="0">
                          <a:solidFill>
                            <a:schemeClr val="bg2"/>
                          </a:solidFill>
                          <a:latin typeface="Calibri"/>
                          <a:ea typeface="Calibri"/>
                          <a:cs typeface="Calibri"/>
                          <a:sym typeface="Calibri"/>
                        </a:rPr>
                        <a:t>Mass</a:t>
                      </a:r>
                      <a:r>
                        <a:rPr lang="en" sz="1200" dirty="0">
                          <a:solidFill>
                            <a:schemeClr val="bg2"/>
                          </a:solidFill>
                          <a:latin typeface="Calibri"/>
                          <a:ea typeface="Calibri"/>
                          <a:cs typeface="Calibri"/>
                          <a:sym typeface="Calibri"/>
                        </a:rPr>
                        <a:t> of The Milk Samples</a:t>
                      </a:r>
                    </a:p>
                  </a:txBody>
                  <a:tcPr marL="91425" marR="91425" marT="91425" marB="91425"/>
                </a:tc>
                <a:tc>
                  <a:txBody>
                    <a:bodyPr/>
                    <a:lstStyle/>
                    <a:p>
                      <a:pPr lvl="0" algn="ctr">
                        <a:spcBef>
                          <a:spcPts val="0"/>
                        </a:spcBef>
                        <a:buNone/>
                      </a:pPr>
                      <a:r>
                        <a:rPr lang="en" dirty="0">
                          <a:solidFill>
                            <a:schemeClr val="bg2"/>
                          </a:solidFill>
                          <a:latin typeface="Calibri"/>
                          <a:ea typeface="Calibri"/>
                          <a:cs typeface="Calibri"/>
                          <a:sym typeface="Calibri"/>
                        </a:rPr>
                        <a:t>35.92g</a:t>
                      </a:r>
                    </a:p>
                  </a:txBody>
                  <a:tcPr marL="91425" marR="91425" marT="91425" marB="91425"/>
                </a:tc>
                <a:tc>
                  <a:txBody>
                    <a:bodyPr/>
                    <a:lstStyle/>
                    <a:p>
                      <a:pPr lvl="0" algn="ctr">
                        <a:spcBef>
                          <a:spcPts val="0"/>
                        </a:spcBef>
                        <a:buNone/>
                      </a:pPr>
                      <a:r>
                        <a:rPr lang="en" dirty="0">
                          <a:solidFill>
                            <a:schemeClr val="bg2"/>
                          </a:solidFill>
                          <a:latin typeface="Calibri"/>
                          <a:ea typeface="Calibri"/>
                          <a:cs typeface="Calibri"/>
                          <a:sym typeface="Calibri"/>
                        </a:rPr>
                        <a:t>35.36g</a:t>
                      </a:r>
                    </a:p>
                  </a:txBody>
                  <a:tcPr marL="91425" marR="91425" marT="91425" marB="91425"/>
                </a:tc>
                <a:tc>
                  <a:txBody>
                    <a:bodyPr/>
                    <a:lstStyle/>
                    <a:p>
                      <a:pPr lvl="0" algn="ctr">
                        <a:spcBef>
                          <a:spcPts val="0"/>
                        </a:spcBef>
                        <a:buNone/>
                      </a:pPr>
                      <a:r>
                        <a:rPr lang="en">
                          <a:solidFill>
                            <a:schemeClr val="bg2"/>
                          </a:solidFill>
                          <a:latin typeface="Calibri"/>
                          <a:ea typeface="Calibri"/>
                          <a:cs typeface="Calibri"/>
                          <a:sym typeface="Calibri"/>
                        </a:rPr>
                        <a:t>35.13g</a:t>
                      </a:r>
                    </a:p>
                  </a:txBody>
                  <a:tcPr marL="91425" marR="91425" marT="91425" marB="91425"/>
                </a:tc>
                <a:tc>
                  <a:txBody>
                    <a:bodyPr/>
                    <a:lstStyle/>
                    <a:p>
                      <a:pPr lvl="0" algn="ctr">
                        <a:spcBef>
                          <a:spcPts val="0"/>
                        </a:spcBef>
                        <a:buNone/>
                      </a:pPr>
                      <a:r>
                        <a:rPr lang="en">
                          <a:solidFill>
                            <a:schemeClr val="bg2"/>
                          </a:solidFill>
                          <a:latin typeface="Calibri"/>
                          <a:ea typeface="Calibri"/>
                          <a:cs typeface="Calibri"/>
                          <a:sym typeface="Calibri"/>
                        </a:rPr>
                        <a:t>36.24g</a:t>
                      </a:r>
                    </a:p>
                  </a:txBody>
                  <a:tcPr marL="91425" marR="91425" marT="91425" marB="91425"/>
                </a:tc>
                <a:tc>
                  <a:txBody>
                    <a:bodyPr/>
                    <a:lstStyle/>
                    <a:p>
                      <a:pPr lvl="0" algn="ctr">
                        <a:spcBef>
                          <a:spcPts val="0"/>
                        </a:spcBef>
                        <a:buNone/>
                      </a:pPr>
                      <a:r>
                        <a:rPr lang="en">
                          <a:solidFill>
                            <a:schemeClr val="bg2"/>
                          </a:solidFill>
                          <a:latin typeface="Calibri"/>
                          <a:ea typeface="Calibri"/>
                          <a:cs typeface="Calibri"/>
                          <a:sym typeface="Calibri"/>
                        </a:rPr>
                        <a:t>35.00g</a:t>
                      </a:r>
                    </a:p>
                  </a:txBody>
                  <a:tcPr marL="91425" marR="91425" marT="91425" marB="91425"/>
                </a:tc>
                <a:extLst>
                  <a:ext uri="{0D108BD9-81ED-4DB2-BD59-A6C34878D82A}">
                    <a16:rowId xmlns:a16="http://schemas.microsoft.com/office/drawing/2014/main" val="10001"/>
                  </a:ext>
                </a:extLst>
              </a:tr>
              <a:tr h="481550">
                <a:tc>
                  <a:txBody>
                    <a:bodyPr/>
                    <a:lstStyle/>
                    <a:p>
                      <a:pPr lvl="0" algn="ctr">
                        <a:spcBef>
                          <a:spcPts val="0"/>
                        </a:spcBef>
                        <a:buNone/>
                      </a:pPr>
                      <a:r>
                        <a:rPr lang="en-US" sz="1200" dirty="0">
                          <a:solidFill>
                            <a:schemeClr val="bg2"/>
                          </a:solidFill>
                          <a:latin typeface="Calibri"/>
                          <a:ea typeface="Calibri"/>
                          <a:cs typeface="Calibri"/>
                          <a:sym typeface="Calibri"/>
                        </a:rPr>
                        <a:t>Volume of Milk</a:t>
                      </a:r>
                      <a:endParaRPr lang="en" sz="1200" dirty="0">
                        <a:solidFill>
                          <a:schemeClr val="bg2"/>
                        </a:solidFill>
                        <a:latin typeface="Calibri"/>
                        <a:ea typeface="Calibri"/>
                        <a:cs typeface="Calibri"/>
                        <a:sym typeface="Calibri"/>
                      </a:endParaRPr>
                    </a:p>
                  </a:txBody>
                  <a:tcPr marL="91425" marR="91425" marT="91425" marB="91425"/>
                </a:tc>
                <a:tc>
                  <a:txBody>
                    <a:bodyPr/>
                    <a:lstStyle/>
                    <a:p>
                      <a:pPr lvl="0" algn="ctr">
                        <a:spcBef>
                          <a:spcPts val="0"/>
                        </a:spcBef>
                        <a:buNone/>
                      </a:pPr>
                      <a:r>
                        <a:rPr lang="en-US" altLang="zh-CN" dirty="0">
                          <a:solidFill>
                            <a:schemeClr val="bg2"/>
                          </a:solidFill>
                          <a:latin typeface="Calibri"/>
                          <a:ea typeface="Calibri"/>
                          <a:cs typeface="Calibri"/>
                          <a:sym typeface="Calibri"/>
                        </a:rPr>
                        <a:t>34.87 ml</a:t>
                      </a:r>
                      <a:endParaRPr lang="en" dirty="0">
                        <a:solidFill>
                          <a:schemeClr val="bg2"/>
                        </a:solidFill>
                        <a:latin typeface="Calibri"/>
                        <a:ea typeface="Calibri"/>
                        <a:cs typeface="Calibri"/>
                        <a:sym typeface="Calibri"/>
                      </a:endParaRPr>
                    </a:p>
                  </a:txBody>
                  <a:tcPr marL="91425" marR="91425" marT="91425" marB="91425"/>
                </a:tc>
                <a:tc>
                  <a:txBody>
                    <a:bodyPr/>
                    <a:lstStyle/>
                    <a:p>
                      <a:pPr lvl="0" algn="ctr">
                        <a:spcBef>
                          <a:spcPts val="0"/>
                        </a:spcBef>
                        <a:buNone/>
                      </a:pPr>
                      <a:r>
                        <a:rPr lang="en" dirty="0">
                          <a:solidFill>
                            <a:schemeClr val="bg2"/>
                          </a:solidFill>
                          <a:latin typeface="Calibri"/>
                          <a:ea typeface="Calibri"/>
                          <a:cs typeface="Calibri"/>
                          <a:sym typeface="Calibri"/>
                        </a:rPr>
                        <a:t>34.33 </a:t>
                      </a:r>
                      <a:r>
                        <a:rPr lang="en-US" dirty="0">
                          <a:solidFill>
                            <a:schemeClr val="bg2"/>
                          </a:solidFill>
                          <a:latin typeface="Calibri"/>
                          <a:ea typeface="Calibri"/>
                          <a:cs typeface="Calibri"/>
                          <a:sym typeface="Calibri"/>
                        </a:rPr>
                        <a:t>ml</a:t>
                      </a:r>
                      <a:endParaRPr lang="en" dirty="0">
                        <a:solidFill>
                          <a:schemeClr val="bg2"/>
                        </a:solidFill>
                        <a:latin typeface="Calibri"/>
                        <a:ea typeface="Calibri"/>
                        <a:cs typeface="Calibri"/>
                        <a:sym typeface="Calibri"/>
                      </a:endParaRPr>
                    </a:p>
                  </a:txBody>
                  <a:tcPr marL="91425" marR="91425" marT="91425" marB="91425"/>
                </a:tc>
                <a:tc>
                  <a:txBody>
                    <a:bodyPr/>
                    <a:lstStyle/>
                    <a:p>
                      <a:pPr lvl="0" algn="ctr">
                        <a:spcBef>
                          <a:spcPts val="0"/>
                        </a:spcBef>
                        <a:buNone/>
                      </a:pPr>
                      <a:r>
                        <a:rPr lang="en" dirty="0">
                          <a:solidFill>
                            <a:schemeClr val="bg2"/>
                          </a:solidFill>
                          <a:latin typeface="Calibri"/>
                          <a:ea typeface="Calibri"/>
                          <a:cs typeface="Calibri"/>
                          <a:sym typeface="Calibri"/>
                        </a:rPr>
                        <a:t>34.10 </a:t>
                      </a:r>
                      <a:r>
                        <a:rPr lang="en-US" dirty="0">
                          <a:solidFill>
                            <a:schemeClr val="bg2"/>
                          </a:solidFill>
                          <a:latin typeface="Calibri"/>
                          <a:ea typeface="Calibri"/>
                          <a:cs typeface="Calibri"/>
                          <a:sym typeface="Calibri"/>
                        </a:rPr>
                        <a:t>ml</a:t>
                      </a:r>
                      <a:endParaRPr lang="en" dirty="0">
                        <a:solidFill>
                          <a:schemeClr val="bg2"/>
                        </a:solidFill>
                        <a:latin typeface="Calibri"/>
                        <a:ea typeface="Calibri"/>
                        <a:cs typeface="Calibri"/>
                        <a:sym typeface="Calibri"/>
                      </a:endParaRPr>
                    </a:p>
                  </a:txBody>
                  <a:tcPr marL="91425" marR="91425" marT="91425" marB="91425"/>
                </a:tc>
                <a:tc>
                  <a:txBody>
                    <a:bodyPr/>
                    <a:lstStyle/>
                    <a:p>
                      <a:pPr lvl="0" algn="ctr">
                        <a:spcBef>
                          <a:spcPts val="0"/>
                        </a:spcBef>
                        <a:buNone/>
                      </a:pPr>
                      <a:r>
                        <a:rPr lang="en" dirty="0">
                          <a:solidFill>
                            <a:schemeClr val="bg2"/>
                          </a:solidFill>
                          <a:latin typeface="Calibri"/>
                          <a:ea typeface="Calibri"/>
                          <a:cs typeface="Calibri"/>
                          <a:sym typeface="Calibri"/>
                        </a:rPr>
                        <a:t>35.18 </a:t>
                      </a:r>
                      <a:r>
                        <a:rPr lang="en-US" dirty="0">
                          <a:solidFill>
                            <a:schemeClr val="bg2"/>
                          </a:solidFill>
                          <a:latin typeface="Calibri"/>
                          <a:ea typeface="Calibri"/>
                          <a:cs typeface="Calibri"/>
                          <a:sym typeface="Calibri"/>
                        </a:rPr>
                        <a:t>ml</a:t>
                      </a:r>
                      <a:endParaRPr lang="en" dirty="0">
                        <a:solidFill>
                          <a:schemeClr val="bg2"/>
                        </a:solidFill>
                        <a:latin typeface="Calibri"/>
                        <a:ea typeface="Calibri"/>
                        <a:cs typeface="Calibri"/>
                        <a:sym typeface="Calibri"/>
                      </a:endParaRPr>
                    </a:p>
                  </a:txBody>
                  <a:tcPr marL="91425" marR="91425" marT="91425" marB="91425"/>
                </a:tc>
                <a:tc>
                  <a:txBody>
                    <a:bodyPr/>
                    <a:lstStyle/>
                    <a:p>
                      <a:pPr lvl="0" algn="ctr">
                        <a:spcBef>
                          <a:spcPts val="0"/>
                        </a:spcBef>
                        <a:buNone/>
                      </a:pPr>
                      <a:r>
                        <a:rPr lang="en" dirty="0">
                          <a:solidFill>
                            <a:schemeClr val="bg2"/>
                          </a:solidFill>
                          <a:latin typeface="Calibri"/>
                          <a:ea typeface="Calibri"/>
                          <a:cs typeface="Calibri"/>
                          <a:sym typeface="Calibri"/>
                        </a:rPr>
                        <a:t>33.98 </a:t>
                      </a:r>
                      <a:r>
                        <a:rPr lang="en-US" dirty="0">
                          <a:solidFill>
                            <a:schemeClr val="bg2"/>
                          </a:solidFill>
                          <a:latin typeface="Calibri"/>
                          <a:ea typeface="Calibri"/>
                          <a:cs typeface="Calibri"/>
                          <a:sym typeface="Calibri"/>
                        </a:rPr>
                        <a:t>ml</a:t>
                      </a:r>
                      <a:endParaRPr lang="en" dirty="0">
                        <a:solidFill>
                          <a:schemeClr val="bg2"/>
                        </a:solidFill>
                        <a:latin typeface="Calibri"/>
                        <a:ea typeface="Calibri"/>
                        <a:cs typeface="Calibri"/>
                        <a:sym typeface="Calibri"/>
                      </a:endParaRPr>
                    </a:p>
                  </a:txBody>
                  <a:tcPr marL="91425" marR="91425" marT="91425" marB="91425"/>
                </a:tc>
                <a:extLst>
                  <a:ext uri="{0D108BD9-81ED-4DB2-BD59-A6C34878D82A}">
                    <a16:rowId xmlns:a16="http://schemas.microsoft.com/office/drawing/2014/main" val="554802297"/>
                  </a:ext>
                </a:extLst>
              </a:tr>
              <a:tr h="481550">
                <a:tc>
                  <a:txBody>
                    <a:bodyPr/>
                    <a:lstStyle/>
                    <a:p>
                      <a:pPr lvl="0" algn="ctr">
                        <a:spcBef>
                          <a:spcPts val="0"/>
                        </a:spcBef>
                        <a:buNone/>
                      </a:pPr>
                      <a:r>
                        <a:rPr lang="en" sz="1200" dirty="0">
                          <a:solidFill>
                            <a:schemeClr val="bg2"/>
                          </a:solidFill>
                          <a:latin typeface="Calibri"/>
                          <a:ea typeface="Calibri"/>
                          <a:cs typeface="Calibri"/>
                          <a:sym typeface="Calibri"/>
                        </a:rPr>
                        <a:t>The </a:t>
                      </a:r>
                      <a:r>
                        <a:rPr lang="en-US" sz="1200" dirty="0">
                          <a:solidFill>
                            <a:schemeClr val="bg2"/>
                          </a:solidFill>
                          <a:latin typeface="Calibri"/>
                          <a:ea typeface="Calibri"/>
                          <a:cs typeface="Calibri"/>
                          <a:sym typeface="Calibri"/>
                        </a:rPr>
                        <a:t>Mass</a:t>
                      </a:r>
                      <a:r>
                        <a:rPr lang="en" sz="1200" dirty="0">
                          <a:solidFill>
                            <a:schemeClr val="bg2"/>
                          </a:solidFill>
                          <a:latin typeface="Calibri"/>
                          <a:ea typeface="Calibri"/>
                          <a:cs typeface="Calibri"/>
                          <a:sym typeface="Calibri"/>
                        </a:rPr>
                        <a:t> of The Left Solids</a:t>
                      </a:r>
                    </a:p>
                  </a:txBody>
                  <a:tcPr marL="91425" marR="91425" marT="91425" marB="91425"/>
                </a:tc>
                <a:tc>
                  <a:txBody>
                    <a:bodyPr/>
                    <a:lstStyle/>
                    <a:p>
                      <a:pPr lvl="0" algn="ctr">
                        <a:spcBef>
                          <a:spcPts val="0"/>
                        </a:spcBef>
                        <a:buNone/>
                      </a:pPr>
                      <a:r>
                        <a:rPr lang="en" dirty="0">
                          <a:solidFill>
                            <a:schemeClr val="bg2"/>
                          </a:solidFill>
                          <a:latin typeface="Calibri"/>
                          <a:ea typeface="Calibri"/>
                          <a:cs typeface="Calibri"/>
                          <a:sym typeface="Calibri"/>
                        </a:rPr>
                        <a:t>4.71g</a:t>
                      </a:r>
                    </a:p>
                  </a:txBody>
                  <a:tcPr marL="91425" marR="91425" marT="91425" marB="91425"/>
                </a:tc>
                <a:tc>
                  <a:txBody>
                    <a:bodyPr/>
                    <a:lstStyle/>
                    <a:p>
                      <a:pPr lvl="0" algn="ctr">
                        <a:spcBef>
                          <a:spcPts val="0"/>
                        </a:spcBef>
                        <a:buNone/>
                      </a:pPr>
                      <a:r>
                        <a:rPr lang="en" dirty="0">
                          <a:solidFill>
                            <a:schemeClr val="bg2"/>
                          </a:solidFill>
                          <a:latin typeface="Calibri"/>
                          <a:ea typeface="Calibri"/>
                          <a:cs typeface="Calibri"/>
                          <a:sym typeface="Calibri"/>
                        </a:rPr>
                        <a:t>4.11g</a:t>
                      </a:r>
                    </a:p>
                  </a:txBody>
                  <a:tcPr marL="91425" marR="91425" marT="91425" marB="91425"/>
                </a:tc>
                <a:tc>
                  <a:txBody>
                    <a:bodyPr/>
                    <a:lstStyle/>
                    <a:p>
                      <a:pPr lvl="0" algn="ctr">
                        <a:spcBef>
                          <a:spcPts val="0"/>
                        </a:spcBef>
                        <a:buNone/>
                      </a:pPr>
                      <a:r>
                        <a:rPr lang="en">
                          <a:solidFill>
                            <a:schemeClr val="bg2"/>
                          </a:solidFill>
                          <a:latin typeface="Calibri"/>
                          <a:ea typeface="Calibri"/>
                          <a:cs typeface="Calibri"/>
                          <a:sym typeface="Calibri"/>
                        </a:rPr>
                        <a:t>6.97g</a:t>
                      </a:r>
                    </a:p>
                  </a:txBody>
                  <a:tcPr marL="91425" marR="91425" marT="91425" marB="91425"/>
                </a:tc>
                <a:tc>
                  <a:txBody>
                    <a:bodyPr/>
                    <a:lstStyle/>
                    <a:p>
                      <a:pPr lvl="0" algn="ctr">
                        <a:spcBef>
                          <a:spcPts val="0"/>
                        </a:spcBef>
                        <a:buNone/>
                      </a:pPr>
                      <a:r>
                        <a:rPr lang="en">
                          <a:solidFill>
                            <a:schemeClr val="bg2"/>
                          </a:solidFill>
                          <a:latin typeface="Calibri"/>
                          <a:ea typeface="Calibri"/>
                          <a:cs typeface="Calibri"/>
                          <a:sym typeface="Calibri"/>
                        </a:rPr>
                        <a:t>3.71g</a:t>
                      </a:r>
                    </a:p>
                  </a:txBody>
                  <a:tcPr marL="91425" marR="91425" marT="91425" marB="91425"/>
                </a:tc>
                <a:tc>
                  <a:txBody>
                    <a:bodyPr/>
                    <a:lstStyle/>
                    <a:p>
                      <a:pPr lvl="0" algn="ctr">
                        <a:spcBef>
                          <a:spcPts val="0"/>
                        </a:spcBef>
                        <a:buNone/>
                      </a:pPr>
                      <a:r>
                        <a:rPr lang="en" dirty="0">
                          <a:solidFill>
                            <a:schemeClr val="bg2"/>
                          </a:solidFill>
                          <a:latin typeface="Calibri"/>
                          <a:ea typeface="Calibri"/>
                          <a:cs typeface="Calibri"/>
                          <a:sym typeface="Calibri"/>
                        </a:rPr>
                        <a:t>9.77g</a:t>
                      </a:r>
                    </a:p>
                  </a:txBody>
                  <a:tcPr marL="91425" marR="91425" marT="91425" marB="91425"/>
                </a:tc>
                <a:extLst>
                  <a:ext uri="{0D108BD9-81ED-4DB2-BD59-A6C34878D82A}">
                    <a16:rowId xmlns:a16="http://schemas.microsoft.com/office/drawing/2014/main" val="10002"/>
                  </a:ext>
                </a:extLst>
              </a:tr>
              <a:tr h="481550">
                <a:tc>
                  <a:txBody>
                    <a:bodyPr/>
                    <a:lstStyle/>
                    <a:p>
                      <a:pPr lvl="0" algn="ctr">
                        <a:spcBef>
                          <a:spcPts val="0"/>
                        </a:spcBef>
                        <a:buNone/>
                      </a:pPr>
                      <a:r>
                        <a:rPr lang="en-US" sz="1200" dirty="0">
                          <a:solidFill>
                            <a:schemeClr val="bg2"/>
                          </a:solidFill>
                          <a:latin typeface="Calibri"/>
                          <a:ea typeface="Calibri"/>
                          <a:cs typeface="Calibri"/>
                          <a:sym typeface="Calibri"/>
                        </a:rPr>
                        <a:t>Mass per 100 ml</a:t>
                      </a:r>
                      <a:endParaRPr lang="en" sz="1200" dirty="0">
                        <a:solidFill>
                          <a:schemeClr val="bg2"/>
                        </a:solidFill>
                        <a:latin typeface="Calibri"/>
                        <a:ea typeface="Calibri"/>
                        <a:cs typeface="Calibri"/>
                        <a:sym typeface="Calibri"/>
                      </a:endParaRPr>
                    </a:p>
                  </a:txBody>
                  <a:tcPr marL="91425" marR="91425" marT="91425" marB="91425"/>
                </a:tc>
                <a:tc>
                  <a:txBody>
                    <a:bodyPr/>
                    <a:lstStyle/>
                    <a:p>
                      <a:pPr lvl="0" algn="ctr">
                        <a:spcBef>
                          <a:spcPts val="0"/>
                        </a:spcBef>
                        <a:buNone/>
                      </a:pPr>
                      <a:r>
                        <a:rPr lang="en" dirty="0">
                          <a:solidFill>
                            <a:schemeClr val="bg2"/>
                          </a:solidFill>
                          <a:latin typeface="Calibri"/>
                          <a:ea typeface="Calibri"/>
                          <a:cs typeface="Calibri"/>
                          <a:sym typeface="Calibri"/>
                        </a:rPr>
                        <a:t>13.5 </a:t>
                      </a:r>
                      <a:r>
                        <a:rPr lang="en-US" dirty="0">
                          <a:solidFill>
                            <a:schemeClr val="bg2"/>
                          </a:solidFill>
                          <a:latin typeface="Calibri"/>
                          <a:ea typeface="Calibri"/>
                          <a:cs typeface="Calibri"/>
                          <a:sym typeface="Calibri"/>
                        </a:rPr>
                        <a:t>g</a:t>
                      </a:r>
                      <a:endParaRPr lang="en" dirty="0">
                        <a:solidFill>
                          <a:schemeClr val="bg2"/>
                        </a:solidFill>
                        <a:latin typeface="Calibri"/>
                        <a:ea typeface="Calibri"/>
                        <a:cs typeface="Calibri"/>
                        <a:sym typeface="Calibri"/>
                      </a:endParaRPr>
                    </a:p>
                  </a:txBody>
                  <a:tcPr marL="91425" marR="91425" marT="91425" marB="91425"/>
                </a:tc>
                <a:tc>
                  <a:txBody>
                    <a:bodyPr/>
                    <a:lstStyle/>
                    <a:p>
                      <a:pPr lvl="0" algn="ctr">
                        <a:spcBef>
                          <a:spcPts val="0"/>
                        </a:spcBef>
                        <a:buNone/>
                      </a:pPr>
                      <a:r>
                        <a:rPr lang="en" dirty="0">
                          <a:solidFill>
                            <a:schemeClr val="bg2"/>
                          </a:solidFill>
                          <a:latin typeface="Calibri"/>
                          <a:ea typeface="Calibri"/>
                          <a:cs typeface="Calibri"/>
                          <a:sym typeface="Calibri"/>
                        </a:rPr>
                        <a:t>12.0 </a:t>
                      </a:r>
                      <a:r>
                        <a:rPr lang="en-US" dirty="0">
                          <a:solidFill>
                            <a:schemeClr val="bg2"/>
                          </a:solidFill>
                          <a:latin typeface="Calibri"/>
                          <a:ea typeface="Calibri"/>
                          <a:cs typeface="Calibri"/>
                          <a:sym typeface="Calibri"/>
                        </a:rPr>
                        <a:t>g</a:t>
                      </a:r>
                      <a:endParaRPr lang="en" dirty="0">
                        <a:solidFill>
                          <a:schemeClr val="bg2"/>
                        </a:solidFill>
                        <a:latin typeface="Calibri"/>
                        <a:ea typeface="Calibri"/>
                        <a:cs typeface="Calibri"/>
                        <a:sym typeface="Calibri"/>
                      </a:endParaRPr>
                    </a:p>
                  </a:txBody>
                  <a:tcPr marL="91425" marR="91425" marT="91425" marB="91425"/>
                </a:tc>
                <a:tc>
                  <a:txBody>
                    <a:bodyPr/>
                    <a:lstStyle/>
                    <a:p>
                      <a:pPr lvl="0" algn="ctr">
                        <a:spcBef>
                          <a:spcPts val="0"/>
                        </a:spcBef>
                        <a:buNone/>
                      </a:pPr>
                      <a:r>
                        <a:rPr lang="en" dirty="0">
                          <a:solidFill>
                            <a:schemeClr val="bg2"/>
                          </a:solidFill>
                          <a:latin typeface="Calibri"/>
                          <a:ea typeface="Calibri"/>
                          <a:cs typeface="Calibri"/>
                          <a:sym typeface="Calibri"/>
                        </a:rPr>
                        <a:t>20.4 g</a:t>
                      </a:r>
                    </a:p>
                  </a:txBody>
                  <a:tcPr marL="91425" marR="91425" marT="91425" marB="91425"/>
                </a:tc>
                <a:tc>
                  <a:txBody>
                    <a:bodyPr/>
                    <a:lstStyle/>
                    <a:p>
                      <a:pPr lvl="0" algn="ctr">
                        <a:spcBef>
                          <a:spcPts val="0"/>
                        </a:spcBef>
                        <a:buNone/>
                      </a:pPr>
                      <a:r>
                        <a:rPr lang="en" dirty="0">
                          <a:solidFill>
                            <a:schemeClr val="bg2"/>
                          </a:solidFill>
                          <a:latin typeface="Calibri"/>
                          <a:ea typeface="Calibri"/>
                          <a:cs typeface="Calibri"/>
                          <a:sym typeface="Calibri"/>
                        </a:rPr>
                        <a:t>10.5 g</a:t>
                      </a:r>
                    </a:p>
                  </a:txBody>
                  <a:tcPr marL="91425" marR="91425" marT="91425" marB="91425"/>
                </a:tc>
                <a:tc>
                  <a:txBody>
                    <a:bodyPr/>
                    <a:lstStyle/>
                    <a:p>
                      <a:pPr lvl="0" algn="ctr">
                        <a:spcBef>
                          <a:spcPts val="0"/>
                        </a:spcBef>
                        <a:buNone/>
                      </a:pPr>
                      <a:r>
                        <a:rPr lang="en" dirty="0">
                          <a:solidFill>
                            <a:schemeClr val="bg2"/>
                          </a:solidFill>
                          <a:latin typeface="Calibri"/>
                          <a:ea typeface="Calibri"/>
                          <a:cs typeface="Calibri"/>
                          <a:sym typeface="Calibri"/>
                        </a:rPr>
                        <a:t>28.8 g</a:t>
                      </a:r>
                    </a:p>
                  </a:txBody>
                  <a:tcPr marL="91425" marR="91425" marT="91425" marB="91425"/>
                </a:tc>
                <a:extLst>
                  <a:ext uri="{0D108BD9-81ED-4DB2-BD59-A6C34878D82A}">
                    <a16:rowId xmlns:a16="http://schemas.microsoft.com/office/drawing/2014/main" val="10003"/>
                  </a:ext>
                </a:extLst>
              </a:tr>
            </a:tbl>
          </a:graphicData>
        </a:graphic>
      </p:graphicFrame>
      <p:sp>
        <p:nvSpPr>
          <p:cNvPr id="197" name="Shape 197"/>
          <p:cNvSpPr txBox="1"/>
          <p:nvPr/>
        </p:nvSpPr>
        <p:spPr>
          <a:xfrm>
            <a:off x="311700" y="4113450"/>
            <a:ext cx="2074200" cy="860700"/>
          </a:xfrm>
          <a:prstGeom prst="rect">
            <a:avLst/>
          </a:prstGeom>
          <a:noFill/>
          <a:ln>
            <a:noFill/>
          </a:ln>
        </p:spPr>
        <p:txBody>
          <a:bodyPr lIns="91425" tIns="91425" rIns="91425" bIns="91425" anchor="t" anchorCtr="0">
            <a:noAutofit/>
          </a:bodyPr>
          <a:lstStyle/>
          <a:p>
            <a:pPr lvl="0" rtl="0">
              <a:spcBef>
                <a:spcPts val="0"/>
              </a:spcBef>
              <a:buNone/>
            </a:pPr>
            <a:r>
              <a:rPr lang="en" sz="900">
                <a:solidFill>
                  <a:srgbClr val="434343"/>
                </a:solidFill>
                <a:latin typeface="Calibri"/>
                <a:ea typeface="Calibri"/>
                <a:cs typeface="Calibri"/>
                <a:sym typeface="Calibri"/>
              </a:rPr>
              <a:t>-----------------------------------------------</a:t>
            </a:r>
          </a:p>
          <a:p>
            <a:pPr lvl="0" rtl="0">
              <a:spcBef>
                <a:spcPts val="0"/>
              </a:spcBef>
              <a:buNone/>
            </a:pPr>
            <a:endParaRPr sz="900">
              <a:solidFill>
                <a:srgbClr val="434343"/>
              </a:solidFill>
              <a:latin typeface="Calibri"/>
              <a:ea typeface="Calibri"/>
              <a:cs typeface="Calibri"/>
              <a:sym typeface="Calibri"/>
            </a:endParaRPr>
          </a:p>
          <a:p>
            <a:pPr lvl="0" rtl="0">
              <a:spcBef>
                <a:spcPts val="0"/>
              </a:spcBef>
              <a:buNone/>
            </a:pPr>
            <a:r>
              <a:rPr lang="en" sz="900">
                <a:solidFill>
                  <a:srgbClr val="434343"/>
                </a:solidFill>
                <a:latin typeface="Calibri"/>
                <a:ea typeface="Calibri"/>
                <a:cs typeface="Calibri"/>
                <a:sym typeface="Calibri"/>
              </a:rPr>
              <a:t>5th IYNT 2017</a:t>
            </a:r>
          </a:p>
          <a:p>
            <a:pPr lvl="0" rtl="0">
              <a:spcBef>
                <a:spcPts val="0"/>
              </a:spcBef>
              <a:buNone/>
            </a:pPr>
            <a:endParaRPr sz="900">
              <a:solidFill>
                <a:srgbClr val="434343"/>
              </a:solidFill>
              <a:latin typeface="Calibri"/>
              <a:ea typeface="Calibri"/>
              <a:cs typeface="Calibri"/>
              <a:sym typeface="Calibri"/>
            </a:endParaRPr>
          </a:p>
          <a:p>
            <a:pPr lvl="0" rtl="0">
              <a:spcBef>
                <a:spcPts val="0"/>
              </a:spcBef>
              <a:buNone/>
            </a:pPr>
            <a:r>
              <a:rPr lang="en" sz="900">
                <a:solidFill>
                  <a:srgbClr val="434343"/>
                </a:solidFill>
                <a:latin typeface="Calibri"/>
                <a:ea typeface="Calibri"/>
                <a:cs typeface="Calibri"/>
                <a:sym typeface="Calibri"/>
              </a:rPr>
              <a:t>Wellington High School</a:t>
            </a:r>
          </a:p>
        </p:txBody>
      </p:sp>
      <p:sp>
        <p:nvSpPr>
          <p:cNvPr id="6" name="文本框 5">
            <a:extLst>
              <a:ext uri="{FF2B5EF4-FFF2-40B4-BE49-F238E27FC236}">
                <a16:creationId xmlns:a16="http://schemas.microsoft.com/office/drawing/2014/main" id="{EB962DAC-C7E5-4850-9BD4-9601B04A1216}"/>
              </a:ext>
            </a:extLst>
          </p:cNvPr>
          <p:cNvSpPr txBox="1"/>
          <p:nvPr/>
        </p:nvSpPr>
        <p:spPr>
          <a:xfrm>
            <a:off x="8524651" y="4864767"/>
            <a:ext cx="431342" cy="338554"/>
          </a:xfrm>
          <a:prstGeom prst="rect">
            <a:avLst/>
          </a:prstGeom>
          <a:noFill/>
        </p:spPr>
        <p:txBody>
          <a:bodyPr wrap="square" rtlCol="0">
            <a:spAutoFit/>
          </a:bodyPr>
          <a:lstStyle/>
          <a:p>
            <a:r>
              <a:rPr lang="en-US" altLang="zh-CN" sz="1600" dirty="0">
                <a:solidFill>
                  <a:schemeClr val="bg1"/>
                </a:solidFill>
                <a:latin typeface="Calibri" panose="020F0502020204030204" pitchFamily="34" charset="0"/>
              </a:rPr>
              <a:t>11</a:t>
            </a:r>
            <a:endParaRPr lang="zh-CN" altLang="en-US" sz="1600" dirty="0">
              <a:solidFill>
                <a:schemeClr val="bg1"/>
              </a:solidFill>
              <a:latin typeface="Calibri" panose="020F050202020403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Shape 202"/>
          <p:cNvSpPr txBox="1">
            <a:spLocks noGrp="1"/>
          </p:cNvSpPr>
          <p:nvPr>
            <p:ph type="title"/>
          </p:nvPr>
        </p:nvSpPr>
        <p:spPr>
          <a:xfrm>
            <a:off x="311700" y="410000"/>
            <a:ext cx="8520600" cy="607800"/>
          </a:xfrm>
          <a:prstGeom prst="rect">
            <a:avLst/>
          </a:prstGeom>
        </p:spPr>
        <p:txBody>
          <a:bodyPr lIns="91425" tIns="91425" rIns="91425" bIns="91425" anchor="t" anchorCtr="0">
            <a:noAutofit/>
          </a:bodyPr>
          <a:lstStyle/>
          <a:p>
            <a:pPr marL="457200" lvl="0" indent="-228600">
              <a:spcBef>
                <a:spcPts val="0"/>
              </a:spcBef>
              <a:buChar char="●"/>
            </a:pPr>
            <a:r>
              <a:rPr lang="en"/>
              <a:t>Gerber Method</a:t>
            </a:r>
          </a:p>
        </p:txBody>
      </p:sp>
      <p:sp>
        <p:nvSpPr>
          <p:cNvPr id="203" name="Shape 203"/>
          <p:cNvSpPr txBox="1"/>
          <p:nvPr/>
        </p:nvSpPr>
        <p:spPr>
          <a:xfrm>
            <a:off x="6990000" y="1783800"/>
            <a:ext cx="1723800" cy="1575900"/>
          </a:xfrm>
          <a:prstGeom prst="rect">
            <a:avLst/>
          </a:prstGeom>
          <a:noFill/>
          <a:ln>
            <a:noFill/>
          </a:ln>
        </p:spPr>
        <p:txBody>
          <a:bodyPr lIns="91425" tIns="91425" rIns="91425" bIns="91425" anchor="t" anchorCtr="0">
            <a:noAutofit/>
          </a:bodyPr>
          <a:lstStyle/>
          <a:p>
            <a:pPr lvl="0" algn="ctr" rtl="0">
              <a:spcBef>
                <a:spcPts val="0"/>
              </a:spcBef>
              <a:buNone/>
            </a:pPr>
            <a:r>
              <a:rPr lang="en" sz="1800">
                <a:latin typeface="Georgia"/>
                <a:ea typeface="Georgia"/>
                <a:cs typeface="Georgia"/>
                <a:sym typeface="Georgia"/>
              </a:rPr>
              <a:t>FIND THE </a:t>
            </a:r>
            <a:r>
              <a:rPr lang="en" sz="1800" u="sng">
                <a:latin typeface="Georgia"/>
                <a:ea typeface="Georgia"/>
                <a:cs typeface="Georgia"/>
                <a:sym typeface="Georgia"/>
              </a:rPr>
              <a:t>PERCENTAGE OF FAT</a:t>
            </a:r>
          </a:p>
          <a:p>
            <a:pPr lvl="0" algn="ctr" rtl="0">
              <a:spcBef>
                <a:spcPts val="0"/>
              </a:spcBef>
              <a:buNone/>
            </a:pPr>
            <a:r>
              <a:rPr lang="en" sz="1800">
                <a:latin typeface="Georgia"/>
                <a:ea typeface="Georgia"/>
                <a:cs typeface="Georgia"/>
                <a:sym typeface="Georgia"/>
              </a:rPr>
              <a:t>IN THE MILK SAMPLES</a:t>
            </a:r>
          </a:p>
        </p:txBody>
      </p:sp>
      <p:pic>
        <p:nvPicPr>
          <p:cNvPr id="204" name="Shape 204"/>
          <p:cNvPicPr preferRelativeResize="0"/>
          <p:nvPr/>
        </p:nvPicPr>
        <p:blipFill>
          <a:blip r:embed="rId3">
            <a:alphaModFix/>
          </a:blip>
          <a:stretch>
            <a:fillRect/>
          </a:stretch>
        </p:blipFill>
        <p:spPr>
          <a:xfrm>
            <a:off x="3127575" y="1017800"/>
            <a:ext cx="2888849" cy="3851799"/>
          </a:xfrm>
          <a:prstGeom prst="rect">
            <a:avLst/>
          </a:prstGeom>
          <a:noFill/>
          <a:ln>
            <a:noFill/>
          </a:ln>
        </p:spPr>
      </p:pic>
      <p:sp>
        <p:nvSpPr>
          <p:cNvPr id="205" name="Shape 205"/>
          <p:cNvSpPr txBox="1"/>
          <p:nvPr/>
        </p:nvSpPr>
        <p:spPr>
          <a:xfrm>
            <a:off x="799500" y="2158200"/>
            <a:ext cx="1354500" cy="827100"/>
          </a:xfrm>
          <a:prstGeom prst="rect">
            <a:avLst/>
          </a:prstGeom>
          <a:noFill/>
          <a:ln>
            <a:noFill/>
          </a:ln>
        </p:spPr>
        <p:txBody>
          <a:bodyPr lIns="91425" tIns="91425" rIns="91425" bIns="91425" anchor="t" anchorCtr="0">
            <a:noAutofit/>
          </a:bodyPr>
          <a:lstStyle/>
          <a:p>
            <a:pPr lvl="0">
              <a:spcBef>
                <a:spcPts val="0"/>
              </a:spcBef>
              <a:buNone/>
            </a:pPr>
            <a:r>
              <a:rPr lang="en" dirty="0">
                <a:latin typeface="Georgia"/>
                <a:ea typeface="Georgia"/>
                <a:cs typeface="Georgia"/>
                <a:sym typeface="Georgia"/>
              </a:rPr>
              <a:t>Sulphuric acid</a:t>
            </a:r>
          </a:p>
          <a:p>
            <a:pPr lvl="0">
              <a:spcBef>
                <a:spcPts val="0"/>
              </a:spcBef>
              <a:buNone/>
            </a:pPr>
            <a:endParaRPr dirty="0">
              <a:latin typeface="Georgia"/>
              <a:ea typeface="Georgia"/>
              <a:cs typeface="Georgia"/>
              <a:sym typeface="Georgia"/>
            </a:endParaRPr>
          </a:p>
          <a:p>
            <a:pPr lvl="0">
              <a:spcBef>
                <a:spcPts val="0"/>
              </a:spcBef>
              <a:buNone/>
            </a:pPr>
            <a:r>
              <a:rPr lang="en" dirty="0">
                <a:latin typeface="Georgia"/>
                <a:ea typeface="Georgia"/>
                <a:cs typeface="Georgia"/>
                <a:sym typeface="Georgia"/>
              </a:rPr>
              <a:t>Amyl alcohol</a:t>
            </a:r>
          </a:p>
        </p:txBody>
      </p:sp>
      <p:sp>
        <p:nvSpPr>
          <p:cNvPr id="206" name="Shape 206"/>
          <p:cNvSpPr txBox="1"/>
          <p:nvPr/>
        </p:nvSpPr>
        <p:spPr>
          <a:xfrm>
            <a:off x="311700" y="4113450"/>
            <a:ext cx="2074200" cy="860700"/>
          </a:xfrm>
          <a:prstGeom prst="rect">
            <a:avLst/>
          </a:prstGeom>
          <a:noFill/>
          <a:ln>
            <a:noFill/>
          </a:ln>
        </p:spPr>
        <p:txBody>
          <a:bodyPr lIns="91425" tIns="91425" rIns="91425" bIns="91425" anchor="t" anchorCtr="0">
            <a:noAutofit/>
          </a:bodyPr>
          <a:lstStyle/>
          <a:p>
            <a:pPr lvl="0" rtl="0">
              <a:spcBef>
                <a:spcPts val="0"/>
              </a:spcBef>
              <a:buNone/>
            </a:pPr>
            <a:r>
              <a:rPr lang="en" sz="900">
                <a:solidFill>
                  <a:srgbClr val="434343"/>
                </a:solidFill>
                <a:latin typeface="Calibri"/>
                <a:ea typeface="Calibri"/>
                <a:cs typeface="Calibri"/>
                <a:sym typeface="Calibri"/>
              </a:rPr>
              <a:t>-----------------------------------------------</a:t>
            </a:r>
          </a:p>
          <a:p>
            <a:pPr lvl="0" rtl="0">
              <a:spcBef>
                <a:spcPts val="0"/>
              </a:spcBef>
              <a:buNone/>
            </a:pPr>
            <a:endParaRPr sz="900">
              <a:solidFill>
                <a:srgbClr val="434343"/>
              </a:solidFill>
              <a:latin typeface="Calibri"/>
              <a:ea typeface="Calibri"/>
              <a:cs typeface="Calibri"/>
              <a:sym typeface="Calibri"/>
            </a:endParaRPr>
          </a:p>
          <a:p>
            <a:pPr lvl="0" rtl="0">
              <a:spcBef>
                <a:spcPts val="0"/>
              </a:spcBef>
              <a:buNone/>
            </a:pPr>
            <a:r>
              <a:rPr lang="en" sz="900">
                <a:solidFill>
                  <a:srgbClr val="434343"/>
                </a:solidFill>
                <a:latin typeface="Calibri"/>
                <a:ea typeface="Calibri"/>
                <a:cs typeface="Calibri"/>
                <a:sym typeface="Calibri"/>
              </a:rPr>
              <a:t>5th IYNT 2017</a:t>
            </a:r>
          </a:p>
          <a:p>
            <a:pPr lvl="0" rtl="0">
              <a:spcBef>
                <a:spcPts val="0"/>
              </a:spcBef>
              <a:buNone/>
            </a:pPr>
            <a:endParaRPr sz="900">
              <a:solidFill>
                <a:srgbClr val="434343"/>
              </a:solidFill>
              <a:latin typeface="Calibri"/>
              <a:ea typeface="Calibri"/>
              <a:cs typeface="Calibri"/>
              <a:sym typeface="Calibri"/>
            </a:endParaRPr>
          </a:p>
          <a:p>
            <a:pPr lvl="0" rtl="0">
              <a:spcBef>
                <a:spcPts val="0"/>
              </a:spcBef>
              <a:buNone/>
            </a:pPr>
            <a:r>
              <a:rPr lang="en" sz="900">
                <a:solidFill>
                  <a:srgbClr val="434343"/>
                </a:solidFill>
                <a:latin typeface="Calibri"/>
                <a:ea typeface="Calibri"/>
                <a:cs typeface="Calibri"/>
                <a:sym typeface="Calibri"/>
              </a:rPr>
              <a:t>Wellington High School</a:t>
            </a:r>
          </a:p>
        </p:txBody>
      </p:sp>
      <p:sp>
        <p:nvSpPr>
          <p:cNvPr id="8" name="文本框 7">
            <a:extLst>
              <a:ext uri="{FF2B5EF4-FFF2-40B4-BE49-F238E27FC236}">
                <a16:creationId xmlns:a16="http://schemas.microsoft.com/office/drawing/2014/main" id="{788C0A2F-2B4A-4CD0-8846-589B98D74CDA}"/>
              </a:ext>
            </a:extLst>
          </p:cNvPr>
          <p:cNvSpPr txBox="1"/>
          <p:nvPr/>
        </p:nvSpPr>
        <p:spPr>
          <a:xfrm>
            <a:off x="8524651" y="4864767"/>
            <a:ext cx="431342" cy="338554"/>
          </a:xfrm>
          <a:prstGeom prst="rect">
            <a:avLst/>
          </a:prstGeom>
          <a:noFill/>
        </p:spPr>
        <p:txBody>
          <a:bodyPr wrap="square" rtlCol="0">
            <a:spAutoFit/>
          </a:bodyPr>
          <a:lstStyle/>
          <a:p>
            <a:r>
              <a:rPr lang="en-US" altLang="zh-CN" sz="1600" dirty="0">
                <a:solidFill>
                  <a:schemeClr val="bg1"/>
                </a:solidFill>
                <a:latin typeface="Calibri" panose="020F0502020204030204" pitchFamily="34" charset="0"/>
              </a:rPr>
              <a:t>12</a:t>
            </a:r>
            <a:endParaRPr lang="zh-CN" altLang="en-US" sz="1600" dirty="0">
              <a:solidFill>
                <a:schemeClr val="bg1"/>
              </a:solidFill>
              <a:latin typeface="Calibri" panose="020F050202020403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Shape 211"/>
          <p:cNvSpPr txBox="1">
            <a:spLocks noGrp="1"/>
          </p:cNvSpPr>
          <p:nvPr>
            <p:ph type="title"/>
          </p:nvPr>
        </p:nvSpPr>
        <p:spPr>
          <a:xfrm>
            <a:off x="311700" y="410000"/>
            <a:ext cx="8520600" cy="607800"/>
          </a:xfrm>
          <a:prstGeom prst="rect">
            <a:avLst/>
          </a:prstGeom>
        </p:spPr>
        <p:txBody>
          <a:bodyPr lIns="91425" tIns="91425" rIns="91425" bIns="91425" anchor="t" anchorCtr="0">
            <a:noAutofit/>
          </a:bodyPr>
          <a:lstStyle/>
          <a:p>
            <a:pPr lvl="0">
              <a:spcBef>
                <a:spcPts val="0"/>
              </a:spcBef>
              <a:buNone/>
            </a:pPr>
            <a:r>
              <a:rPr lang="en"/>
              <a:t>Step 1</a:t>
            </a:r>
          </a:p>
        </p:txBody>
      </p:sp>
      <p:pic>
        <p:nvPicPr>
          <p:cNvPr id="212" name="Shape 212"/>
          <p:cNvPicPr preferRelativeResize="0"/>
          <p:nvPr/>
        </p:nvPicPr>
        <p:blipFill>
          <a:blip r:embed="rId3">
            <a:alphaModFix/>
          </a:blip>
          <a:stretch>
            <a:fillRect/>
          </a:stretch>
        </p:blipFill>
        <p:spPr>
          <a:xfrm>
            <a:off x="4579700" y="489074"/>
            <a:ext cx="3124003" cy="4165348"/>
          </a:xfrm>
          <a:prstGeom prst="rect">
            <a:avLst/>
          </a:prstGeom>
          <a:noFill/>
          <a:ln>
            <a:noFill/>
          </a:ln>
        </p:spPr>
      </p:pic>
      <p:sp>
        <p:nvSpPr>
          <p:cNvPr id="213" name="Shape 213"/>
          <p:cNvSpPr txBox="1"/>
          <p:nvPr/>
        </p:nvSpPr>
        <p:spPr>
          <a:xfrm>
            <a:off x="1201525" y="1804650"/>
            <a:ext cx="2052000" cy="1534200"/>
          </a:xfrm>
          <a:prstGeom prst="rect">
            <a:avLst/>
          </a:prstGeom>
          <a:noFill/>
          <a:ln>
            <a:noFill/>
          </a:ln>
        </p:spPr>
        <p:txBody>
          <a:bodyPr lIns="91425" tIns="91425" rIns="91425" bIns="91425" anchor="t" anchorCtr="0">
            <a:noAutofit/>
          </a:bodyPr>
          <a:lstStyle/>
          <a:p>
            <a:pPr lvl="0">
              <a:spcBef>
                <a:spcPts val="0"/>
              </a:spcBef>
              <a:buNone/>
            </a:pPr>
            <a:r>
              <a:rPr lang="en" dirty="0">
                <a:latin typeface="Georgia"/>
                <a:ea typeface="Georgia"/>
                <a:cs typeface="Georgia"/>
                <a:sym typeface="Georgia"/>
              </a:rPr>
              <a:t>Amyl alcohol -- 0.5 ml</a:t>
            </a:r>
          </a:p>
          <a:p>
            <a:pPr lvl="0">
              <a:spcBef>
                <a:spcPts val="0"/>
              </a:spcBef>
              <a:buNone/>
            </a:pPr>
            <a:endParaRPr dirty="0">
              <a:latin typeface="Georgia"/>
              <a:ea typeface="Georgia"/>
              <a:cs typeface="Georgia"/>
              <a:sym typeface="Georgia"/>
            </a:endParaRPr>
          </a:p>
          <a:p>
            <a:pPr lvl="0">
              <a:spcBef>
                <a:spcPts val="0"/>
              </a:spcBef>
              <a:buNone/>
            </a:pPr>
            <a:r>
              <a:rPr lang="en" dirty="0">
                <a:latin typeface="Georgia"/>
                <a:ea typeface="Georgia"/>
                <a:cs typeface="Georgia"/>
                <a:sym typeface="Georgia"/>
              </a:rPr>
              <a:t>Milk -- 5.375 ml</a:t>
            </a:r>
          </a:p>
          <a:p>
            <a:pPr lvl="0">
              <a:spcBef>
                <a:spcPts val="0"/>
              </a:spcBef>
              <a:buNone/>
            </a:pPr>
            <a:endParaRPr dirty="0">
              <a:latin typeface="Georgia"/>
              <a:ea typeface="Georgia"/>
              <a:cs typeface="Georgia"/>
              <a:sym typeface="Georgia"/>
            </a:endParaRPr>
          </a:p>
          <a:p>
            <a:pPr lvl="0">
              <a:spcBef>
                <a:spcPts val="0"/>
              </a:spcBef>
              <a:buNone/>
            </a:pPr>
            <a:r>
              <a:rPr lang="en" dirty="0">
                <a:latin typeface="Georgia"/>
                <a:ea typeface="Georgia"/>
                <a:cs typeface="Georgia"/>
                <a:sym typeface="Georgia"/>
              </a:rPr>
              <a:t>Sulphuric acid -- 5 ml</a:t>
            </a:r>
          </a:p>
        </p:txBody>
      </p:sp>
      <p:cxnSp>
        <p:nvCxnSpPr>
          <p:cNvPr id="214" name="Shape 214"/>
          <p:cNvCxnSpPr/>
          <p:nvPr/>
        </p:nvCxnSpPr>
        <p:spPr>
          <a:xfrm rot="10800000" flipH="1">
            <a:off x="3119375" y="1987225"/>
            <a:ext cx="2823600" cy="36900"/>
          </a:xfrm>
          <a:prstGeom prst="straightConnector1">
            <a:avLst/>
          </a:prstGeom>
          <a:noFill/>
          <a:ln w="9525" cap="flat" cmpd="sng">
            <a:solidFill>
              <a:schemeClr val="dk2"/>
            </a:solidFill>
            <a:prstDash val="solid"/>
            <a:round/>
            <a:headEnd type="none" w="lg" len="lg"/>
            <a:tailEnd type="none" w="lg" len="lg"/>
          </a:ln>
        </p:spPr>
      </p:cxnSp>
      <p:cxnSp>
        <p:nvCxnSpPr>
          <p:cNvPr id="215" name="Shape 215"/>
          <p:cNvCxnSpPr/>
          <p:nvPr/>
        </p:nvCxnSpPr>
        <p:spPr>
          <a:xfrm rot="10800000">
            <a:off x="2689375" y="2435525"/>
            <a:ext cx="3249000" cy="198600"/>
          </a:xfrm>
          <a:prstGeom prst="straightConnector1">
            <a:avLst/>
          </a:prstGeom>
          <a:noFill/>
          <a:ln w="9525" cap="flat" cmpd="sng">
            <a:solidFill>
              <a:schemeClr val="dk2"/>
            </a:solidFill>
            <a:prstDash val="solid"/>
            <a:round/>
            <a:headEnd type="none" w="lg" len="lg"/>
            <a:tailEnd type="none" w="lg" len="lg"/>
          </a:ln>
        </p:spPr>
      </p:cxnSp>
      <p:cxnSp>
        <p:nvCxnSpPr>
          <p:cNvPr id="216" name="Shape 216"/>
          <p:cNvCxnSpPr/>
          <p:nvPr/>
        </p:nvCxnSpPr>
        <p:spPr>
          <a:xfrm rot="10800000">
            <a:off x="3124075" y="2865300"/>
            <a:ext cx="2837400" cy="369600"/>
          </a:xfrm>
          <a:prstGeom prst="straightConnector1">
            <a:avLst/>
          </a:prstGeom>
          <a:noFill/>
          <a:ln w="9525" cap="flat" cmpd="sng">
            <a:solidFill>
              <a:schemeClr val="dk2"/>
            </a:solidFill>
            <a:prstDash val="solid"/>
            <a:round/>
            <a:headEnd type="none" w="lg" len="lg"/>
            <a:tailEnd type="none" w="lg" len="lg"/>
          </a:ln>
        </p:spPr>
      </p:cxnSp>
      <p:sp>
        <p:nvSpPr>
          <p:cNvPr id="217" name="Shape 217"/>
          <p:cNvSpPr txBox="1"/>
          <p:nvPr/>
        </p:nvSpPr>
        <p:spPr>
          <a:xfrm>
            <a:off x="311700" y="4113450"/>
            <a:ext cx="2074200" cy="860700"/>
          </a:xfrm>
          <a:prstGeom prst="rect">
            <a:avLst/>
          </a:prstGeom>
          <a:noFill/>
          <a:ln>
            <a:noFill/>
          </a:ln>
        </p:spPr>
        <p:txBody>
          <a:bodyPr lIns="91425" tIns="91425" rIns="91425" bIns="91425" anchor="t" anchorCtr="0">
            <a:noAutofit/>
          </a:bodyPr>
          <a:lstStyle/>
          <a:p>
            <a:pPr lvl="0" rtl="0">
              <a:spcBef>
                <a:spcPts val="0"/>
              </a:spcBef>
              <a:buNone/>
            </a:pPr>
            <a:r>
              <a:rPr lang="en" sz="900">
                <a:solidFill>
                  <a:srgbClr val="434343"/>
                </a:solidFill>
                <a:latin typeface="Calibri"/>
                <a:ea typeface="Calibri"/>
                <a:cs typeface="Calibri"/>
                <a:sym typeface="Calibri"/>
              </a:rPr>
              <a:t>-----------------------------------------------</a:t>
            </a:r>
          </a:p>
          <a:p>
            <a:pPr lvl="0" rtl="0">
              <a:spcBef>
                <a:spcPts val="0"/>
              </a:spcBef>
              <a:buNone/>
            </a:pPr>
            <a:endParaRPr sz="900">
              <a:solidFill>
                <a:srgbClr val="434343"/>
              </a:solidFill>
              <a:latin typeface="Calibri"/>
              <a:ea typeface="Calibri"/>
              <a:cs typeface="Calibri"/>
              <a:sym typeface="Calibri"/>
            </a:endParaRPr>
          </a:p>
          <a:p>
            <a:pPr lvl="0" rtl="0">
              <a:spcBef>
                <a:spcPts val="0"/>
              </a:spcBef>
              <a:buNone/>
            </a:pPr>
            <a:r>
              <a:rPr lang="en" sz="900">
                <a:solidFill>
                  <a:srgbClr val="434343"/>
                </a:solidFill>
                <a:latin typeface="Calibri"/>
                <a:ea typeface="Calibri"/>
                <a:cs typeface="Calibri"/>
                <a:sym typeface="Calibri"/>
              </a:rPr>
              <a:t>5th IYNT 2017</a:t>
            </a:r>
          </a:p>
          <a:p>
            <a:pPr lvl="0" rtl="0">
              <a:spcBef>
                <a:spcPts val="0"/>
              </a:spcBef>
              <a:buNone/>
            </a:pPr>
            <a:endParaRPr sz="900">
              <a:solidFill>
                <a:srgbClr val="434343"/>
              </a:solidFill>
              <a:latin typeface="Calibri"/>
              <a:ea typeface="Calibri"/>
              <a:cs typeface="Calibri"/>
              <a:sym typeface="Calibri"/>
            </a:endParaRPr>
          </a:p>
          <a:p>
            <a:pPr lvl="0" rtl="0">
              <a:spcBef>
                <a:spcPts val="0"/>
              </a:spcBef>
              <a:buNone/>
            </a:pPr>
            <a:r>
              <a:rPr lang="en" sz="900">
                <a:solidFill>
                  <a:srgbClr val="434343"/>
                </a:solidFill>
                <a:latin typeface="Calibri"/>
                <a:ea typeface="Calibri"/>
                <a:cs typeface="Calibri"/>
                <a:sym typeface="Calibri"/>
              </a:rPr>
              <a:t>Wellington High School</a:t>
            </a:r>
          </a:p>
        </p:txBody>
      </p:sp>
      <p:sp>
        <p:nvSpPr>
          <p:cNvPr id="10" name="文本框 9">
            <a:extLst>
              <a:ext uri="{FF2B5EF4-FFF2-40B4-BE49-F238E27FC236}">
                <a16:creationId xmlns:a16="http://schemas.microsoft.com/office/drawing/2014/main" id="{920C3218-8922-41D4-944C-4B8E2C626446}"/>
              </a:ext>
            </a:extLst>
          </p:cNvPr>
          <p:cNvSpPr txBox="1"/>
          <p:nvPr/>
        </p:nvSpPr>
        <p:spPr>
          <a:xfrm>
            <a:off x="8524651" y="4864767"/>
            <a:ext cx="431342" cy="338554"/>
          </a:xfrm>
          <a:prstGeom prst="rect">
            <a:avLst/>
          </a:prstGeom>
          <a:noFill/>
        </p:spPr>
        <p:txBody>
          <a:bodyPr wrap="square" rtlCol="0">
            <a:spAutoFit/>
          </a:bodyPr>
          <a:lstStyle/>
          <a:p>
            <a:r>
              <a:rPr lang="en-US" altLang="zh-CN" sz="1600" dirty="0">
                <a:solidFill>
                  <a:schemeClr val="bg1"/>
                </a:solidFill>
                <a:latin typeface="Calibri" panose="020F0502020204030204" pitchFamily="34" charset="0"/>
              </a:rPr>
              <a:t>13</a:t>
            </a:r>
            <a:endParaRPr lang="zh-CN" altLang="en-US" sz="1600" dirty="0">
              <a:solidFill>
                <a:schemeClr val="bg1"/>
              </a:solidFill>
              <a:latin typeface="Calibri" panose="020F0502020204030204" pitchFamily="34" charset="0"/>
            </a:endParaRPr>
          </a:p>
        </p:txBody>
      </p:sp>
      <p:sp>
        <p:nvSpPr>
          <p:cNvPr id="2" name="椭圆 1">
            <a:extLst>
              <a:ext uri="{FF2B5EF4-FFF2-40B4-BE49-F238E27FC236}">
                <a16:creationId xmlns:a16="http://schemas.microsoft.com/office/drawing/2014/main" id="{8B57D5AC-10EA-481C-9422-190420E1D2E3}"/>
              </a:ext>
            </a:extLst>
          </p:cNvPr>
          <p:cNvSpPr/>
          <p:nvPr/>
        </p:nvSpPr>
        <p:spPr>
          <a:xfrm>
            <a:off x="1760434" y="2281727"/>
            <a:ext cx="928941" cy="352399"/>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Shape 222"/>
          <p:cNvSpPr txBox="1">
            <a:spLocks noGrp="1"/>
          </p:cNvSpPr>
          <p:nvPr>
            <p:ph type="title"/>
          </p:nvPr>
        </p:nvSpPr>
        <p:spPr>
          <a:xfrm>
            <a:off x="311700" y="410000"/>
            <a:ext cx="8520600" cy="607800"/>
          </a:xfrm>
          <a:prstGeom prst="rect">
            <a:avLst/>
          </a:prstGeom>
        </p:spPr>
        <p:txBody>
          <a:bodyPr lIns="91425" tIns="91425" rIns="91425" bIns="91425" anchor="t" anchorCtr="0">
            <a:noAutofit/>
          </a:bodyPr>
          <a:lstStyle/>
          <a:p>
            <a:pPr lvl="0">
              <a:spcBef>
                <a:spcPts val="0"/>
              </a:spcBef>
              <a:buNone/>
            </a:pPr>
            <a:r>
              <a:rPr lang="en"/>
              <a:t>Step 2</a:t>
            </a:r>
          </a:p>
        </p:txBody>
      </p:sp>
      <p:pic>
        <p:nvPicPr>
          <p:cNvPr id="223" name="Shape 223"/>
          <p:cNvPicPr preferRelativeResize="0"/>
          <p:nvPr/>
        </p:nvPicPr>
        <p:blipFill>
          <a:blip r:embed="rId3">
            <a:alphaModFix/>
          </a:blip>
          <a:stretch>
            <a:fillRect/>
          </a:stretch>
        </p:blipFill>
        <p:spPr>
          <a:xfrm>
            <a:off x="2302548" y="869662"/>
            <a:ext cx="4538903" cy="3404177"/>
          </a:xfrm>
          <a:prstGeom prst="rect">
            <a:avLst/>
          </a:prstGeom>
          <a:noFill/>
          <a:ln>
            <a:noFill/>
          </a:ln>
        </p:spPr>
      </p:pic>
      <p:sp>
        <p:nvSpPr>
          <p:cNvPr id="224" name="Shape 224"/>
          <p:cNvSpPr txBox="1"/>
          <p:nvPr/>
        </p:nvSpPr>
        <p:spPr>
          <a:xfrm>
            <a:off x="475975" y="1047275"/>
            <a:ext cx="1492800" cy="415800"/>
          </a:xfrm>
          <a:prstGeom prst="rect">
            <a:avLst/>
          </a:prstGeom>
          <a:noFill/>
          <a:ln>
            <a:noFill/>
          </a:ln>
        </p:spPr>
        <p:txBody>
          <a:bodyPr lIns="91425" tIns="91425" rIns="91425" bIns="91425" anchor="t" anchorCtr="0">
            <a:noAutofit/>
          </a:bodyPr>
          <a:lstStyle/>
          <a:p>
            <a:pPr lvl="0">
              <a:spcBef>
                <a:spcPts val="0"/>
              </a:spcBef>
              <a:buNone/>
            </a:pPr>
            <a:r>
              <a:rPr lang="en">
                <a:latin typeface="Georgia"/>
                <a:ea typeface="Georgia"/>
                <a:cs typeface="Georgia"/>
                <a:sym typeface="Georgia"/>
              </a:rPr>
              <a:t>Rubber stoppers</a:t>
            </a:r>
          </a:p>
        </p:txBody>
      </p:sp>
      <p:cxnSp>
        <p:nvCxnSpPr>
          <p:cNvPr id="225" name="Shape 225"/>
          <p:cNvCxnSpPr>
            <a:stCxn id="224" idx="3"/>
          </p:cNvCxnSpPr>
          <p:nvPr/>
        </p:nvCxnSpPr>
        <p:spPr>
          <a:xfrm>
            <a:off x="1968775" y="1255175"/>
            <a:ext cx="1774500" cy="38700"/>
          </a:xfrm>
          <a:prstGeom prst="straightConnector1">
            <a:avLst/>
          </a:prstGeom>
          <a:noFill/>
          <a:ln w="9525" cap="flat" cmpd="sng">
            <a:solidFill>
              <a:schemeClr val="dk2"/>
            </a:solidFill>
            <a:prstDash val="solid"/>
            <a:round/>
            <a:headEnd type="none" w="lg" len="lg"/>
            <a:tailEnd type="none" w="lg" len="lg"/>
          </a:ln>
        </p:spPr>
      </p:cxnSp>
      <p:cxnSp>
        <p:nvCxnSpPr>
          <p:cNvPr id="226" name="Shape 226"/>
          <p:cNvCxnSpPr>
            <a:stCxn id="224" idx="3"/>
          </p:cNvCxnSpPr>
          <p:nvPr/>
        </p:nvCxnSpPr>
        <p:spPr>
          <a:xfrm rot="10800000" flipH="1">
            <a:off x="1968775" y="1220075"/>
            <a:ext cx="2661900" cy="35100"/>
          </a:xfrm>
          <a:prstGeom prst="straightConnector1">
            <a:avLst/>
          </a:prstGeom>
          <a:noFill/>
          <a:ln w="9525" cap="flat" cmpd="sng">
            <a:solidFill>
              <a:schemeClr val="dk2"/>
            </a:solidFill>
            <a:prstDash val="solid"/>
            <a:round/>
            <a:headEnd type="none" w="lg" len="lg"/>
            <a:tailEnd type="none" w="lg" len="lg"/>
          </a:ln>
        </p:spPr>
      </p:cxnSp>
      <p:cxnSp>
        <p:nvCxnSpPr>
          <p:cNvPr id="227" name="Shape 227"/>
          <p:cNvCxnSpPr>
            <a:stCxn id="224" idx="3"/>
          </p:cNvCxnSpPr>
          <p:nvPr/>
        </p:nvCxnSpPr>
        <p:spPr>
          <a:xfrm rot="10800000" flipH="1">
            <a:off x="1968775" y="1081475"/>
            <a:ext cx="3794100" cy="173700"/>
          </a:xfrm>
          <a:prstGeom prst="straightConnector1">
            <a:avLst/>
          </a:prstGeom>
          <a:noFill/>
          <a:ln w="9525" cap="flat" cmpd="sng">
            <a:solidFill>
              <a:schemeClr val="dk2"/>
            </a:solidFill>
            <a:prstDash val="solid"/>
            <a:round/>
            <a:headEnd type="none" w="lg" len="lg"/>
            <a:tailEnd type="none" w="lg" len="lg"/>
          </a:ln>
        </p:spPr>
      </p:cxnSp>
      <p:sp>
        <p:nvSpPr>
          <p:cNvPr id="228" name="Shape 228"/>
          <p:cNvSpPr txBox="1"/>
          <p:nvPr/>
        </p:nvSpPr>
        <p:spPr>
          <a:xfrm>
            <a:off x="311700" y="4113450"/>
            <a:ext cx="2074200" cy="860700"/>
          </a:xfrm>
          <a:prstGeom prst="rect">
            <a:avLst/>
          </a:prstGeom>
          <a:noFill/>
          <a:ln>
            <a:noFill/>
          </a:ln>
        </p:spPr>
        <p:txBody>
          <a:bodyPr lIns="91425" tIns="91425" rIns="91425" bIns="91425" anchor="t" anchorCtr="0">
            <a:noAutofit/>
          </a:bodyPr>
          <a:lstStyle/>
          <a:p>
            <a:pPr lvl="0" rtl="0">
              <a:spcBef>
                <a:spcPts val="0"/>
              </a:spcBef>
              <a:buNone/>
            </a:pPr>
            <a:r>
              <a:rPr lang="en" sz="900">
                <a:solidFill>
                  <a:srgbClr val="434343"/>
                </a:solidFill>
                <a:latin typeface="Calibri"/>
                <a:ea typeface="Calibri"/>
                <a:cs typeface="Calibri"/>
                <a:sym typeface="Calibri"/>
              </a:rPr>
              <a:t>-----------------------------------------------</a:t>
            </a:r>
          </a:p>
          <a:p>
            <a:pPr lvl="0" rtl="0">
              <a:spcBef>
                <a:spcPts val="0"/>
              </a:spcBef>
              <a:buNone/>
            </a:pPr>
            <a:endParaRPr sz="900">
              <a:solidFill>
                <a:srgbClr val="434343"/>
              </a:solidFill>
              <a:latin typeface="Calibri"/>
              <a:ea typeface="Calibri"/>
              <a:cs typeface="Calibri"/>
              <a:sym typeface="Calibri"/>
            </a:endParaRPr>
          </a:p>
          <a:p>
            <a:pPr lvl="0" rtl="0">
              <a:spcBef>
                <a:spcPts val="0"/>
              </a:spcBef>
              <a:buNone/>
            </a:pPr>
            <a:r>
              <a:rPr lang="en" sz="900">
                <a:solidFill>
                  <a:srgbClr val="434343"/>
                </a:solidFill>
                <a:latin typeface="Calibri"/>
                <a:ea typeface="Calibri"/>
                <a:cs typeface="Calibri"/>
                <a:sym typeface="Calibri"/>
              </a:rPr>
              <a:t>5th IYNT 2017</a:t>
            </a:r>
          </a:p>
          <a:p>
            <a:pPr lvl="0" rtl="0">
              <a:spcBef>
                <a:spcPts val="0"/>
              </a:spcBef>
              <a:buNone/>
            </a:pPr>
            <a:endParaRPr sz="900">
              <a:solidFill>
                <a:srgbClr val="434343"/>
              </a:solidFill>
              <a:latin typeface="Calibri"/>
              <a:ea typeface="Calibri"/>
              <a:cs typeface="Calibri"/>
              <a:sym typeface="Calibri"/>
            </a:endParaRPr>
          </a:p>
          <a:p>
            <a:pPr lvl="0" rtl="0">
              <a:spcBef>
                <a:spcPts val="0"/>
              </a:spcBef>
              <a:buNone/>
            </a:pPr>
            <a:r>
              <a:rPr lang="en" sz="900">
                <a:solidFill>
                  <a:srgbClr val="434343"/>
                </a:solidFill>
                <a:latin typeface="Calibri"/>
                <a:ea typeface="Calibri"/>
                <a:cs typeface="Calibri"/>
                <a:sym typeface="Calibri"/>
              </a:rPr>
              <a:t>Wellington High School</a:t>
            </a:r>
          </a:p>
        </p:txBody>
      </p:sp>
      <p:sp>
        <p:nvSpPr>
          <p:cNvPr id="10" name="文本框 9">
            <a:extLst>
              <a:ext uri="{FF2B5EF4-FFF2-40B4-BE49-F238E27FC236}">
                <a16:creationId xmlns:a16="http://schemas.microsoft.com/office/drawing/2014/main" id="{0F6DF1D0-2079-49C6-99DE-A5E94834E9AC}"/>
              </a:ext>
            </a:extLst>
          </p:cNvPr>
          <p:cNvSpPr txBox="1"/>
          <p:nvPr/>
        </p:nvSpPr>
        <p:spPr>
          <a:xfrm>
            <a:off x="8524651" y="4864767"/>
            <a:ext cx="431342" cy="338554"/>
          </a:xfrm>
          <a:prstGeom prst="rect">
            <a:avLst/>
          </a:prstGeom>
          <a:noFill/>
        </p:spPr>
        <p:txBody>
          <a:bodyPr wrap="square" rtlCol="0">
            <a:spAutoFit/>
          </a:bodyPr>
          <a:lstStyle/>
          <a:p>
            <a:r>
              <a:rPr lang="en-US" altLang="zh-CN" sz="1600" dirty="0">
                <a:solidFill>
                  <a:schemeClr val="bg1"/>
                </a:solidFill>
                <a:latin typeface="Calibri" panose="020F0502020204030204" pitchFamily="34" charset="0"/>
              </a:rPr>
              <a:t>14</a:t>
            </a:r>
            <a:endParaRPr lang="zh-CN" altLang="en-US" sz="1600" dirty="0">
              <a:solidFill>
                <a:schemeClr val="bg1"/>
              </a:solidFill>
              <a:latin typeface="Calibri" panose="020F050202020403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Shape 233"/>
          <p:cNvSpPr txBox="1">
            <a:spLocks noGrp="1"/>
          </p:cNvSpPr>
          <p:nvPr>
            <p:ph type="title"/>
          </p:nvPr>
        </p:nvSpPr>
        <p:spPr>
          <a:xfrm>
            <a:off x="311700" y="410000"/>
            <a:ext cx="8520600" cy="607800"/>
          </a:xfrm>
          <a:prstGeom prst="rect">
            <a:avLst/>
          </a:prstGeom>
        </p:spPr>
        <p:txBody>
          <a:bodyPr lIns="91425" tIns="91425" rIns="91425" bIns="91425" anchor="t" anchorCtr="0">
            <a:noAutofit/>
          </a:bodyPr>
          <a:lstStyle/>
          <a:p>
            <a:pPr lvl="0">
              <a:spcBef>
                <a:spcPts val="0"/>
              </a:spcBef>
              <a:buNone/>
            </a:pPr>
            <a:r>
              <a:rPr lang="en"/>
              <a:t>Step 3</a:t>
            </a:r>
          </a:p>
        </p:txBody>
      </p:sp>
      <p:pic>
        <p:nvPicPr>
          <p:cNvPr id="234" name="Shape 234"/>
          <p:cNvPicPr preferRelativeResize="0"/>
          <p:nvPr/>
        </p:nvPicPr>
        <p:blipFill>
          <a:blip r:embed="rId3">
            <a:alphaModFix/>
          </a:blip>
          <a:stretch>
            <a:fillRect/>
          </a:stretch>
        </p:blipFill>
        <p:spPr>
          <a:xfrm>
            <a:off x="2156024" y="759762"/>
            <a:ext cx="4831948" cy="3623976"/>
          </a:xfrm>
          <a:prstGeom prst="rect">
            <a:avLst/>
          </a:prstGeom>
          <a:noFill/>
          <a:ln>
            <a:noFill/>
          </a:ln>
        </p:spPr>
      </p:pic>
      <p:sp>
        <p:nvSpPr>
          <p:cNvPr id="235" name="Shape 235"/>
          <p:cNvSpPr txBox="1"/>
          <p:nvPr/>
        </p:nvSpPr>
        <p:spPr>
          <a:xfrm>
            <a:off x="311700" y="4113450"/>
            <a:ext cx="2074200" cy="860700"/>
          </a:xfrm>
          <a:prstGeom prst="rect">
            <a:avLst/>
          </a:prstGeom>
          <a:noFill/>
          <a:ln>
            <a:noFill/>
          </a:ln>
        </p:spPr>
        <p:txBody>
          <a:bodyPr lIns="91425" tIns="91425" rIns="91425" bIns="91425" anchor="t" anchorCtr="0">
            <a:noAutofit/>
          </a:bodyPr>
          <a:lstStyle/>
          <a:p>
            <a:pPr lvl="0" rtl="0">
              <a:spcBef>
                <a:spcPts val="0"/>
              </a:spcBef>
              <a:buNone/>
            </a:pPr>
            <a:r>
              <a:rPr lang="en" sz="900">
                <a:solidFill>
                  <a:srgbClr val="434343"/>
                </a:solidFill>
                <a:latin typeface="Calibri"/>
                <a:ea typeface="Calibri"/>
                <a:cs typeface="Calibri"/>
                <a:sym typeface="Calibri"/>
              </a:rPr>
              <a:t>-----------------------------------------------</a:t>
            </a:r>
          </a:p>
          <a:p>
            <a:pPr lvl="0" rtl="0">
              <a:spcBef>
                <a:spcPts val="0"/>
              </a:spcBef>
              <a:buNone/>
            </a:pPr>
            <a:endParaRPr sz="900">
              <a:solidFill>
                <a:srgbClr val="434343"/>
              </a:solidFill>
              <a:latin typeface="Calibri"/>
              <a:ea typeface="Calibri"/>
              <a:cs typeface="Calibri"/>
              <a:sym typeface="Calibri"/>
            </a:endParaRPr>
          </a:p>
          <a:p>
            <a:pPr lvl="0" rtl="0">
              <a:spcBef>
                <a:spcPts val="0"/>
              </a:spcBef>
              <a:buNone/>
            </a:pPr>
            <a:r>
              <a:rPr lang="en" sz="900">
                <a:solidFill>
                  <a:srgbClr val="434343"/>
                </a:solidFill>
                <a:latin typeface="Calibri"/>
                <a:ea typeface="Calibri"/>
                <a:cs typeface="Calibri"/>
                <a:sym typeface="Calibri"/>
              </a:rPr>
              <a:t>5th IYNT 2017</a:t>
            </a:r>
          </a:p>
          <a:p>
            <a:pPr lvl="0" rtl="0">
              <a:spcBef>
                <a:spcPts val="0"/>
              </a:spcBef>
              <a:buNone/>
            </a:pPr>
            <a:endParaRPr sz="900">
              <a:solidFill>
                <a:srgbClr val="434343"/>
              </a:solidFill>
              <a:latin typeface="Calibri"/>
              <a:ea typeface="Calibri"/>
              <a:cs typeface="Calibri"/>
              <a:sym typeface="Calibri"/>
            </a:endParaRPr>
          </a:p>
          <a:p>
            <a:pPr lvl="0" rtl="0">
              <a:spcBef>
                <a:spcPts val="0"/>
              </a:spcBef>
              <a:buNone/>
            </a:pPr>
            <a:r>
              <a:rPr lang="en" sz="900">
                <a:solidFill>
                  <a:srgbClr val="434343"/>
                </a:solidFill>
                <a:latin typeface="Calibri"/>
                <a:ea typeface="Calibri"/>
                <a:cs typeface="Calibri"/>
                <a:sym typeface="Calibri"/>
              </a:rPr>
              <a:t>Wellington High School</a:t>
            </a:r>
          </a:p>
        </p:txBody>
      </p:sp>
      <p:sp>
        <p:nvSpPr>
          <p:cNvPr id="2" name="文本框 1"/>
          <p:cNvSpPr txBox="1"/>
          <p:nvPr/>
        </p:nvSpPr>
        <p:spPr>
          <a:xfrm>
            <a:off x="311696" y="2411736"/>
            <a:ext cx="1844327" cy="307777"/>
          </a:xfrm>
          <a:prstGeom prst="rect">
            <a:avLst/>
          </a:prstGeom>
          <a:noFill/>
        </p:spPr>
        <p:txBody>
          <a:bodyPr wrap="square" rtlCol="0">
            <a:spAutoFit/>
          </a:bodyPr>
          <a:lstStyle/>
          <a:p>
            <a:r>
              <a:rPr lang="en-US" altLang="zh-CN" dirty="0">
                <a:latin typeface="Georgia" panose="02040502050405020303" pitchFamily="18" charset="0"/>
              </a:rPr>
              <a:t>Shake and Mix them</a:t>
            </a:r>
            <a:endParaRPr lang="zh-CN" altLang="en-US" dirty="0">
              <a:latin typeface="Georgia" panose="02040502050405020303" pitchFamily="18" charset="0"/>
            </a:endParaRPr>
          </a:p>
        </p:txBody>
      </p:sp>
      <p:sp>
        <p:nvSpPr>
          <p:cNvPr id="7" name="文本框 6">
            <a:extLst>
              <a:ext uri="{FF2B5EF4-FFF2-40B4-BE49-F238E27FC236}">
                <a16:creationId xmlns:a16="http://schemas.microsoft.com/office/drawing/2014/main" id="{876C5E17-FD10-424F-840C-9E4A33A8BD8F}"/>
              </a:ext>
            </a:extLst>
          </p:cNvPr>
          <p:cNvSpPr txBox="1"/>
          <p:nvPr/>
        </p:nvSpPr>
        <p:spPr>
          <a:xfrm>
            <a:off x="8524651" y="4864767"/>
            <a:ext cx="431342" cy="338554"/>
          </a:xfrm>
          <a:prstGeom prst="rect">
            <a:avLst/>
          </a:prstGeom>
          <a:noFill/>
        </p:spPr>
        <p:txBody>
          <a:bodyPr wrap="square" rtlCol="0">
            <a:spAutoFit/>
          </a:bodyPr>
          <a:lstStyle/>
          <a:p>
            <a:r>
              <a:rPr lang="en-US" altLang="zh-CN" sz="1600" dirty="0">
                <a:solidFill>
                  <a:schemeClr val="bg1"/>
                </a:solidFill>
                <a:latin typeface="Calibri" panose="020F0502020204030204" pitchFamily="34" charset="0"/>
              </a:rPr>
              <a:t>15</a:t>
            </a:r>
            <a:endParaRPr lang="zh-CN" altLang="en-US" sz="1600" dirty="0">
              <a:solidFill>
                <a:schemeClr val="bg1"/>
              </a:solidFill>
              <a:latin typeface="Calibri" panose="020F050202020403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Shape 240"/>
          <p:cNvSpPr txBox="1">
            <a:spLocks noGrp="1"/>
          </p:cNvSpPr>
          <p:nvPr>
            <p:ph type="title"/>
          </p:nvPr>
        </p:nvSpPr>
        <p:spPr>
          <a:xfrm>
            <a:off x="311700" y="410000"/>
            <a:ext cx="8520600" cy="607800"/>
          </a:xfrm>
          <a:prstGeom prst="rect">
            <a:avLst/>
          </a:prstGeom>
        </p:spPr>
        <p:txBody>
          <a:bodyPr lIns="91425" tIns="91425" rIns="91425" bIns="91425" anchor="t" anchorCtr="0">
            <a:noAutofit/>
          </a:bodyPr>
          <a:lstStyle/>
          <a:p>
            <a:pPr lvl="0">
              <a:spcBef>
                <a:spcPts val="0"/>
              </a:spcBef>
              <a:buNone/>
            </a:pPr>
            <a:r>
              <a:rPr lang="en"/>
              <a:t>Step 4</a:t>
            </a:r>
          </a:p>
        </p:txBody>
      </p:sp>
      <p:pic>
        <p:nvPicPr>
          <p:cNvPr id="241" name="Shape 241"/>
          <p:cNvPicPr preferRelativeResize="0"/>
          <p:nvPr/>
        </p:nvPicPr>
        <p:blipFill>
          <a:blip r:embed="rId3">
            <a:alphaModFix/>
          </a:blip>
          <a:stretch>
            <a:fillRect/>
          </a:stretch>
        </p:blipFill>
        <p:spPr>
          <a:xfrm>
            <a:off x="3028074" y="513187"/>
            <a:ext cx="3087851" cy="4117125"/>
          </a:xfrm>
          <a:prstGeom prst="rect">
            <a:avLst/>
          </a:prstGeom>
          <a:noFill/>
          <a:ln>
            <a:noFill/>
          </a:ln>
        </p:spPr>
      </p:pic>
      <p:sp>
        <p:nvSpPr>
          <p:cNvPr id="242" name="Shape 242"/>
          <p:cNvSpPr txBox="1"/>
          <p:nvPr/>
        </p:nvSpPr>
        <p:spPr>
          <a:xfrm>
            <a:off x="776400" y="2093404"/>
            <a:ext cx="1571400" cy="956700"/>
          </a:xfrm>
          <a:prstGeom prst="rect">
            <a:avLst/>
          </a:prstGeom>
          <a:noFill/>
          <a:ln>
            <a:noFill/>
          </a:ln>
        </p:spPr>
        <p:txBody>
          <a:bodyPr lIns="91425" tIns="91425" rIns="91425" bIns="91425" anchor="t" anchorCtr="0">
            <a:noAutofit/>
          </a:bodyPr>
          <a:lstStyle/>
          <a:p>
            <a:pPr lvl="0" algn="ctr" rtl="0">
              <a:spcBef>
                <a:spcPts val="0"/>
              </a:spcBef>
              <a:buNone/>
            </a:pPr>
            <a:r>
              <a:rPr lang="en">
                <a:latin typeface="Georgia"/>
                <a:ea typeface="Georgia"/>
                <a:cs typeface="Georgia"/>
                <a:sym typeface="Georgia"/>
              </a:rPr>
              <a:t>Thermostatic water bath for 3</a:t>
            </a:r>
          </a:p>
          <a:p>
            <a:pPr lvl="0" algn="ctr">
              <a:spcBef>
                <a:spcPts val="0"/>
              </a:spcBef>
              <a:buNone/>
            </a:pPr>
            <a:r>
              <a:rPr lang="en">
                <a:latin typeface="Georgia"/>
                <a:ea typeface="Georgia"/>
                <a:cs typeface="Georgia"/>
                <a:sym typeface="Georgia"/>
              </a:rPr>
              <a:t> minutes at 60℃</a:t>
            </a:r>
          </a:p>
        </p:txBody>
      </p:sp>
      <p:sp>
        <p:nvSpPr>
          <p:cNvPr id="243" name="Shape 243"/>
          <p:cNvSpPr txBox="1"/>
          <p:nvPr/>
        </p:nvSpPr>
        <p:spPr>
          <a:xfrm>
            <a:off x="311700" y="4113450"/>
            <a:ext cx="2074200" cy="860700"/>
          </a:xfrm>
          <a:prstGeom prst="rect">
            <a:avLst/>
          </a:prstGeom>
          <a:noFill/>
          <a:ln>
            <a:noFill/>
          </a:ln>
        </p:spPr>
        <p:txBody>
          <a:bodyPr lIns="91425" tIns="91425" rIns="91425" bIns="91425" anchor="t" anchorCtr="0">
            <a:noAutofit/>
          </a:bodyPr>
          <a:lstStyle/>
          <a:p>
            <a:pPr lvl="0" rtl="0">
              <a:spcBef>
                <a:spcPts val="0"/>
              </a:spcBef>
              <a:buNone/>
            </a:pPr>
            <a:r>
              <a:rPr lang="en" sz="900">
                <a:solidFill>
                  <a:srgbClr val="434343"/>
                </a:solidFill>
                <a:latin typeface="Calibri"/>
                <a:ea typeface="Calibri"/>
                <a:cs typeface="Calibri"/>
                <a:sym typeface="Calibri"/>
              </a:rPr>
              <a:t>-----------------------------------------------</a:t>
            </a:r>
          </a:p>
          <a:p>
            <a:pPr lvl="0" rtl="0">
              <a:spcBef>
                <a:spcPts val="0"/>
              </a:spcBef>
              <a:buNone/>
            </a:pPr>
            <a:endParaRPr sz="900">
              <a:solidFill>
                <a:srgbClr val="434343"/>
              </a:solidFill>
              <a:latin typeface="Calibri"/>
              <a:ea typeface="Calibri"/>
              <a:cs typeface="Calibri"/>
              <a:sym typeface="Calibri"/>
            </a:endParaRPr>
          </a:p>
          <a:p>
            <a:pPr lvl="0" rtl="0">
              <a:spcBef>
                <a:spcPts val="0"/>
              </a:spcBef>
              <a:buNone/>
            </a:pPr>
            <a:r>
              <a:rPr lang="en" sz="900">
                <a:solidFill>
                  <a:srgbClr val="434343"/>
                </a:solidFill>
                <a:latin typeface="Calibri"/>
                <a:ea typeface="Calibri"/>
                <a:cs typeface="Calibri"/>
                <a:sym typeface="Calibri"/>
              </a:rPr>
              <a:t>5th IYNT 2017</a:t>
            </a:r>
          </a:p>
          <a:p>
            <a:pPr lvl="0" rtl="0">
              <a:spcBef>
                <a:spcPts val="0"/>
              </a:spcBef>
              <a:buNone/>
            </a:pPr>
            <a:endParaRPr sz="900">
              <a:solidFill>
                <a:srgbClr val="434343"/>
              </a:solidFill>
              <a:latin typeface="Calibri"/>
              <a:ea typeface="Calibri"/>
              <a:cs typeface="Calibri"/>
              <a:sym typeface="Calibri"/>
            </a:endParaRPr>
          </a:p>
          <a:p>
            <a:pPr lvl="0" rtl="0">
              <a:spcBef>
                <a:spcPts val="0"/>
              </a:spcBef>
              <a:buNone/>
            </a:pPr>
            <a:r>
              <a:rPr lang="en" sz="900">
                <a:solidFill>
                  <a:srgbClr val="434343"/>
                </a:solidFill>
                <a:latin typeface="Calibri"/>
                <a:ea typeface="Calibri"/>
                <a:cs typeface="Calibri"/>
                <a:sym typeface="Calibri"/>
              </a:rPr>
              <a:t>Wellington High School</a:t>
            </a:r>
          </a:p>
        </p:txBody>
      </p:sp>
      <p:sp>
        <p:nvSpPr>
          <p:cNvPr id="7" name="文本框 6">
            <a:extLst>
              <a:ext uri="{FF2B5EF4-FFF2-40B4-BE49-F238E27FC236}">
                <a16:creationId xmlns:a16="http://schemas.microsoft.com/office/drawing/2014/main" id="{0205E87C-4DD5-4B75-8830-7B9DC96041FE}"/>
              </a:ext>
            </a:extLst>
          </p:cNvPr>
          <p:cNvSpPr txBox="1"/>
          <p:nvPr/>
        </p:nvSpPr>
        <p:spPr>
          <a:xfrm>
            <a:off x="8524651" y="4864767"/>
            <a:ext cx="431342" cy="338554"/>
          </a:xfrm>
          <a:prstGeom prst="rect">
            <a:avLst/>
          </a:prstGeom>
          <a:noFill/>
        </p:spPr>
        <p:txBody>
          <a:bodyPr wrap="square" rtlCol="0">
            <a:spAutoFit/>
          </a:bodyPr>
          <a:lstStyle/>
          <a:p>
            <a:r>
              <a:rPr lang="en-US" altLang="zh-CN" sz="1600" dirty="0">
                <a:solidFill>
                  <a:schemeClr val="bg1"/>
                </a:solidFill>
                <a:latin typeface="Calibri" panose="020F0502020204030204" pitchFamily="34" charset="0"/>
              </a:rPr>
              <a:t>16</a:t>
            </a:r>
            <a:endParaRPr lang="zh-CN" altLang="en-US" sz="1600" dirty="0">
              <a:solidFill>
                <a:schemeClr val="bg1"/>
              </a:solidFill>
              <a:latin typeface="Calibri" panose="020F050202020403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Shape 248"/>
          <p:cNvSpPr txBox="1">
            <a:spLocks noGrp="1"/>
          </p:cNvSpPr>
          <p:nvPr>
            <p:ph type="title"/>
          </p:nvPr>
        </p:nvSpPr>
        <p:spPr>
          <a:xfrm>
            <a:off x="311700" y="410000"/>
            <a:ext cx="8520600" cy="607800"/>
          </a:xfrm>
          <a:prstGeom prst="rect">
            <a:avLst/>
          </a:prstGeom>
        </p:spPr>
        <p:txBody>
          <a:bodyPr lIns="91425" tIns="91425" rIns="91425" bIns="91425" anchor="t" anchorCtr="0">
            <a:noAutofit/>
          </a:bodyPr>
          <a:lstStyle/>
          <a:p>
            <a:pPr lvl="0">
              <a:spcBef>
                <a:spcPts val="0"/>
              </a:spcBef>
              <a:buNone/>
            </a:pPr>
            <a:r>
              <a:rPr lang="en"/>
              <a:t>Step 5</a:t>
            </a:r>
          </a:p>
        </p:txBody>
      </p:sp>
      <p:sp>
        <p:nvSpPr>
          <p:cNvPr id="250" name="Shape 250"/>
          <p:cNvSpPr txBox="1"/>
          <p:nvPr/>
        </p:nvSpPr>
        <p:spPr>
          <a:xfrm>
            <a:off x="439050" y="2267850"/>
            <a:ext cx="2287500" cy="607800"/>
          </a:xfrm>
          <a:prstGeom prst="rect">
            <a:avLst/>
          </a:prstGeom>
          <a:noFill/>
          <a:ln>
            <a:noFill/>
          </a:ln>
        </p:spPr>
        <p:txBody>
          <a:bodyPr lIns="91425" tIns="91425" rIns="91425" bIns="91425" anchor="t" anchorCtr="0">
            <a:noAutofit/>
          </a:bodyPr>
          <a:lstStyle/>
          <a:p>
            <a:pPr lvl="0" algn="ctr">
              <a:spcBef>
                <a:spcPts val="0"/>
              </a:spcBef>
              <a:buNone/>
            </a:pPr>
            <a:r>
              <a:rPr lang="en">
                <a:latin typeface="Georgia"/>
                <a:ea typeface="Georgia"/>
                <a:cs typeface="Georgia"/>
                <a:sym typeface="Georgia"/>
              </a:rPr>
              <a:t>Put into the centrifuge for 4 minutes (1100 rpm)</a:t>
            </a:r>
          </a:p>
        </p:txBody>
      </p:sp>
      <p:sp>
        <p:nvSpPr>
          <p:cNvPr id="251" name="Shape 251"/>
          <p:cNvSpPr txBox="1"/>
          <p:nvPr/>
        </p:nvSpPr>
        <p:spPr>
          <a:xfrm>
            <a:off x="311700" y="4113450"/>
            <a:ext cx="2074200" cy="860700"/>
          </a:xfrm>
          <a:prstGeom prst="rect">
            <a:avLst/>
          </a:prstGeom>
          <a:noFill/>
          <a:ln>
            <a:noFill/>
          </a:ln>
        </p:spPr>
        <p:txBody>
          <a:bodyPr lIns="91425" tIns="91425" rIns="91425" bIns="91425" anchor="t" anchorCtr="0">
            <a:noAutofit/>
          </a:bodyPr>
          <a:lstStyle/>
          <a:p>
            <a:pPr lvl="0" rtl="0">
              <a:spcBef>
                <a:spcPts val="0"/>
              </a:spcBef>
              <a:buNone/>
            </a:pPr>
            <a:r>
              <a:rPr lang="en" sz="900">
                <a:solidFill>
                  <a:srgbClr val="434343"/>
                </a:solidFill>
                <a:latin typeface="Calibri"/>
                <a:ea typeface="Calibri"/>
                <a:cs typeface="Calibri"/>
                <a:sym typeface="Calibri"/>
              </a:rPr>
              <a:t>-----------------------------------------------</a:t>
            </a:r>
          </a:p>
          <a:p>
            <a:pPr lvl="0" rtl="0">
              <a:spcBef>
                <a:spcPts val="0"/>
              </a:spcBef>
              <a:buNone/>
            </a:pPr>
            <a:endParaRPr sz="900">
              <a:solidFill>
                <a:srgbClr val="434343"/>
              </a:solidFill>
              <a:latin typeface="Calibri"/>
              <a:ea typeface="Calibri"/>
              <a:cs typeface="Calibri"/>
              <a:sym typeface="Calibri"/>
            </a:endParaRPr>
          </a:p>
          <a:p>
            <a:pPr lvl="0" rtl="0">
              <a:spcBef>
                <a:spcPts val="0"/>
              </a:spcBef>
              <a:buNone/>
            </a:pPr>
            <a:r>
              <a:rPr lang="en" sz="900">
                <a:solidFill>
                  <a:srgbClr val="434343"/>
                </a:solidFill>
                <a:latin typeface="Calibri"/>
                <a:ea typeface="Calibri"/>
                <a:cs typeface="Calibri"/>
                <a:sym typeface="Calibri"/>
              </a:rPr>
              <a:t>5th IYNT 2017</a:t>
            </a:r>
          </a:p>
          <a:p>
            <a:pPr lvl="0" rtl="0">
              <a:spcBef>
                <a:spcPts val="0"/>
              </a:spcBef>
              <a:buNone/>
            </a:pPr>
            <a:endParaRPr sz="900">
              <a:solidFill>
                <a:srgbClr val="434343"/>
              </a:solidFill>
              <a:latin typeface="Calibri"/>
              <a:ea typeface="Calibri"/>
              <a:cs typeface="Calibri"/>
              <a:sym typeface="Calibri"/>
            </a:endParaRPr>
          </a:p>
          <a:p>
            <a:pPr lvl="0" rtl="0">
              <a:spcBef>
                <a:spcPts val="0"/>
              </a:spcBef>
              <a:buNone/>
            </a:pPr>
            <a:r>
              <a:rPr lang="en" sz="900">
                <a:solidFill>
                  <a:srgbClr val="434343"/>
                </a:solidFill>
                <a:latin typeface="Calibri"/>
                <a:ea typeface="Calibri"/>
                <a:cs typeface="Calibri"/>
                <a:sym typeface="Calibri"/>
              </a:rPr>
              <a:t>Wellington High School</a:t>
            </a:r>
          </a:p>
        </p:txBody>
      </p:sp>
      <p:sp>
        <p:nvSpPr>
          <p:cNvPr id="7" name="文本框 6">
            <a:extLst>
              <a:ext uri="{FF2B5EF4-FFF2-40B4-BE49-F238E27FC236}">
                <a16:creationId xmlns:a16="http://schemas.microsoft.com/office/drawing/2014/main" id="{1A87A78E-AAD4-4446-A007-00218C368B2E}"/>
              </a:ext>
            </a:extLst>
          </p:cNvPr>
          <p:cNvSpPr txBox="1"/>
          <p:nvPr/>
        </p:nvSpPr>
        <p:spPr>
          <a:xfrm>
            <a:off x="8524651" y="4864767"/>
            <a:ext cx="431342" cy="338554"/>
          </a:xfrm>
          <a:prstGeom prst="rect">
            <a:avLst/>
          </a:prstGeom>
          <a:noFill/>
        </p:spPr>
        <p:txBody>
          <a:bodyPr wrap="square" rtlCol="0">
            <a:spAutoFit/>
          </a:bodyPr>
          <a:lstStyle/>
          <a:p>
            <a:r>
              <a:rPr lang="en-US" altLang="zh-CN" sz="1600" dirty="0">
                <a:solidFill>
                  <a:schemeClr val="bg1"/>
                </a:solidFill>
                <a:latin typeface="Calibri" panose="020F0502020204030204" pitchFamily="34" charset="0"/>
              </a:rPr>
              <a:t>17</a:t>
            </a:r>
            <a:endParaRPr lang="zh-CN" altLang="en-US" sz="1600" dirty="0">
              <a:solidFill>
                <a:schemeClr val="bg1"/>
              </a:solidFill>
              <a:latin typeface="Calibri" panose="020F0502020204030204" pitchFamily="34" charset="0"/>
            </a:endParaRPr>
          </a:p>
        </p:txBody>
      </p:sp>
      <p:pic>
        <p:nvPicPr>
          <p:cNvPr id="4" name="图片 3">
            <a:extLst>
              <a:ext uri="{FF2B5EF4-FFF2-40B4-BE49-F238E27FC236}">
                <a16:creationId xmlns:a16="http://schemas.microsoft.com/office/drawing/2014/main" id="{6390558C-BA89-441B-B0D0-574CB7ED7F76}"/>
              </a:ext>
            </a:extLst>
          </p:cNvPr>
          <p:cNvPicPr>
            <a:picLocks noChangeAspect="1"/>
          </p:cNvPicPr>
          <p:nvPr/>
        </p:nvPicPr>
        <p:blipFill rotWithShape="1">
          <a:blip r:embed="rId3"/>
          <a:srcRect l="7513"/>
          <a:stretch/>
        </p:blipFill>
        <p:spPr>
          <a:xfrm>
            <a:off x="2809188" y="1553776"/>
            <a:ext cx="3860513" cy="2504464"/>
          </a:xfrm>
          <a:prstGeom prst="rect">
            <a:avLst/>
          </a:prstGeom>
        </p:spPr>
      </p:pic>
      <p:pic>
        <p:nvPicPr>
          <p:cNvPr id="6" name="图片 5">
            <a:extLst>
              <a:ext uri="{FF2B5EF4-FFF2-40B4-BE49-F238E27FC236}">
                <a16:creationId xmlns:a16="http://schemas.microsoft.com/office/drawing/2014/main" id="{68FAD136-4C67-436E-9C54-21633305A0BA}"/>
              </a:ext>
            </a:extLst>
          </p:cNvPr>
          <p:cNvPicPr>
            <a:picLocks noChangeAspect="1"/>
          </p:cNvPicPr>
          <p:nvPr/>
        </p:nvPicPr>
        <p:blipFill>
          <a:blip r:embed="rId4"/>
          <a:stretch>
            <a:fillRect/>
          </a:stretch>
        </p:blipFill>
        <p:spPr>
          <a:xfrm>
            <a:off x="6206406" y="383505"/>
            <a:ext cx="2625894" cy="437649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Shape 256"/>
          <p:cNvSpPr txBox="1">
            <a:spLocks noGrp="1"/>
          </p:cNvSpPr>
          <p:nvPr>
            <p:ph type="title"/>
          </p:nvPr>
        </p:nvSpPr>
        <p:spPr>
          <a:xfrm>
            <a:off x="311700" y="410000"/>
            <a:ext cx="8520600" cy="607800"/>
          </a:xfrm>
          <a:prstGeom prst="rect">
            <a:avLst/>
          </a:prstGeom>
        </p:spPr>
        <p:txBody>
          <a:bodyPr lIns="91425" tIns="91425" rIns="91425" bIns="91425" anchor="t" anchorCtr="0">
            <a:noAutofit/>
          </a:bodyPr>
          <a:lstStyle/>
          <a:p>
            <a:pPr lvl="0">
              <a:spcBef>
                <a:spcPts val="0"/>
              </a:spcBef>
              <a:buNone/>
            </a:pPr>
            <a:r>
              <a:rPr lang="en"/>
              <a:t>Result - 1</a:t>
            </a:r>
          </a:p>
        </p:txBody>
      </p:sp>
      <p:pic>
        <p:nvPicPr>
          <p:cNvPr id="257" name="Shape 257"/>
          <p:cNvPicPr preferRelativeResize="0"/>
          <p:nvPr/>
        </p:nvPicPr>
        <p:blipFill rotWithShape="1">
          <a:blip r:embed="rId3">
            <a:alphaModFix/>
          </a:blip>
          <a:srcRect l="22276" t="30539" r="18061" b="49943"/>
          <a:stretch/>
        </p:blipFill>
        <p:spPr>
          <a:xfrm>
            <a:off x="255171" y="2045672"/>
            <a:ext cx="4326903" cy="1399881"/>
          </a:xfrm>
          <a:prstGeom prst="rect">
            <a:avLst/>
          </a:prstGeom>
          <a:noFill/>
          <a:ln>
            <a:noFill/>
          </a:ln>
        </p:spPr>
      </p:pic>
      <p:pic>
        <p:nvPicPr>
          <p:cNvPr id="258" name="Shape 258"/>
          <p:cNvPicPr preferRelativeResize="0"/>
          <p:nvPr/>
        </p:nvPicPr>
        <p:blipFill rotWithShape="1">
          <a:blip r:embed="rId4">
            <a:alphaModFix/>
          </a:blip>
          <a:srcRect l="21389" t="31424" r="15401" b="47579"/>
          <a:stretch/>
        </p:blipFill>
        <p:spPr>
          <a:xfrm>
            <a:off x="4636723" y="2045672"/>
            <a:ext cx="4326903" cy="1399881"/>
          </a:xfrm>
          <a:prstGeom prst="rect">
            <a:avLst/>
          </a:prstGeom>
          <a:noFill/>
          <a:ln>
            <a:noFill/>
          </a:ln>
        </p:spPr>
      </p:pic>
      <p:sp>
        <p:nvSpPr>
          <p:cNvPr id="259" name="Shape 259"/>
          <p:cNvSpPr txBox="1"/>
          <p:nvPr/>
        </p:nvSpPr>
        <p:spPr>
          <a:xfrm>
            <a:off x="827325" y="4473425"/>
            <a:ext cx="305100" cy="415800"/>
          </a:xfrm>
          <a:prstGeom prst="rect">
            <a:avLst/>
          </a:prstGeom>
          <a:noFill/>
          <a:ln>
            <a:noFill/>
          </a:ln>
        </p:spPr>
        <p:txBody>
          <a:bodyPr lIns="91425" tIns="91425" rIns="91425" bIns="91425" anchor="t" anchorCtr="0">
            <a:noAutofit/>
          </a:bodyPr>
          <a:lstStyle/>
          <a:p>
            <a:pPr lvl="0">
              <a:spcBef>
                <a:spcPts val="0"/>
              </a:spcBef>
              <a:buNone/>
            </a:pPr>
            <a:r>
              <a:rPr lang="en" sz="1800" dirty="0">
                <a:solidFill>
                  <a:srgbClr val="0000FF"/>
                </a:solidFill>
                <a:latin typeface="Calibri"/>
                <a:ea typeface="Calibri"/>
                <a:cs typeface="Calibri"/>
                <a:sym typeface="Calibri"/>
              </a:rPr>
              <a:t>A</a:t>
            </a:r>
          </a:p>
        </p:txBody>
      </p:sp>
      <p:sp>
        <p:nvSpPr>
          <p:cNvPr id="260" name="Shape 260"/>
          <p:cNvSpPr txBox="1"/>
          <p:nvPr/>
        </p:nvSpPr>
        <p:spPr>
          <a:xfrm>
            <a:off x="2261174" y="4484914"/>
            <a:ext cx="305100" cy="415800"/>
          </a:xfrm>
          <a:prstGeom prst="rect">
            <a:avLst/>
          </a:prstGeom>
          <a:noFill/>
          <a:ln>
            <a:noFill/>
          </a:ln>
        </p:spPr>
        <p:txBody>
          <a:bodyPr lIns="91425" tIns="91425" rIns="91425" bIns="91425" anchor="t" anchorCtr="0">
            <a:noAutofit/>
          </a:bodyPr>
          <a:lstStyle/>
          <a:p>
            <a:pPr lvl="0">
              <a:spcBef>
                <a:spcPts val="0"/>
              </a:spcBef>
              <a:buNone/>
            </a:pPr>
            <a:r>
              <a:rPr lang="en" sz="1800" dirty="0">
                <a:solidFill>
                  <a:srgbClr val="4A86E8"/>
                </a:solidFill>
                <a:latin typeface="Calibri"/>
                <a:ea typeface="Calibri"/>
                <a:cs typeface="Calibri"/>
                <a:sym typeface="Calibri"/>
              </a:rPr>
              <a:t>B</a:t>
            </a:r>
          </a:p>
        </p:txBody>
      </p:sp>
      <p:sp>
        <p:nvSpPr>
          <p:cNvPr id="261" name="Shape 261"/>
          <p:cNvSpPr txBox="1"/>
          <p:nvPr/>
        </p:nvSpPr>
        <p:spPr>
          <a:xfrm>
            <a:off x="3695024" y="4496525"/>
            <a:ext cx="286500" cy="438900"/>
          </a:xfrm>
          <a:prstGeom prst="rect">
            <a:avLst/>
          </a:prstGeom>
          <a:noFill/>
          <a:ln>
            <a:noFill/>
          </a:ln>
        </p:spPr>
        <p:txBody>
          <a:bodyPr lIns="91425" tIns="91425" rIns="91425" bIns="91425" anchor="t" anchorCtr="0">
            <a:noAutofit/>
          </a:bodyPr>
          <a:lstStyle/>
          <a:p>
            <a:pPr lvl="0">
              <a:spcBef>
                <a:spcPts val="0"/>
              </a:spcBef>
              <a:buNone/>
            </a:pPr>
            <a:r>
              <a:rPr lang="en" sz="1800" dirty="0">
                <a:solidFill>
                  <a:schemeClr val="lt2"/>
                </a:solidFill>
                <a:latin typeface="Calibri"/>
                <a:ea typeface="Calibri"/>
                <a:cs typeface="Calibri"/>
                <a:sym typeface="Calibri"/>
              </a:rPr>
              <a:t>C</a:t>
            </a:r>
          </a:p>
        </p:txBody>
      </p:sp>
      <p:sp>
        <p:nvSpPr>
          <p:cNvPr id="262" name="Shape 262"/>
          <p:cNvSpPr txBox="1"/>
          <p:nvPr/>
        </p:nvSpPr>
        <p:spPr>
          <a:xfrm>
            <a:off x="5299070" y="4500711"/>
            <a:ext cx="305100" cy="415800"/>
          </a:xfrm>
          <a:prstGeom prst="rect">
            <a:avLst/>
          </a:prstGeom>
          <a:noFill/>
          <a:ln>
            <a:noFill/>
          </a:ln>
        </p:spPr>
        <p:txBody>
          <a:bodyPr lIns="91425" tIns="91425" rIns="91425" bIns="91425" anchor="t" anchorCtr="0">
            <a:noAutofit/>
          </a:bodyPr>
          <a:lstStyle/>
          <a:p>
            <a:pPr lvl="0" rtl="0">
              <a:spcBef>
                <a:spcPts val="0"/>
              </a:spcBef>
              <a:buNone/>
            </a:pPr>
            <a:r>
              <a:rPr lang="en" sz="1800" dirty="0">
                <a:solidFill>
                  <a:srgbClr val="9E9E9E"/>
                </a:solidFill>
                <a:latin typeface="Calibri"/>
                <a:ea typeface="Calibri"/>
                <a:cs typeface="Calibri"/>
                <a:sym typeface="Calibri"/>
              </a:rPr>
              <a:t>C</a:t>
            </a:r>
          </a:p>
        </p:txBody>
      </p:sp>
      <p:sp>
        <p:nvSpPr>
          <p:cNvPr id="263" name="Shape 263"/>
          <p:cNvSpPr txBox="1"/>
          <p:nvPr/>
        </p:nvSpPr>
        <p:spPr>
          <a:xfrm>
            <a:off x="6647625" y="4496525"/>
            <a:ext cx="305100" cy="415800"/>
          </a:xfrm>
          <a:prstGeom prst="rect">
            <a:avLst/>
          </a:prstGeom>
          <a:noFill/>
          <a:ln>
            <a:noFill/>
          </a:ln>
        </p:spPr>
        <p:txBody>
          <a:bodyPr lIns="91425" tIns="91425" rIns="91425" bIns="91425" anchor="t" anchorCtr="0">
            <a:noAutofit/>
          </a:bodyPr>
          <a:lstStyle/>
          <a:p>
            <a:pPr lvl="0" rtl="0">
              <a:spcBef>
                <a:spcPts val="0"/>
              </a:spcBef>
              <a:buNone/>
            </a:pPr>
            <a:r>
              <a:rPr lang="en" sz="1800">
                <a:latin typeface="Calibri"/>
                <a:ea typeface="Calibri"/>
                <a:cs typeface="Calibri"/>
                <a:sym typeface="Calibri"/>
              </a:rPr>
              <a:t>D</a:t>
            </a:r>
          </a:p>
        </p:txBody>
      </p:sp>
      <p:sp>
        <p:nvSpPr>
          <p:cNvPr id="264" name="Shape 264"/>
          <p:cNvSpPr txBox="1"/>
          <p:nvPr/>
        </p:nvSpPr>
        <p:spPr>
          <a:xfrm>
            <a:off x="7996180" y="4496525"/>
            <a:ext cx="286500" cy="438900"/>
          </a:xfrm>
          <a:prstGeom prst="rect">
            <a:avLst/>
          </a:prstGeom>
          <a:noFill/>
          <a:ln>
            <a:noFill/>
          </a:ln>
        </p:spPr>
        <p:txBody>
          <a:bodyPr lIns="91425" tIns="91425" rIns="91425" bIns="91425" anchor="t" anchorCtr="0">
            <a:noAutofit/>
          </a:bodyPr>
          <a:lstStyle/>
          <a:p>
            <a:pPr lvl="0" rtl="0">
              <a:spcBef>
                <a:spcPts val="0"/>
              </a:spcBef>
              <a:buNone/>
            </a:pPr>
            <a:r>
              <a:rPr lang="en" sz="1800" dirty="0">
                <a:latin typeface="Calibri"/>
                <a:ea typeface="Calibri"/>
                <a:cs typeface="Calibri"/>
                <a:sym typeface="Calibri"/>
              </a:rPr>
              <a:t>E</a:t>
            </a:r>
          </a:p>
        </p:txBody>
      </p:sp>
      <p:sp>
        <p:nvSpPr>
          <p:cNvPr id="12" name="文本框 11">
            <a:extLst>
              <a:ext uri="{FF2B5EF4-FFF2-40B4-BE49-F238E27FC236}">
                <a16:creationId xmlns:a16="http://schemas.microsoft.com/office/drawing/2014/main" id="{FC03A363-0118-49D2-B156-D97026319F5B}"/>
              </a:ext>
            </a:extLst>
          </p:cNvPr>
          <p:cNvSpPr txBox="1"/>
          <p:nvPr/>
        </p:nvSpPr>
        <p:spPr>
          <a:xfrm>
            <a:off x="8524651" y="4864767"/>
            <a:ext cx="431342" cy="338554"/>
          </a:xfrm>
          <a:prstGeom prst="rect">
            <a:avLst/>
          </a:prstGeom>
          <a:noFill/>
        </p:spPr>
        <p:txBody>
          <a:bodyPr wrap="square" rtlCol="0">
            <a:spAutoFit/>
          </a:bodyPr>
          <a:lstStyle/>
          <a:p>
            <a:r>
              <a:rPr lang="en-US" altLang="zh-CN" sz="1600" dirty="0">
                <a:solidFill>
                  <a:schemeClr val="bg1"/>
                </a:solidFill>
                <a:latin typeface="Calibri" panose="020F0502020204030204" pitchFamily="34" charset="0"/>
              </a:rPr>
              <a:t>18</a:t>
            </a:r>
            <a:endParaRPr lang="zh-CN" altLang="en-US" sz="1600" dirty="0">
              <a:solidFill>
                <a:schemeClr val="bg1"/>
              </a:solidFill>
              <a:latin typeface="Calibri" panose="020F0502020204030204" pitchFamily="34" charset="0"/>
            </a:endParaRPr>
          </a:p>
        </p:txBody>
      </p:sp>
      <p:sp>
        <p:nvSpPr>
          <p:cNvPr id="2" name="左大括号 1">
            <a:extLst>
              <a:ext uri="{FF2B5EF4-FFF2-40B4-BE49-F238E27FC236}">
                <a16:creationId xmlns:a16="http://schemas.microsoft.com/office/drawing/2014/main" id="{20123AC4-21C6-4E87-ADC6-E282F09747C6}"/>
              </a:ext>
            </a:extLst>
          </p:cNvPr>
          <p:cNvSpPr/>
          <p:nvPr/>
        </p:nvSpPr>
        <p:spPr>
          <a:xfrm>
            <a:off x="509047" y="2417975"/>
            <a:ext cx="51848" cy="141402"/>
          </a:xfrm>
          <a:prstGeom prst="leftBrace">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bg1"/>
              </a:solidFill>
            </a:endParaRPr>
          </a:p>
        </p:txBody>
      </p:sp>
      <p:sp>
        <p:nvSpPr>
          <p:cNvPr id="13" name="左大括号 12">
            <a:extLst>
              <a:ext uri="{FF2B5EF4-FFF2-40B4-BE49-F238E27FC236}">
                <a16:creationId xmlns:a16="http://schemas.microsoft.com/office/drawing/2014/main" id="{05DBC248-6BA3-41C3-973D-A8BF2CECADB2}"/>
              </a:ext>
            </a:extLst>
          </p:cNvPr>
          <p:cNvSpPr/>
          <p:nvPr/>
        </p:nvSpPr>
        <p:spPr>
          <a:xfrm>
            <a:off x="1965488" y="2465109"/>
            <a:ext cx="51847" cy="141402"/>
          </a:xfrm>
          <a:prstGeom prst="leftBrace">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bg1"/>
              </a:solidFill>
            </a:endParaRPr>
          </a:p>
        </p:txBody>
      </p:sp>
      <p:sp>
        <p:nvSpPr>
          <p:cNvPr id="14" name="左大括号 13">
            <a:extLst>
              <a:ext uri="{FF2B5EF4-FFF2-40B4-BE49-F238E27FC236}">
                <a16:creationId xmlns:a16="http://schemas.microsoft.com/office/drawing/2014/main" id="{3CEA4E02-4CD0-4785-8C3E-2F295D981CF1}"/>
              </a:ext>
            </a:extLst>
          </p:cNvPr>
          <p:cNvSpPr/>
          <p:nvPr/>
        </p:nvSpPr>
        <p:spPr>
          <a:xfrm>
            <a:off x="3374796" y="2559377"/>
            <a:ext cx="47132" cy="131976"/>
          </a:xfrm>
          <a:prstGeom prst="leftBrace">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bg1"/>
              </a:solidFill>
            </a:endParaRPr>
          </a:p>
        </p:txBody>
      </p:sp>
      <p:sp>
        <p:nvSpPr>
          <p:cNvPr id="15" name="左大括号 14">
            <a:extLst>
              <a:ext uri="{FF2B5EF4-FFF2-40B4-BE49-F238E27FC236}">
                <a16:creationId xmlns:a16="http://schemas.microsoft.com/office/drawing/2014/main" id="{2C566188-84C3-4B86-BF02-495DDED5F9EF}"/>
              </a:ext>
            </a:extLst>
          </p:cNvPr>
          <p:cNvSpPr/>
          <p:nvPr/>
        </p:nvSpPr>
        <p:spPr>
          <a:xfrm>
            <a:off x="4978617" y="2516958"/>
            <a:ext cx="45870" cy="141401"/>
          </a:xfrm>
          <a:prstGeom prst="leftBrace">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bg1"/>
              </a:solidFill>
            </a:endParaRPr>
          </a:p>
        </p:txBody>
      </p:sp>
      <p:sp>
        <p:nvSpPr>
          <p:cNvPr id="16" name="左大括号 15">
            <a:extLst>
              <a:ext uri="{FF2B5EF4-FFF2-40B4-BE49-F238E27FC236}">
                <a16:creationId xmlns:a16="http://schemas.microsoft.com/office/drawing/2014/main" id="{C6772599-6AC4-44D7-B8E3-7634A2F0665A}"/>
              </a:ext>
            </a:extLst>
          </p:cNvPr>
          <p:cNvSpPr/>
          <p:nvPr/>
        </p:nvSpPr>
        <p:spPr>
          <a:xfrm>
            <a:off x="7598005" y="2559377"/>
            <a:ext cx="61274" cy="268664"/>
          </a:xfrm>
          <a:prstGeom prst="leftBrace">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bg1"/>
              </a:solidFill>
            </a:endParaRPr>
          </a:p>
        </p:txBody>
      </p:sp>
      <p:sp>
        <p:nvSpPr>
          <p:cNvPr id="17" name="左大括号 16">
            <a:extLst>
              <a:ext uri="{FF2B5EF4-FFF2-40B4-BE49-F238E27FC236}">
                <a16:creationId xmlns:a16="http://schemas.microsoft.com/office/drawing/2014/main" id="{1D5ADB70-AA85-454B-88A1-2C56BBA8559C}"/>
              </a:ext>
            </a:extLst>
          </p:cNvPr>
          <p:cNvSpPr/>
          <p:nvPr/>
        </p:nvSpPr>
        <p:spPr>
          <a:xfrm>
            <a:off x="6317373" y="2347274"/>
            <a:ext cx="45719" cy="169684"/>
          </a:xfrm>
          <a:prstGeom prst="leftBrace">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bg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CCE0CB8E-D619-4AE4-BFBC-C18C2FB4757E}"/>
              </a:ext>
            </a:extLst>
          </p:cNvPr>
          <p:cNvPicPr>
            <a:picLocks noChangeAspect="1"/>
          </p:cNvPicPr>
          <p:nvPr/>
        </p:nvPicPr>
        <p:blipFill rotWithShape="1">
          <a:blip r:embed="rId3"/>
          <a:srcRect b="2864"/>
          <a:stretch/>
        </p:blipFill>
        <p:spPr>
          <a:xfrm>
            <a:off x="0" y="0"/>
            <a:ext cx="9144000" cy="5019773"/>
          </a:xfrm>
          <a:prstGeom prst="rect">
            <a:avLst/>
          </a:prstGeom>
        </p:spPr>
      </p:pic>
      <p:sp>
        <p:nvSpPr>
          <p:cNvPr id="5" name="文本框 4">
            <a:extLst>
              <a:ext uri="{FF2B5EF4-FFF2-40B4-BE49-F238E27FC236}">
                <a16:creationId xmlns:a16="http://schemas.microsoft.com/office/drawing/2014/main" id="{8F0BBD69-6874-4480-BDED-26ACA460976D}"/>
              </a:ext>
            </a:extLst>
          </p:cNvPr>
          <p:cNvSpPr txBox="1"/>
          <p:nvPr/>
        </p:nvSpPr>
        <p:spPr>
          <a:xfrm>
            <a:off x="8524651" y="4864767"/>
            <a:ext cx="431342" cy="338554"/>
          </a:xfrm>
          <a:prstGeom prst="rect">
            <a:avLst/>
          </a:prstGeom>
          <a:noFill/>
        </p:spPr>
        <p:txBody>
          <a:bodyPr wrap="square" rtlCol="0">
            <a:spAutoFit/>
          </a:bodyPr>
          <a:lstStyle/>
          <a:p>
            <a:r>
              <a:rPr lang="en-US" altLang="zh-CN" sz="1600" dirty="0">
                <a:solidFill>
                  <a:schemeClr val="bg1"/>
                </a:solidFill>
                <a:latin typeface="Calibri" panose="020F0502020204030204" pitchFamily="34" charset="0"/>
              </a:rPr>
              <a:t>19</a:t>
            </a:r>
            <a:endParaRPr lang="zh-CN" altLang="en-US" sz="1600" dirty="0">
              <a:solidFill>
                <a:schemeClr val="bg1"/>
              </a:solidFill>
              <a:latin typeface="Calibri" panose="020F0502020204030204" pitchFamily="34" charset="0"/>
            </a:endParaRPr>
          </a:p>
        </p:txBody>
      </p:sp>
      <p:sp>
        <p:nvSpPr>
          <p:cNvPr id="7" name="文本框 6">
            <a:extLst>
              <a:ext uri="{FF2B5EF4-FFF2-40B4-BE49-F238E27FC236}">
                <a16:creationId xmlns:a16="http://schemas.microsoft.com/office/drawing/2014/main" id="{D4D5D0BE-FF6A-451E-B15F-617DFF17E679}"/>
              </a:ext>
            </a:extLst>
          </p:cNvPr>
          <p:cNvSpPr txBox="1"/>
          <p:nvPr/>
        </p:nvSpPr>
        <p:spPr>
          <a:xfrm>
            <a:off x="2139885" y="1640264"/>
            <a:ext cx="636310" cy="307777"/>
          </a:xfrm>
          <a:prstGeom prst="rect">
            <a:avLst/>
          </a:prstGeom>
          <a:noFill/>
        </p:spPr>
        <p:txBody>
          <a:bodyPr wrap="square" rtlCol="0">
            <a:spAutoFit/>
          </a:bodyPr>
          <a:lstStyle/>
          <a:p>
            <a:r>
              <a:rPr lang="en-US" altLang="zh-CN" dirty="0">
                <a:solidFill>
                  <a:schemeClr val="accent5">
                    <a:lumMod val="75000"/>
                  </a:schemeClr>
                </a:solidFill>
              </a:rPr>
              <a:t>0.214</a:t>
            </a:r>
            <a:endParaRPr lang="zh-CN" altLang="en-US" dirty="0">
              <a:solidFill>
                <a:schemeClr val="accent5">
                  <a:lumMod val="75000"/>
                </a:schemeClr>
              </a:solidFill>
            </a:endParaRPr>
          </a:p>
        </p:txBody>
      </p:sp>
      <p:sp>
        <p:nvSpPr>
          <p:cNvPr id="8" name="文本框 7">
            <a:extLst>
              <a:ext uri="{FF2B5EF4-FFF2-40B4-BE49-F238E27FC236}">
                <a16:creationId xmlns:a16="http://schemas.microsoft.com/office/drawing/2014/main" id="{C70F524D-619B-4FA7-80B1-1C689A2C652A}"/>
              </a:ext>
            </a:extLst>
          </p:cNvPr>
          <p:cNvSpPr txBox="1"/>
          <p:nvPr/>
        </p:nvSpPr>
        <p:spPr>
          <a:xfrm>
            <a:off x="2198016" y="3079423"/>
            <a:ext cx="636310" cy="307777"/>
          </a:xfrm>
          <a:prstGeom prst="rect">
            <a:avLst/>
          </a:prstGeom>
          <a:noFill/>
        </p:spPr>
        <p:txBody>
          <a:bodyPr wrap="square" rtlCol="0">
            <a:spAutoFit/>
          </a:bodyPr>
          <a:lstStyle/>
          <a:p>
            <a:r>
              <a:rPr lang="en-US" altLang="zh-CN" dirty="0">
                <a:solidFill>
                  <a:schemeClr val="accent5">
                    <a:lumMod val="75000"/>
                  </a:schemeClr>
                </a:solidFill>
              </a:rPr>
              <a:t>6.342</a:t>
            </a:r>
            <a:endParaRPr lang="zh-CN" altLang="en-US" dirty="0">
              <a:solidFill>
                <a:schemeClr val="accent5">
                  <a:lumMod val="75000"/>
                </a:schemeClr>
              </a:solidFill>
            </a:endParaRPr>
          </a:p>
        </p:txBody>
      </p:sp>
      <p:sp>
        <p:nvSpPr>
          <p:cNvPr id="9" name="文本框 8">
            <a:extLst>
              <a:ext uri="{FF2B5EF4-FFF2-40B4-BE49-F238E27FC236}">
                <a16:creationId xmlns:a16="http://schemas.microsoft.com/office/drawing/2014/main" id="{194E9498-AAD2-4729-B426-90CFC23FCB61}"/>
              </a:ext>
            </a:extLst>
          </p:cNvPr>
          <p:cNvSpPr txBox="1"/>
          <p:nvPr/>
        </p:nvSpPr>
        <p:spPr>
          <a:xfrm>
            <a:off x="3370083" y="1682685"/>
            <a:ext cx="636310" cy="307777"/>
          </a:xfrm>
          <a:prstGeom prst="rect">
            <a:avLst/>
          </a:prstGeom>
          <a:noFill/>
        </p:spPr>
        <p:txBody>
          <a:bodyPr wrap="square" rtlCol="0">
            <a:spAutoFit/>
          </a:bodyPr>
          <a:lstStyle/>
          <a:p>
            <a:r>
              <a:rPr lang="en-US" altLang="zh-CN" dirty="0">
                <a:solidFill>
                  <a:schemeClr val="accent5">
                    <a:lumMod val="75000"/>
                  </a:schemeClr>
                </a:solidFill>
              </a:rPr>
              <a:t>0.168</a:t>
            </a:r>
            <a:endParaRPr lang="zh-CN" altLang="en-US" dirty="0">
              <a:solidFill>
                <a:schemeClr val="accent5">
                  <a:lumMod val="75000"/>
                </a:schemeClr>
              </a:solidFill>
            </a:endParaRPr>
          </a:p>
        </p:txBody>
      </p:sp>
      <p:sp>
        <p:nvSpPr>
          <p:cNvPr id="10" name="文本框 9">
            <a:extLst>
              <a:ext uri="{FF2B5EF4-FFF2-40B4-BE49-F238E27FC236}">
                <a16:creationId xmlns:a16="http://schemas.microsoft.com/office/drawing/2014/main" id="{CFE6FD2C-5D15-43A0-AEE4-30B3A27BB5A3}"/>
              </a:ext>
            </a:extLst>
          </p:cNvPr>
          <p:cNvSpPr txBox="1"/>
          <p:nvPr/>
        </p:nvSpPr>
        <p:spPr>
          <a:xfrm>
            <a:off x="3517770" y="3079422"/>
            <a:ext cx="636310" cy="307777"/>
          </a:xfrm>
          <a:prstGeom prst="rect">
            <a:avLst/>
          </a:prstGeom>
          <a:noFill/>
        </p:spPr>
        <p:txBody>
          <a:bodyPr wrap="square" rtlCol="0">
            <a:spAutoFit/>
          </a:bodyPr>
          <a:lstStyle/>
          <a:p>
            <a:r>
              <a:rPr lang="en-US" altLang="zh-CN" dirty="0">
                <a:solidFill>
                  <a:schemeClr val="accent5">
                    <a:lumMod val="75000"/>
                  </a:schemeClr>
                </a:solidFill>
              </a:rPr>
              <a:t>6.286</a:t>
            </a:r>
            <a:endParaRPr lang="zh-CN" altLang="en-US" dirty="0">
              <a:solidFill>
                <a:schemeClr val="accent5">
                  <a:lumMod val="75000"/>
                </a:schemeClr>
              </a:solidFill>
            </a:endParaRPr>
          </a:p>
        </p:txBody>
      </p:sp>
      <p:sp>
        <p:nvSpPr>
          <p:cNvPr id="11" name="文本框 10">
            <a:extLst>
              <a:ext uri="{FF2B5EF4-FFF2-40B4-BE49-F238E27FC236}">
                <a16:creationId xmlns:a16="http://schemas.microsoft.com/office/drawing/2014/main" id="{19A00F56-1C3F-4904-ADD2-88F089450B72}"/>
              </a:ext>
            </a:extLst>
          </p:cNvPr>
          <p:cNvSpPr txBox="1"/>
          <p:nvPr/>
        </p:nvSpPr>
        <p:spPr>
          <a:xfrm>
            <a:off x="4600281" y="1725105"/>
            <a:ext cx="636310" cy="307777"/>
          </a:xfrm>
          <a:prstGeom prst="rect">
            <a:avLst/>
          </a:prstGeom>
          <a:noFill/>
        </p:spPr>
        <p:txBody>
          <a:bodyPr wrap="square" rtlCol="0">
            <a:spAutoFit/>
          </a:bodyPr>
          <a:lstStyle/>
          <a:p>
            <a:r>
              <a:rPr lang="en-US" altLang="zh-CN" dirty="0">
                <a:solidFill>
                  <a:schemeClr val="accent5">
                    <a:lumMod val="75000"/>
                  </a:schemeClr>
                </a:solidFill>
              </a:rPr>
              <a:t>0.193</a:t>
            </a:r>
            <a:endParaRPr lang="zh-CN" altLang="en-US" dirty="0">
              <a:solidFill>
                <a:schemeClr val="accent5">
                  <a:lumMod val="75000"/>
                </a:schemeClr>
              </a:solidFill>
            </a:endParaRPr>
          </a:p>
        </p:txBody>
      </p:sp>
      <p:sp>
        <p:nvSpPr>
          <p:cNvPr id="12" name="文本框 11">
            <a:extLst>
              <a:ext uri="{FF2B5EF4-FFF2-40B4-BE49-F238E27FC236}">
                <a16:creationId xmlns:a16="http://schemas.microsoft.com/office/drawing/2014/main" id="{518B369A-6672-4B85-B6C2-3189601B1766}"/>
              </a:ext>
            </a:extLst>
          </p:cNvPr>
          <p:cNvSpPr txBox="1"/>
          <p:nvPr/>
        </p:nvSpPr>
        <p:spPr>
          <a:xfrm>
            <a:off x="4632491" y="3074089"/>
            <a:ext cx="636310" cy="307777"/>
          </a:xfrm>
          <a:prstGeom prst="rect">
            <a:avLst/>
          </a:prstGeom>
          <a:noFill/>
        </p:spPr>
        <p:txBody>
          <a:bodyPr wrap="square" rtlCol="0">
            <a:spAutoFit/>
          </a:bodyPr>
          <a:lstStyle/>
          <a:p>
            <a:r>
              <a:rPr lang="en-US" altLang="zh-CN" dirty="0">
                <a:solidFill>
                  <a:schemeClr val="accent5">
                    <a:lumMod val="75000"/>
                  </a:schemeClr>
                </a:solidFill>
              </a:rPr>
              <a:t>6.174</a:t>
            </a:r>
            <a:endParaRPr lang="zh-CN" altLang="en-US" dirty="0">
              <a:solidFill>
                <a:schemeClr val="accent5">
                  <a:lumMod val="75000"/>
                </a:schemeClr>
              </a:solidFill>
            </a:endParaRPr>
          </a:p>
        </p:txBody>
      </p:sp>
      <p:sp>
        <p:nvSpPr>
          <p:cNvPr id="13" name="文本框 12">
            <a:extLst>
              <a:ext uri="{FF2B5EF4-FFF2-40B4-BE49-F238E27FC236}">
                <a16:creationId xmlns:a16="http://schemas.microsoft.com/office/drawing/2014/main" id="{F3D74F09-A639-48B7-B5F1-F9198081F7EF}"/>
              </a:ext>
            </a:extLst>
          </p:cNvPr>
          <p:cNvSpPr txBox="1"/>
          <p:nvPr/>
        </p:nvSpPr>
        <p:spPr>
          <a:xfrm>
            <a:off x="3563332" y="1968300"/>
            <a:ext cx="636310" cy="307777"/>
          </a:xfrm>
          <a:prstGeom prst="rect">
            <a:avLst/>
          </a:prstGeom>
          <a:noFill/>
        </p:spPr>
        <p:txBody>
          <a:bodyPr wrap="square" rtlCol="0">
            <a:spAutoFit/>
          </a:bodyPr>
          <a:lstStyle/>
          <a:p>
            <a:r>
              <a:rPr lang="en-US" altLang="zh-CN" dirty="0">
                <a:solidFill>
                  <a:schemeClr val="accent1">
                    <a:lumMod val="60000"/>
                    <a:lumOff val="40000"/>
                  </a:schemeClr>
                </a:solidFill>
              </a:rPr>
              <a:t>1.310</a:t>
            </a:r>
            <a:endParaRPr lang="zh-CN" altLang="en-US" dirty="0">
              <a:solidFill>
                <a:schemeClr val="accent1">
                  <a:lumMod val="60000"/>
                  <a:lumOff val="40000"/>
                </a:schemeClr>
              </a:solidFill>
            </a:endParaRPr>
          </a:p>
        </p:txBody>
      </p:sp>
    </p:spTree>
    <p:extLst>
      <p:ext uri="{BB962C8B-B14F-4D97-AF65-F5344CB8AC3E}">
        <p14:creationId xmlns:p14="http://schemas.microsoft.com/office/powerpoint/2010/main" val="37077888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Shape 108"/>
          <p:cNvSpPr txBox="1">
            <a:spLocks noGrp="1"/>
          </p:cNvSpPr>
          <p:nvPr>
            <p:ph type="title"/>
          </p:nvPr>
        </p:nvSpPr>
        <p:spPr>
          <a:xfrm>
            <a:off x="311700" y="410000"/>
            <a:ext cx="8520600" cy="607800"/>
          </a:xfrm>
          <a:prstGeom prst="rect">
            <a:avLst/>
          </a:prstGeom>
        </p:spPr>
        <p:txBody>
          <a:bodyPr lIns="91425" tIns="91425" rIns="91425" bIns="91425" anchor="t" anchorCtr="0">
            <a:noAutofit/>
          </a:bodyPr>
          <a:lstStyle/>
          <a:p>
            <a:pPr lvl="0">
              <a:spcBef>
                <a:spcPts val="0"/>
              </a:spcBef>
              <a:buNone/>
            </a:pPr>
            <a:r>
              <a:rPr lang="en"/>
              <a:t>Question No. 12</a:t>
            </a:r>
          </a:p>
        </p:txBody>
      </p:sp>
      <p:sp>
        <p:nvSpPr>
          <p:cNvPr id="109" name="Shape 109"/>
          <p:cNvSpPr txBox="1">
            <a:spLocks noGrp="1"/>
          </p:cNvSpPr>
          <p:nvPr>
            <p:ph type="body" idx="1"/>
          </p:nvPr>
        </p:nvSpPr>
        <p:spPr>
          <a:xfrm>
            <a:off x="311700" y="1229875"/>
            <a:ext cx="8520600" cy="1145856"/>
          </a:xfrm>
          <a:prstGeom prst="rect">
            <a:avLst/>
          </a:prstGeom>
        </p:spPr>
        <p:txBody>
          <a:bodyPr lIns="91425" tIns="91425" rIns="91425" bIns="91425" anchor="t" anchorCtr="0">
            <a:noAutofit/>
          </a:bodyPr>
          <a:lstStyle/>
          <a:p>
            <a:pPr lvl="0">
              <a:spcBef>
                <a:spcPts val="0"/>
              </a:spcBef>
              <a:buNone/>
            </a:pPr>
            <a:r>
              <a:rPr lang="en" dirty="0"/>
              <a:t>Develop simple methods allowing determination of some of the important properties of milk. Suggest an investigation requiring comparison of various milk samples.</a:t>
            </a:r>
          </a:p>
          <a:p>
            <a:pPr lvl="0" algn="r" rtl="0">
              <a:lnSpc>
                <a:spcPct val="100000"/>
              </a:lnSpc>
              <a:spcBef>
                <a:spcPts val="0"/>
              </a:spcBef>
              <a:spcAft>
                <a:spcPts val="0"/>
              </a:spcAft>
              <a:buNone/>
            </a:pPr>
            <a:endParaRPr sz="1000" dirty="0">
              <a:latin typeface="Calibri"/>
              <a:ea typeface="Calibri"/>
              <a:cs typeface="Calibri"/>
              <a:sym typeface="Calibri"/>
            </a:endParaRPr>
          </a:p>
          <a:p>
            <a:pPr lvl="0" algn="r" rtl="0">
              <a:lnSpc>
                <a:spcPct val="100000"/>
              </a:lnSpc>
              <a:spcBef>
                <a:spcPts val="0"/>
              </a:spcBef>
              <a:spcAft>
                <a:spcPts val="0"/>
              </a:spcAft>
              <a:buNone/>
            </a:pPr>
            <a:endParaRPr sz="1000" dirty="0">
              <a:latin typeface="Calibri"/>
              <a:ea typeface="Calibri"/>
              <a:cs typeface="Calibri"/>
              <a:sym typeface="Calibri"/>
            </a:endParaRPr>
          </a:p>
          <a:p>
            <a:pPr lvl="0" algn="l" rtl="0">
              <a:lnSpc>
                <a:spcPct val="100000"/>
              </a:lnSpc>
              <a:spcBef>
                <a:spcPts val="0"/>
              </a:spcBef>
              <a:spcAft>
                <a:spcPts val="0"/>
              </a:spcAft>
              <a:buNone/>
            </a:pPr>
            <a:endParaRPr sz="1000" dirty="0">
              <a:latin typeface="Calibri"/>
              <a:ea typeface="Calibri"/>
              <a:cs typeface="Calibri"/>
              <a:sym typeface="Calibri"/>
            </a:endParaRPr>
          </a:p>
          <a:p>
            <a:pPr lvl="0" algn="l" rtl="0">
              <a:lnSpc>
                <a:spcPct val="100000"/>
              </a:lnSpc>
              <a:spcBef>
                <a:spcPts val="0"/>
              </a:spcBef>
              <a:spcAft>
                <a:spcPts val="0"/>
              </a:spcAft>
              <a:buNone/>
            </a:pPr>
            <a:endParaRPr sz="1000" dirty="0">
              <a:latin typeface="Calibri"/>
              <a:ea typeface="Calibri"/>
              <a:cs typeface="Calibri"/>
              <a:sym typeface="Calibri"/>
            </a:endParaRPr>
          </a:p>
          <a:p>
            <a:pPr lvl="0" algn="l" rtl="0">
              <a:lnSpc>
                <a:spcPct val="100000"/>
              </a:lnSpc>
              <a:spcBef>
                <a:spcPts val="0"/>
              </a:spcBef>
              <a:spcAft>
                <a:spcPts val="0"/>
              </a:spcAft>
              <a:buNone/>
            </a:pPr>
            <a:endParaRPr sz="1000" dirty="0">
              <a:latin typeface="Calibri"/>
              <a:ea typeface="Calibri"/>
              <a:cs typeface="Calibri"/>
              <a:sym typeface="Calibri"/>
            </a:endParaRPr>
          </a:p>
          <a:p>
            <a:pPr lvl="0" algn="l" rtl="0">
              <a:lnSpc>
                <a:spcPct val="100000"/>
              </a:lnSpc>
              <a:spcBef>
                <a:spcPts val="0"/>
              </a:spcBef>
              <a:spcAft>
                <a:spcPts val="0"/>
              </a:spcAft>
              <a:buNone/>
            </a:pPr>
            <a:endParaRPr sz="1000" dirty="0">
              <a:latin typeface="Calibri"/>
              <a:ea typeface="Calibri"/>
              <a:cs typeface="Calibri"/>
              <a:sym typeface="Calibri"/>
            </a:endParaRPr>
          </a:p>
          <a:p>
            <a:pPr lvl="0" algn="l" rtl="0">
              <a:lnSpc>
                <a:spcPct val="100000"/>
              </a:lnSpc>
              <a:spcBef>
                <a:spcPts val="0"/>
              </a:spcBef>
              <a:spcAft>
                <a:spcPts val="0"/>
              </a:spcAft>
              <a:buNone/>
            </a:pPr>
            <a:endParaRPr sz="1000" dirty="0">
              <a:latin typeface="Calibri"/>
              <a:ea typeface="Calibri"/>
              <a:cs typeface="Calibri"/>
              <a:sym typeface="Calibri"/>
            </a:endParaRPr>
          </a:p>
          <a:p>
            <a:pPr lvl="0" algn="l" rtl="0">
              <a:lnSpc>
                <a:spcPct val="100000"/>
              </a:lnSpc>
              <a:spcBef>
                <a:spcPts val="0"/>
              </a:spcBef>
              <a:spcAft>
                <a:spcPts val="0"/>
              </a:spcAft>
              <a:buNone/>
            </a:pPr>
            <a:endParaRPr sz="1000" dirty="0">
              <a:latin typeface="Calibri"/>
              <a:ea typeface="Calibri"/>
              <a:cs typeface="Calibri"/>
              <a:sym typeface="Calibri"/>
            </a:endParaRPr>
          </a:p>
          <a:p>
            <a:pPr lvl="0" algn="l" rtl="0">
              <a:lnSpc>
                <a:spcPct val="100000"/>
              </a:lnSpc>
              <a:spcBef>
                <a:spcPts val="0"/>
              </a:spcBef>
              <a:spcAft>
                <a:spcPts val="0"/>
              </a:spcAft>
              <a:buNone/>
            </a:pPr>
            <a:endParaRPr sz="1000" dirty="0">
              <a:latin typeface="Calibri"/>
              <a:ea typeface="Calibri"/>
              <a:cs typeface="Calibri"/>
              <a:sym typeface="Calibri"/>
            </a:endParaRPr>
          </a:p>
          <a:p>
            <a:pPr lvl="0" algn="l" rtl="0">
              <a:lnSpc>
                <a:spcPct val="100000"/>
              </a:lnSpc>
              <a:spcBef>
                <a:spcPts val="0"/>
              </a:spcBef>
              <a:spcAft>
                <a:spcPts val="0"/>
              </a:spcAft>
              <a:buNone/>
            </a:pPr>
            <a:endParaRPr sz="1000" dirty="0">
              <a:latin typeface="Calibri"/>
              <a:ea typeface="Calibri"/>
              <a:cs typeface="Calibri"/>
              <a:sym typeface="Calibri"/>
            </a:endParaRPr>
          </a:p>
          <a:p>
            <a:pPr lvl="0" algn="l" rtl="0">
              <a:lnSpc>
                <a:spcPct val="100000"/>
              </a:lnSpc>
              <a:spcBef>
                <a:spcPts val="0"/>
              </a:spcBef>
              <a:spcAft>
                <a:spcPts val="0"/>
              </a:spcAft>
              <a:buNone/>
            </a:pPr>
            <a:endParaRPr sz="1000" dirty="0">
              <a:latin typeface="Calibri"/>
              <a:ea typeface="Calibri"/>
              <a:cs typeface="Calibri"/>
              <a:sym typeface="Calibri"/>
            </a:endParaRPr>
          </a:p>
          <a:p>
            <a:pPr lvl="0" rtl="0">
              <a:lnSpc>
                <a:spcPct val="100000"/>
              </a:lnSpc>
              <a:spcBef>
                <a:spcPts val="0"/>
              </a:spcBef>
              <a:spcAft>
                <a:spcPts val="0"/>
              </a:spcAft>
              <a:buNone/>
            </a:pPr>
            <a:endParaRPr dirty="0"/>
          </a:p>
        </p:txBody>
      </p:sp>
      <p:sp>
        <p:nvSpPr>
          <p:cNvPr id="110" name="Shape 110"/>
          <p:cNvSpPr txBox="1"/>
          <p:nvPr/>
        </p:nvSpPr>
        <p:spPr>
          <a:xfrm>
            <a:off x="311700" y="4113450"/>
            <a:ext cx="2074200" cy="860700"/>
          </a:xfrm>
          <a:prstGeom prst="rect">
            <a:avLst/>
          </a:prstGeom>
          <a:noFill/>
          <a:ln>
            <a:noFill/>
          </a:ln>
        </p:spPr>
        <p:txBody>
          <a:bodyPr lIns="91425" tIns="91425" rIns="91425" bIns="91425" anchor="t" anchorCtr="0">
            <a:noAutofit/>
          </a:bodyPr>
          <a:lstStyle/>
          <a:p>
            <a:pPr lvl="0" rtl="0">
              <a:spcBef>
                <a:spcPts val="0"/>
              </a:spcBef>
              <a:buNone/>
            </a:pPr>
            <a:r>
              <a:rPr lang="en" sz="900">
                <a:solidFill>
                  <a:srgbClr val="434343"/>
                </a:solidFill>
                <a:latin typeface="Calibri"/>
                <a:ea typeface="Calibri"/>
                <a:cs typeface="Calibri"/>
                <a:sym typeface="Calibri"/>
              </a:rPr>
              <a:t>-----------------------------------------------</a:t>
            </a:r>
          </a:p>
          <a:p>
            <a:pPr lvl="0" rtl="0">
              <a:spcBef>
                <a:spcPts val="0"/>
              </a:spcBef>
              <a:buNone/>
            </a:pPr>
            <a:endParaRPr sz="900">
              <a:solidFill>
                <a:srgbClr val="434343"/>
              </a:solidFill>
              <a:latin typeface="Calibri"/>
              <a:ea typeface="Calibri"/>
              <a:cs typeface="Calibri"/>
              <a:sym typeface="Calibri"/>
            </a:endParaRPr>
          </a:p>
          <a:p>
            <a:pPr lvl="0" rtl="0">
              <a:spcBef>
                <a:spcPts val="0"/>
              </a:spcBef>
              <a:buNone/>
            </a:pPr>
            <a:r>
              <a:rPr lang="en" sz="900">
                <a:solidFill>
                  <a:srgbClr val="434343"/>
                </a:solidFill>
                <a:latin typeface="Calibri"/>
                <a:ea typeface="Calibri"/>
                <a:cs typeface="Calibri"/>
                <a:sym typeface="Calibri"/>
              </a:rPr>
              <a:t>5th IYNT 2017</a:t>
            </a:r>
          </a:p>
          <a:p>
            <a:pPr lvl="0" rtl="0">
              <a:spcBef>
                <a:spcPts val="0"/>
              </a:spcBef>
              <a:buNone/>
            </a:pPr>
            <a:endParaRPr sz="900">
              <a:solidFill>
                <a:srgbClr val="434343"/>
              </a:solidFill>
              <a:latin typeface="Calibri"/>
              <a:ea typeface="Calibri"/>
              <a:cs typeface="Calibri"/>
              <a:sym typeface="Calibri"/>
            </a:endParaRPr>
          </a:p>
          <a:p>
            <a:pPr lvl="0" rtl="0">
              <a:spcBef>
                <a:spcPts val="0"/>
              </a:spcBef>
              <a:buNone/>
            </a:pPr>
            <a:r>
              <a:rPr lang="en" sz="900">
                <a:solidFill>
                  <a:srgbClr val="434343"/>
                </a:solidFill>
                <a:latin typeface="Calibri"/>
                <a:ea typeface="Calibri"/>
                <a:cs typeface="Calibri"/>
                <a:sym typeface="Calibri"/>
              </a:rPr>
              <a:t>Wellington High School</a:t>
            </a:r>
          </a:p>
        </p:txBody>
      </p:sp>
      <p:sp>
        <p:nvSpPr>
          <p:cNvPr id="2" name="文本框 1">
            <a:extLst>
              <a:ext uri="{FF2B5EF4-FFF2-40B4-BE49-F238E27FC236}">
                <a16:creationId xmlns:a16="http://schemas.microsoft.com/office/drawing/2014/main" id="{08BF0CEE-51BD-4AD6-B677-13D261D06BDA}"/>
              </a:ext>
            </a:extLst>
          </p:cNvPr>
          <p:cNvSpPr txBox="1"/>
          <p:nvPr/>
        </p:nvSpPr>
        <p:spPr>
          <a:xfrm>
            <a:off x="8524651" y="4868475"/>
            <a:ext cx="307649" cy="338554"/>
          </a:xfrm>
          <a:prstGeom prst="rect">
            <a:avLst/>
          </a:prstGeom>
          <a:noFill/>
        </p:spPr>
        <p:txBody>
          <a:bodyPr wrap="square" rtlCol="0">
            <a:spAutoFit/>
          </a:bodyPr>
          <a:lstStyle/>
          <a:p>
            <a:r>
              <a:rPr lang="en-US" altLang="zh-CN" sz="1600" dirty="0">
                <a:solidFill>
                  <a:schemeClr val="bg1"/>
                </a:solidFill>
                <a:latin typeface="Calibri" panose="020F0502020204030204" pitchFamily="34" charset="0"/>
              </a:rPr>
              <a:t>2</a:t>
            </a:r>
            <a:endParaRPr lang="zh-CN" altLang="en-US" sz="1600" dirty="0">
              <a:solidFill>
                <a:schemeClr val="bg1"/>
              </a:solidFill>
              <a:latin typeface="Calibri" panose="020F050202020403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3AC9007-106B-4D2C-B8F7-9B3DC88A6606}"/>
              </a:ext>
            </a:extLst>
          </p:cNvPr>
          <p:cNvPicPr>
            <a:picLocks noChangeAspect="1"/>
          </p:cNvPicPr>
          <p:nvPr/>
        </p:nvPicPr>
        <p:blipFill rotWithShape="1">
          <a:blip r:embed="rId2"/>
          <a:srcRect b="2864"/>
          <a:stretch/>
        </p:blipFill>
        <p:spPr>
          <a:xfrm>
            <a:off x="0" y="0"/>
            <a:ext cx="9144000" cy="5015060"/>
          </a:xfrm>
          <a:prstGeom prst="rect">
            <a:avLst/>
          </a:prstGeom>
        </p:spPr>
      </p:pic>
      <p:sp>
        <p:nvSpPr>
          <p:cNvPr id="5" name="文本框 4">
            <a:extLst>
              <a:ext uri="{FF2B5EF4-FFF2-40B4-BE49-F238E27FC236}">
                <a16:creationId xmlns:a16="http://schemas.microsoft.com/office/drawing/2014/main" id="{C26F1E59-0123-453A-BA6C-393521E2C82C}"/>
              </a:ext>
            </a:extLst>
          </p:cNvPr>
          <p:cNvSpPr txBox="1"/>
          <p:nvPr/>
        </p:nvSpPr>
        <p:spPr>
          <a:xfrm>
            <a:off x="8524651" y="4864767"/>
            <a:ext cx="431342" cy="338554"/>
          </a:xfrm>
          <a:prstGeom prst="rect">
            <a:avLst/>
          </a:prstGeom>
          <a:noFill/>
        </p:spPr>
        <p:txBody>
          <a:bodyPr wrap="square" rtlCol="0">
            <a:spAutoFit/>
          </a:bodyPr>
          <a:lstStyle/>
          <a:p>
            <a:r>
              <a:rPr lang="en-US" altLang="zh-CN" sz="1600" dirty="0">
                <a:solidFill>
                  <a:schemeClr val="bg1"/>
                </a:solidFill>
                <a:latin typeface="Calibri" panose="020F0502020204030204" pitchFamily="34" charset="0"/>
              </a:rPr>
              <a:t>20</a:t>
            </a:r>
            <a:endParaRPr lang="zh-CN" altLang="en-US" sz="1600" dirty="0">
              <a:solidFill>
                <a:schemeClr val="bg1"/>
              </a:solidFill>
              <a:latin typeface="Calibri" panose="020F0502020204030204" pitchFamily="34" charset="0"/>
            </a:endParaRPr>
          </a:p>
        </p:txBody>
      </p:sp>
      <p:sp>
        <p:nvSpPr>
          <p:cNvPr id="7" name="文本框 6">
            <a:extLst>
              <a:ext uri="{FF2B5EF4-FFF2-40B4-BE49-F238E27FC236}">
                <a16:creationId xmlns:a16="http://schemas.microsoft.com/office/drawing/2014/main" id="{0B08AC02-22BC-495B-8869-D67796CB8821}"/>
              </a:ext>
            </a:extLst>
          </p:cNvPr>
          <p:cNvSpPr txBox="1"/>
          <p:nvPr/>
        </p:nvSpPr>
        <p:spPr>
          <a:xfrm>
            <a:off x="2427402" y="2012623"/>
            <a:ext cx="636310" cy="307777"/>
          </a:xfrm>
          <a:prstGeom prst="rect">
            <a:avLst/>
          </a:prstGeom>
          <a:noFill/>
        </p:spPr>
        <p:txBody>
          <a:bodyPr wrap="square" rtlCol="0">
            <a:spAutoFit/>
          </a:bodyPr>
          <a:lstStyle/>
          <a:p>
            <a:r>
              <a:rPr lang="en-US" altLang="zh-CN" dirty="0">
                <a:solidFill>
                  <a:schemeClr val="accent5">
                    <a:lumMod val="75000"/>
                  </a:schemeClr>
                </a:solidFill>
              </a:rPr>
              <a:t>0.205</a:t>
            </a:r>
            <a:endParaRPr lang="zh-CN" altLang="en-US" dirty="0">
              <a:solidFill>
                <a:schemeClr val="accent5">
                  <a:lumMod val="75000"/>
                </a:schemeClr>
              </a:solidFill>
            </a:endParaRPr>
          </a:p>
        </p:txBody>
      </p:sp>
      <p:sp>
        <p:nvSpPr>
          <p:cNvPr id="8" name="文本框 7">
            <a:extLst>
              <a:ext uri="{FF2B5EF4-FFF2-40B4-BE49-F238E27FC236}">
                <a16:creationId xmlns:a16="http://schemas.microsoft.com/office/drawing/2014/main" id="{408D5F58-9B65-4FDF-A6B0-B49EE4D6C842}"/>
              </a:ext>
            </a:extLst>
          </p:cNvPr>
          <p:cNvSpPr txBox="1"/>
          <p:nvPr/>
        </p:nvSpPr>
        <p:spPr>
          <a:xfrm>
            <a:off x="3436071" y="1904215"/>
            <a:ext cx="636310" cy="307777"/>
          </a:xfrm>
          <a:prstGeom prst="rect">
            <a:avLst/>
          </a:prstGeom>
          <a:noFill/>
        </p:spPr>
        <p:txBody>
          <a:bodyPr wrap="square" rtlCol="0">
            <a:spAutoFit/>
          </a:bodyPr>
          <a:lstStyle/>
          <a:p>
            <a:r>
              <a:rPr lang="en-US" altLang="zh-CN" dirty="0">
                <a:solidFill>
                  <a:schemeClr val="accent5">
                    <a:lumMod val="75000"/>
                  </a:schemeClr>
                </a:solidFill>
              </a:rPr>
              <a:t>0.233</a:t>
            </a:r>
            <a:endParaRPr lang="zh-CN" altLang="en-US" dirty="0">
              <a:solidFill>
                <a:schemeClr val="accent5">
                  <a:lumMod val="75000"/>
                </a:schemeClr>
              </a:solidFill>
            </a:endParaRPr>
          </a:p>
        </p:txBody>
      </p:sp>
      <p:sp>
        <p:nvSpPr>
          <p:cNvPr id="9" name="文本框 8">
            <a:extLst>
              <a:ext uri="{FF2B5EF4-FFF2-40B4-BE49-F238E27FC236}">
                <a16:creationId xmlns:a16="http://schemas.microsoft.com/office/drawing/2014/main" id="{85EE48AA-36FB-4950-88DF-4D1589FB7CA7}"/>
              </a:ext>
            </a:extLst>
          </p:cNvPr>
          <p:cNvSpPr txBox="1"/>
          <p:nvPr/>
        </p:nvSpPr>
        <p:spPr>
          <a:xfrm>
            <a:off x="4444740" y="2058103"/>
            <a:ext cx="636310" cy="307777"/>
          </a:xfrm>
          <a:prstGeom prst="rect">
            <a:avLst/>
          </a:prstGeom>
          <a:noFill/>
        </p:spPr>
        <p:txBody>
          <a:bodyPr wrap="square" rtlCol="0">
            <a:spAutoFit/>
          </a:bodyPr>
          <a:lstStyle/>
          <a:p>
            <a:r>
              <a:rPr lang="en-US" altLang="zh-CN" dirty="0">
                <a:solidFill>
                  <a:schemeClr val="accent5">
                    <a:lumMod val="75000"/>
                  </a:schemeClr>
                </a:solidFill>
              </a:rPr>
              <a:t>0.454</a:t>
            </a:r>
            <a:endParaRPr lang="zh-CN" altLang="en-US" dirty="0">
              <a:solidFill>
                <a:schemeClr val="accent5">
                  <a:lumMod val="75000"/>
                </a:schemeClr>
              </a:solidFill>
            </a:endParaRPr>
          </a:p>
        </p:txBody>
      </p:sp>
      <p:sp>
        <p:nvSpPr>
          <p:cNvPr id="10" name="文本框 9">
            <a:extLst>
              <a:ext uri="{FF2B5EF4-FFF2-40B4-BE49-F238E27FC236}">
                <a16:creationId xmlns:a16="http://schemas.microsoft.com/office/drawing/2014/main" id="{C0882C2B-7A60-408B-A0BA-1014C34276A0}"/>
              </a:ext>
            </a:extLst>
          </p:cNvPr>
          <p:cNvSpPr txBox="1"/>
          <p:nvPr/>
        </p:nvSpPr>
        <p:spPr>
          <a:xfrm>
            <a:off x="2488679" y="3125260"/>
            <a:ext cx="636310" cy="307777"/>
          </a:xfrm>
          <a:prstGeom prst="rect">
            <a:avLst/>
          </a:prstGeom>
          <a:noFill/>
        </p:spPr>
        <p:txBody>
          <a:bodyPr wrap="square" rtlCol="0">
            <a:spAutoFit/>
          </a:bodyPr>
          <a:lstStyle/>
          <a:p>
            <a:r>
              <a:rPr lang="en-US" altLang="zh-CN" dirty="0">
                <a:solidFill>
                  <a:schemeClr val="accent5">
                    <a:lumMod val="75000"/>
                  </a:schemeClr>
                </a:solidFill>
              </a:rPr>
              <a:t>6.121</a:t>
            </a:r>
            <a:endParaRPr lang="zh-CN" altLang="en-US" dirty="0">
              <a:solidFill>
                <a:schemeClr val="accent5">
                  <a:lumMod val="75000"/>
                </a:schemeClr>
              </a:solidFill>
            </a:endParaRPr>
          </a:p>
        </p:txBody>
      </p:sp>
      <p:sp>
        <p:nvSpPr>
          <p:cNvPr id="11" name="文本框 10">
            <a:extLst>
              <a:ext uri="{FF2B5EF4-FFF2-40B4-BE49-F238E27FC236}">
                <a16:creationId xmlns:a16="http://schemas.microsoft.com/office/drawing/2014/main" id="{249A81E5-0C5B-48C4-A37D-A6B7A6860C8F}"/>
              </a:ext>
            </a:extLst>
          </p:cNvPr>
          <p:cNvSpPr txBox="1"/>
          <p:nvPr/>
        </p:nvSpPr>
        <p:spPr>
          <a:xfrm>
            <a:off x="3572760" y="3125261"/>
            <a:ext cx="636310" cy="307777"/>
          </a:xfrm>
          <a:prstGeom prst="rect">
            <a:avLst/>
          </a:prstGeom>
          <a:noFill/>
        </p:spPr>
        <p:txBody>
          <a:bodyPr wrap="square" rtlCol="0">
            <a:spAutoFit/>
          </a:bodyPr>
          <a:lstStyle/>
          <a:p>
            <a:r>
              <a:rPr lang="en-US" altLang="zh-CN" dirty="0">
                <a:solidFill>
                  <a:schemeClr val="accent5">
                    <a:lumMod val="75000"/>
                  </a:schemeClr>
                </a:solidFill>
              </a:rPr>
              <a:t>6.408</a:t>
            </a:r>
            <a:endParaRPr lang="zh-CN" altLang="en-US" dirty="0">
              <a:solidFill>
                <a:schemeClr val="accent5">
                  <a:lumMod val="75000"/>
                </a:schemeClr>
              </a:solidFill>
            </a:endParaRPr>
          </a:p>
        </p:txBody>
      </p:sp>
      <p:sp>
        <p:nvSpPr>
          <p:cNvPr id="12" name="文本框 11">
            <a:extLst>
              <a:ext uri="{FF2B5EF4-FFF2-40B4-BE49-F238E27FC236}">
                <a16:creationId xmlns:a16="http://schemas.microsoft.com/office/drawing/2014/main" id="{FD7335D8-F360-47EF-9E37-18316DE41EF8}"/>
              </a:ext>
            </a:extLst>
          </p:cNvPr>
          <p:cNvSpPr txBox="1"/>
          <p:nvPr/>
        </p:nvSpPr>
        <p:spPr>
          <a:xfrm>
            <a:off x="4656841" y="3129975"/>
            <a:ext cx="636310" cy="307777"/>
          </a:xfrm>
          <a:prstGeom prst="rect">
            <a:avLst/>
          </a:prstGeom>
          <a:noFill/>
        </p:spPr>
        <p:txBody>
          <a:bodyPr wrap="square" rtlCol="0">
            <a:spAutoFit/>
          </a:bodyPr>
          <a:lstStyle/>
          <a:p>
            <a:r>
              <a:rPr lang="en-US" altLang="zh-CN" dirty="0">
                <a:solidFill>
                  <a:schemeClr val="accent5">
                    <a:lumMod val="75000"/>
                  </a:schemeClr>
                </a:solidFill>
              </a:rPr>
              <a:t>6.097</a:t>
            </a:r>
            <a:endParaRPr lang="zh-CN" altLang="en-US" dirty="0">
              <a:solidFill>
                <a:schemeClr val="accent5">
                  <a:lumMod val="75000"/>
                </a:schemeClr>
              </a:solidFill>
            </a:endParaRPr>
          </a:p>
        </p:txBody>
      </p:sp>
      <p:sp>
        <p:nvSpPr>
          <p:cNvPr id="13" name="文本框 12">
            <a:extLst>
              <a:ext uri="{FF2B5EF4-FFF2-40B4-BE49-F238E27FC236}">
                <a16:creationId xmlns:a16="http://schemas.microsoft.com/office/drawing/2014/main" id="{273A3B21-1980-4AEB-8BD0-FF503B369B04}"/>
              </a:ext>
            </a:extLst>
          </p:cNvPr>
          <p:cNvSpPr txBox="1"/>
          <p:nvPr/>
        </p:nvSpPr>
        <p:spPr>
          <a:xfrm>
            <a:off x="3808430" y="2286262"/>
            <a:ext cx="636310" cy="307777"/>
          </a:xfrm>
          <a:prstGeom prst="rect">
            <a:avLst/>
          </a:prstGeom>
          <a:noFill/>
        </p:spPr>
        <p:txBody>
          <a:bodyPr wrap="square" rtlCol="0">
            <a:spAutoFit/>
          </a:bodyPr>
          <a:lstStyle/>
          <a:p>
            <a:r>
              <a:rPr lang="en-US" altLang="zh-CN" dirty="0">
                <a:solidFill>
                  <a:schemeClr val="accent1">
                    <a:lumMod val="60000"/>
                    <a:lumOff val="40000"/>
                  </a:schemeClr>
                </a:solidFill>
              </a:rPr>
              <a:t>1.310</a:t>
            </a:r>
            <a:endParaRPr lang="zh-CN" altLang="en-US" dirty="0">
              <a:solidFill>
                <a:schemeClr val="accent1">
                  <a:lumMod val="60000"/>
                  <a:lumOff val="40000"/>
                </a:schemeClr>
              </a:solidFill>
            </a:endParaRPr>
          </a:p>
        </p:txBody>
      </p:sp>
    </p:spTree>
    <p:extLst>
      <p:ext uri="{BB962C8B-B14F-4D97-AF65-F5344CB8AC3E}">
        <p14:creationId xmlns:p14="http://schemas.microsoft.com/office/powerpoint/2010/main" val="19319299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Shape 269"/>
          <p:cNvSpPr txBox="1">
            <a:spLocks noGrp="1"/>
          </p:cNvSpPr>
          <p:nvPr>
            <p:ph type="title"/>
          </p:nvPr>
        </p:nvSpPr>
        <p:spPr>
          <a:xfrm>
            <a:off x="311700" y="410000"/>
            <a:ext cx="8520600" cy="607800"/>
          </a:xfrm>
          <a:prstGeom prst="rect">
            <a:avLst/>
          </a:prstGeom>
        </p:spPr>
        <p:txBody>
          <a:bodyPr lIns="91425" tIns="91425" rIns="91425" bIns="91425" anchor="t" anchorCtr="0">
            <a:noAutofit/>
          </a:bodyPr>
          <a:lstStyle/>
          <a:p>
            <a:pPr lvl="0">
              <a:spcBef>
                <a:spcPts val="0"/>
              </a:spcBef>
              <a:buNone/>
            </a:pPr>
            <a:r>
              <a:rPr lang="en"/>
              <a:t>Result - 2</a:t>
            </a:r>
          </a:p>
        </p:txBody>
      </p:sp>
      <p:sp>
        <p:nvSpPr>
          <p:cNvPr id="271" name="Shape 271"/>
          <p:cNvSpPr txBox="1"/>
          <p:nvPr/>
        </p:nvSpPr>
        <p:spPr>
          <a:xfrm>
            <a:off x="311700" y="4113450"/>
            <a:ext cx="2074200" cy="860700"/>
          </a:xfrm>
          <a:prstGeom prst="rect">
            <a:avLst/>
          </a:prstGeom>
          <a:noFill/>
          <a:ln>
            <a:noFill/>
          </a:ln>
        </p:spPr>
        <p:txBody>
          <a:bodyPr lIns="91425" tIns="91425" rIns="91425" bIns="91425" anchor="t" anchorCtr="0">
            <a:noAutofit/>
          </a:bodyPr>
          <a:lstStyle/>
          <a:p>
            <a:pPr lvl="0" rtl="0">
              <a:spcBef>
                <a:spcPts val="0"/>
              </a:spcBef>
              <a:buNone/>
            </a:pPr>
            <a:r>
              <a:rPr lang="en" sz="900">
                <a:solidFill>
                  <a:srgbClr val="434343"/>
                </a:solidFill>
                <a:latin typeface="Calibri"/>
                <a:ea typeface="Calibri"/>
                <a:cs typeface="Calibri"/>
                <a:sym typeface="Calibri"/>
              </a:rPr>
              <a:t>-----------------------------------------------</a:t>
            </a:r>
          </a:p>
          <a:p>
            <a:pPr lvl="0" rtl="0">
              <a:spcBef>
                <a:spcPts val="0"/>
              </a:spcBef>
              <a:buNone/>
            </a:pPr>
            <a:endParaRPr sz="900">
              <a:solidFill>
                <a:srgbClr val="434343"/>
              </a:solidFill>
              <a:latin typeface="Calibri"/>
              <a:ea typeface="Calibri"/>
              <a:cs typeface="Calibri"/>
              <a:sym typeface="Calibri"/>
            </a:endParaRPr>
          </a:p>
          <a:p>
            <a:pPr lvl="0" rtl="0">
              <a:spcBef>
                <a:spcPts val="0"/>
              </a:spcBef>
              <a:buNone/>
            </a:pPr>
            <a:r>
              <a:rPr lang="en" sz="900">
                <a:solidFill>
                  <a:srgbClr val="434343"/>
                </a:solidFill>
                <a:latin typeface="Calibri"/>
                <a:ea typeface="Calibri"/>
                <a:cs typeface="Calibri"/>
                <a:sym typeface="Calibri"/>
              </a:rPr>
              <a:t>5th IYNT 2017</a:t>
            </a:r>
          </a:p>
          <a:p>
            <a:pPr lvl="0" rtl="0">
              <a:spcBef>
                <a:spcPts val="0"/>
              </a:spcBef>
              <a:buNone/>
            </a:pPr>
            <a:endParaRPr sz="900">
              <a:solidFill>
                <a:srgbClr val="434343"/>
              </a:solidFill>
              <a:latin typeface="Calibri"/>
              <a:ea typeface="Calibri"/>
              <a:cs typeface="Calibri"/>
              <a:sym typeface="Calibri"/>
            </a:endParaRPr>
          </a:p>
          <a:p>
            <a:pPr lvl="0" rtl="0">
              <a:spcBef>
                <a:spcPts val="0"/>
              </a:spcBef>
              <a:buNone/>
            </a:pPr>
            <a:r>
              <a:rPr lang="en" sz="900">
                <a:solidFill>
                  <a:srgbClr val="434343"/>
                </a:solidFill>
                <a:latin typeface="Calibri"/>
                <a:ea typeface="Calibri"/>
                <a:cs typeface="Calibri"/>
                <a:sym typeface="Calibri"/>
              </a:rPr>
              <a:t>Wellington High School</a:t>
            </a:r>
          </a:p>
        </p:txBody>
      </p:sp>
      <p:graphicFrame>
        <p:nvGraphicFramePr>
          <p:cNvPr id="2" name="表格 1">
            <a:extLst>
              <a:ext uri="{FF2B5EF4-FFF2-40B4-BE49-F238E27FC236}">
                <a16:creationId xmlns:a16="http://schemas.microsoft.com/office/drawing/2014/main" id="{C75744CF-EE0A-401D-96EE-810B611C375F}"/>
              </a:ext>
            </a:extLst>
          </p:cNvPr>
          <p:cNvGraphicFramePr>
            <a:graphicFrameLocks noGrp="1"/>
          </p:cNvGraphicFramePr>
          <p:nvPr>
            <p:extLst>
              <p:ext uri="{D42A27DB-BD31-4B8C-83A1-F6EECF244321}">
                <p14:modId xmlns:p14="http://schemas.microsoft.com/office/powerpoint/2010/main" val="1951752159"/>
              </p:ext>
            </p:extLst>
          </p:nvPr>
        </p:nvGraphicFramePr>
        <p:xfrm>
          <a:off x="1322501" y="1460755"/>
          <a:ext cx="6498997" cy="2407860"/>
        </p:xfrm>
        <a:graphic>
          <a:graphicData uri="http://schemas.openxmlformats.org/drawingml/2006/table">
            <a:tbl>
              <a:tblPr firstRow="1" bandRow="1">
                <a:tableStyleId>{5CCF8596-6921-4125-B06D-D4369FD7EF3D}</a:tableStyleId>
              </a:tblPr>
              <a:tblGrid>
                <a:gridCol w="1087747">
                  <a:extLst>
                    <a:ext uri="{9D8B030D-6E8A-4147-A177-3AD203B41FA5}">
                      <a16:colId xmlns:a16="http://schemas.microsoft.com/office/drawing/2014/main" val="945382741"/>
                    </a:ext>
                  </a:extLst>
                </a:gridCol>
                <a:gridCol w="1082250">
                  <a:extLst>
                    <a:ext uri="{9D8B030D-6E8A-4147-A177-3AD203B41FA5}">
                      <a16:colId xmlns:a16="http://schemas.microsoft.com/office/drawing/2014/main" val="330620759"/>
                    </a:ext>
                  </a:extLst>
                </a:gridCol>
                <a:gridCol w="1082250">
                  <a:extLst>
                    <a:ext uri="{9D8B030D-6E8A-4147-A177-3AD203B41FA5}">
                      <a16:colId xmlns:a16="http://schemas.microsoft.com/office/drawing/2014/main" val="2155454488"/>
                    </a:ext>
                  </a:extLst>
                </a:gridCol>
                <a:gridCol w="1082250">
                  <a:extLst>
                    <a:ext uri="{9D8B030D-6E8A-4147-A177-3AD203B41FA5}">
                      <a16:colId xmlns:a16="http://schemas.microsoft.com/office/drawing/2014/main" val="3162908088"/>
                    </a:ext>
                  </a:extLst>
                </a:gridCol>
                <a:gridCol w="1082250">
                  <a:extLst>
                    <a:ext uri="{9D8B030D-6E8A-4147-A177-3AD203B41FA5}">
                      <a16:colId xmlns:a16="http://schemas.microsoft.com/office/drawing/2014/main" val="1408613994"/>
                    </a:ext>
                  </a:extLst>
                </a:gridCol>
                <a:gridCol w="1082250">
                  <a:extLst>
                    <a:ext uri="{9D8B030D-6E8A-4147-A177-3AD203B41FA5}">
                      <a16:colId xmlns:a16="http://schemas.microsoft.com/office/drawing/2014/main" val="2897021451"/>
                    </a:ext>
                  </a:extLst>
                </a:gridCol>
              </a:tblGrid>
              <a:tr h="441686">
                <a:tc>
                  <a:txBody>
                    <a:bodyPr/>
                    <a:lstStyle/>
                    <a:p>
                      <a:pPr lvl="0">
                        <a:spcBef>
                          <a:spcPts val="0"/>
                        </a:spcBef>
                        <a:buNone/>
                      </a:pPr>
                      <a:endParaRPr lang="zh-CN" altLang="en-US" dirty="0"/>
                    </a:p>
                  </a:txBody>
                  <a:tcPr marL="91425" marR="91425" marT="91425" marB="91425"/>
                </a:tc>
                <a:tc>
                  <a:txBody>
                    <a:bodyPr/>
                    <a:lstStyle/>
                    <a:p>
                      <a:pPr lvl="0" algn="ctr" rtl="0">
                        <a:spcBef>
                          <a:spcPts val="0"/>
                        </a:spcBef>
                        <a:buNone/>
                      </a:pPr>
                      <a:r>
                        <a:rPr lang="en" sz="1200" dirty="0">
                          <a:solidFill>
                            <a:srgbClr val="0000FF"/>
                          </a:solidFill>
                          <a:latin typeface="Calibri"/>
                          <a:ea typeface="Calibri"/>
                          <a:cs typeface="Calibri"/>
                          <a:sym typeface="Calibri"/>
                        </a:rPr>
                        <a:t>Dark Blue Top Milk</a:t>
                      </a:r>
                    </a:p>
                  </a:txBody>
                  <a:tcPr marL="91425" marR="91425" marT="91425" marB="91425"/>
                </a:tc>
                <a:tc>
                  <a:txBody>
                    <a:bodyPr/>
                    <a:lstStyle/>
                    <a:p>
                      <a:pPr lvl="0" algn="ctr" rtl="0">
                        <a:spcBef>
                          <a:spcPts val="0"/>
                        </a:spcBef>
                        <a:buNone/>
                      </a:pPr>
                      <a:r>
                        <a:rPr lang="en" sz="1200" dirty="0">
                          <a:solidFill>
                            <a:srgbClr val="3C78D8"/>
                          </a:solidFill>
                          <a:latin typeface="Calibri"/>
                          <a:ea typeface="Calibri"/>
                          <a:cs typeface="Calibri"/>
                          <a:sym typeface="Calibri"/>
                        </a:rPr>
                        <a:t>Light Blue Top Milk</a:t>
                      </a:r>
                    </a:p>
                  </a:txBody>
                  <a:tcPr marL="91425" marR="91425" marT="91425" marB="91425"/>
                </a:tc>
                <a:tc>
                  <a:txBody>
                    <a:bodyPr/>
                    <a:lstStyle/>
                    <a:p>
                      <a:pPr lvl="0" algn="ctr" rtl="0">
                        <a:spcBef>
                          <a:spcPts val="0"/>
                        </a:spcBef>
                        <a:buNone/>
                      </a:pPr>
                      <a:r>
                        <a:rPr lang="en" sz="1200" dirty="0">
                          <a:solidFill>
                            <a:srgbClr val="666666"/>
                          </a:solidFill>
                          <a:latin typeface="Calibri"/>
                          <a:ea typeface="Calibri"/>
                          <a:cs typeface="Calibri"/>
                          <a:sym typeface="Calibri"/>
                        </a:rPr>
                        <a:t>Silver Top Milk</a:t>
                      </a:r>
                    </a:p>
                  </a:txBody>
                  <a:tcPr marL="91425" marR="91425" marT="91425" marB="91425"/>
                </a:tc>
                <a:tc>
                  <a:txBody>
                    <a:bodyPr/>
                    <a:lstStyle/>
                    <a:p>
                      <a:pPr lvl="0" algn="ctr" rtl="0">
                        <a:spcBef>
                          <a:spcPts val="0"/>
                        </a:spcBef>
                        <a:buNone/>
                      </a:pPr>
                      <a:r>
                        <a:rPr lang="en" sz="1200" dirty="0">
                          <a:solidFill>
                            <a:schemeClr val="bg2"/>
                          </a:solidFill>
                          <a:latin typeface="Calibri"/>
                          <a:ea typeface="Calibri"/>
                          <a:cs typeface="Calibri"/>
                          <a:sym typeface="Calibri"/>
                        </a:rPr>
                        <a:t>Goats Milk</a:t>
                      </a:r>
                    </a:p>
                  </a:txBody>
                  <a:tcPr marL="91425" marR="91425" marT="91425" marB="91425"/>
                </a:tc>
                <a:tc>
                  <a:txBody>
                    <a:bodyPr/>
                    <a:lstStyle/>
                    <a:p>
                      <a:pPr lvl="0" algn="ctr" rtl="0">
                        <a:spcBef>
                          <a:spcPts val="0"/>
                        </a:spcBef>
                        <a:buNone/>
                      </a:pPr>
                      <a:r>
                        <a:rPr lang="en" sz="1200" dirty="0">
                          <a:solidFill>
                            <a:schemeClr val="bg2"/>
                          </a:solidFill>
                          <a:latin typeface="Calibri"/>
                          <a:ea typeface="Calibri"/>
                          <a:cs typeface="Calibri"/>
                          <a:sym typeface="Calibri"/>
                        </a:rPr>
                        <a:t>Buffalo Milk</a:t>
                      </a:r>
                    </a:p>
                  </a:txBody>
                  <a:tcPr marL="91425" marR="91425" marT="91425" marB="91425"/>
                </a:tc>
                <a:extLst>
                  <a:ext uri="{0D108BD9-81ED-4DB2-BD59-A6C34878D82A}">
                    <a16:rowId xmlns:a16="http://schemas.microsoft.com/office/drawing/2014/main" val="682373473"/>
                  </a:ext>
                </a:extLst>
              </a:tr>
              <a:tr h="485438">
                <a:tc>
                  <a:txBody>
                    <a:bodyPr/>
                    <a:lstStyle/>
                    <a:p>
                      <a:pPr lvl="0" algn="ctr" rtl="0">
                        <a:spcBef>
                          <a:spcPts val="0"/>
                        </a:spcBef>
                        <a:buNone/>
                      </a:pPr>
                      <a:r>
                        <a:rPr lang="en-US" sz="1400" dirty="0">
                          <a:solidFill>
                            <a:schemeClr val="bg2"/>
                          </a:solidFill>
                          <a:latin typeface="Calibri" panose="020F0502020204030204" pitchFamily="34" charset="0"/>
                          <a:ea typeface="Calibri"/>
                          <a:cs typeface="Calibri" panose="020F0502020204030204" pitchFamily="34" charset="0"/>
                          <a:sym typeface="Calibri"/>
                        </a:rPr>
                        <a:t>Volume of Fat</a:t>
                      </a:r>
                      <a:endParaRPr lang="en" sz="1400" dirty="0">
                        <a:solidFill>
                          <a:schemeClr val="bg2"/>
                        </a:solidFill>
                        <a:latin typeface="Calibri" panose="020F0502020204030204" pitchFamily="34" charset="0"/>
                        <a:ea typeface="Calibri"/>
                        <a:cs typeface="Calibri" panose="020F0502020204030204" pitchFamily="34" charset="0"/>
                        <a:sym typeface="Calibri"/>
                      </a:endParaRPr>
                    </a:p>
                  </a:txBody>
                  <a:tcPr marL="91425" marR="91425" marT="91425" marB="91425"/>
                </a:tc>
                <a:tc>
                  <a:txBody>
                    <a:bodyPr/>
                    <a:lstStyle/>
                    <a:p>
                      <a:pPr lvl="0" algn="ctr">
                        <a:spcBef>
                          <a:spcPts val="0"/>
                        </a:spcBef>
                        <a:buNone/>
                      </a:pPr>
                      <a:r>
                        <a:rPr lang="en-US" sz="1400" dirty="0">
                          <a:solidFill>
                            <a:schemeClr val="bg2"/>
                          </a:solidFill>
                          <a:latin typeface="Calibri" panose="020F0502020204030204" pitchFamily="34" charset="0"/>
                          <a:cs typeface="Calibri" panose="020F0502020204030204" pitchFamily="34" charset="0"/>
                        </a:rPr>
                        <a:t>0.29</a:t>
                      </a:r>
                      <a:r>
                        <a:rPr lang="en-US" altLang="zh-CN" sz="1400" dirty="0">
                          <a:solidFill>
                            <a:schemeClr val="bg2"/>
                          </a:solidFill>
                          <a:latin typeface="Calibri" panose="020F0502020204030204" pitchFamily="34" charset="0"/>
                          <a:cs typeface="Calibri" panose="020F0502020204030204" pitchFamily="34" charset="0"/>
                        </a:rPr>
                        <a:t>cm³</a:t>
                      </a:r>
                      <a:endParaRPr lang="en-US" sz="1400" dirty="0">
                        <a:solidFill>
                          <a:schemeClr val="bg2"/>
                        </a:solidFill>
                        <a:latin typeface="Calibri" panose="020F0502020204030204" pitchFamily="34" charset="0"/>
                        <a:cs typeface="Calibri" panose="020F0502020204030204" pitchFamily="34" charset="0"/>
                      </a:endParaRPr>
                    </a:p>
                  </a:txBody>
                  <a:tcPr marL="91425" marR="91425" marT="91425" marB="91425"/>
                </a:tc>
                <a:tc>
                  <a:txBody>
                    <a:bodyPr/>
                    <a:lstStyle/>
                    <a:p>
                      <a:pPr lvl="0" algn="ctr">
                        <a:spcBef>
                          <a:spcPts val="0"/>
                        </a:spcBef>
                        <a:buNone/>
                      </a:pPr>
                      <a:r>
                        <a:rPr lang="en-US" altLang="zh-CN" sz="1400" dirty="0">
                          <a:solidFill>
                            <a:schemeClr val="bg2"/>
                          </a:solidFill>
                          <a:latin typeface="Calibri" panose="020F0502020204030204" pitchFamily="34" charset="0"/>
                          <a:cs typeface="Calibri" panose="020F0502020204030204" pitchFamily="34" charset="0"/>
                        </a:rPr>
                        <a:t>0.23cm³</a:t>
                      </a:r>
                      <a:endParaRPr lang="en-US" sz="1400" dirty="0">
                        <a:solidFill>
                          <a:schemeClr val="bg2"/>
                        </a:solidFill>
                        <a:latin typeface="Calibri" panose="020F0502020204030204" pitchFamily="34" charset="0"/>
                        <a:cs typeface="Calibri" panose="020F0502020204030204" pitchFamily="34" charset="0"/>
                      </a:endParaRPr>
                    </a:p>
                  </a:txBody>
                  <a:tcPr marL="91425" marR="91425" marT="91425" marB="91425"/>
                </a:tc>
                <a:tc>
                  <a:txBody>
                    <a:bodyPr/>
                    <a:lstStyle/>
                    <a:p>
                      <a:pPr lvl="0" algn="ctr">
                        <a:spcBef>
                          <a:spcPts val="0"/>
                        </a:spcBef>
                        <a:buNone/>
                      </a:pPr>
                      <a:r>
                        <a:rPr lang="en-US" altLang="zh-CN" sz="1400" dirty="0">
                          <a:solidFill>
                            <a:schemeClr val="bg2"/>
                          </a:solidFill>
                          <a:latin typeface="Calibri" panose="020F0502020204030204" pitchFamily="34" charset="0"/>
                          <a:cs typeface="Calibri" panose="020F0502020204030204" pitchFamily="34" charset="0"/>
                        </a:rPr>
                        <a:t>0.28cm³</a:t>
                      </a:r>
                      <a:endParaRPr lang="en-US" sz="1400" dirty="0">
                        <a:solidFill>
                          <a:schemeClr val="bg2"/>
                        </a:solidFill>
                        <a:latin typeface="Calibri" panose="020F0502020204030204" pitchFamily="34" charset="0"/>
                        <a:cs typeface="Calibri" panose="020F0502020204030204" pitchFamily="34" charset="0"/>
                      </a:endParaRPr>
                    </a:p>
                  </a:txBody>
                  <a:tcPr marL="91425" marR="91425" marT="91425" marB="91425"/>
                </a:tc>
                <a:tc>
                  <a:txBody>
                    <a:bodyPr/>
                    <a:lstStyle/>
                    <a:p>
                      <a:pPr lvl="0" algn="ctr">
                        <a:spcBef>
                          <a:spcPts val="0"/>
                        </a:spcBef>
                        <a:buNone/>
                      </a:pPr>
                      <a:r>
                        <a:rPr lang="en-US" altLang="zh-CN" sz="1400" dirty="0">
                          <a:solidFill>
                            <a:schemeClr val="bg2"/>
                          </a:solidFill>
                          <a:latin typeface="Calibri" panose="020F0502020204030204" pitchFamily="34" charset="0"/>
                          <a:cs typeface="Calibri" panose="020F0502020204030204" pitchFamily="34" charset="0"/>
                        </a:rPr>
                        <a:t>0.31cm³</a:t>
                      </a:r>
                      <a:endParaRPr lang="en-US" sz="1400" dirty="0">
                        <a:solidFill>
                          <a:schemeClr val="bg2"/>
                        </a:solidFill>
                        <a:latin typeface="Calibri" panose="020F0502020204030204" pitchFamily="34" charset="0"/>
                        <a:cs typeface="Calibri" panose="020F0502020204030204" pitchFamily="34" charset="0"/>
                      </a:endParaRPr>
                    </a:p>
                  </a:txBody>
                  <a:tcPr marL="91425" marR="91425" marT="91425" marB="91425"/>
                </a:tc>
                <a:tc>
                  <a:txBody>
                    <a:bodyPr/>
                    <a:lstStyle/>
                    <a:p>
                      <a:pPr lvl="0" algn="ctr">
                        <a:spcBef>
                          <a:spcPts val="0"/>
                        </a:spcBef>
                        <a:buNone/>
                      </a:pPr>
                      <a:r>
                        <a:rPr lang="en-US" altLang="zh-CN" sz="1400" dirty="0">
                          <a:solidFill>
                            <a:schemeClr val="bg2"/>
                          </a:solidFill>
                          <a:latin typeface="Calibri" panose="020F0502020204030204" pitchFamily="34" charset="0"/>
                          <a:cs typeface="Calibri" panose="020F0502020204030204" pitchFamily="34" charset="0"/>
                        </a:rPr>
                        <a:t>0.61cm³</a:t>
                      </a:r>
                      <a:endParaRPr lang="en-US" sz="1400" dirty="0">
                        <a:solidFill>
                          <a:schemeClr val="bg2"/>
                        </a:solidFill>
                        <a:latin typeface="Calibri" panose="020F0502020204030204" pitchFamily="34" charset="0"/>
                        <a:cs typeface="Calibri" panose="020F0502020204030204" pitchFamily="34" charset="0"/>
                      </a:endParaRPr>
                    </a:p>
                  </a:txBody>
                  <a:tcPr marL="91425" marR="91425" marT="91425" marB="91425"/>
                </a:tc>
                <a:extLst>
                  <a:ext uri="{0D108BD9-81ED-4DB2-BD59-A6C34878D82A}">
                    <a16:rowId xmlns:a16="http://schemas.microsoft.com/office/drawing/2014/main" val="1260158056"/>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solidFill>
                            <a:schemeClr val="bg2"/>
                          </a:solidFill>
                          <a:latin typeface="Calibri" panose="020F0502020204030204" pitchFamily="34" charset="0"/>
                          <a:ea typeface="Calibri"/>
                          <a:cs typeface="Calibri" panose="020F0502020204030204" pitchFamily="34" charset="0"/>
                          <a:sym typeface="Calibri"/>
                        </a:rPr>
                        <a:t>Mass per 100 ml</a:t>
                      </a:r>
                      <a:endParaRPr lang="en" altLang="zh-CN" sz="1400" dirty="0">
                        <a:solidFill>
                          <a:schemeClr val="bg2"/>
                        </a:solidFill>
                        <a:latin typeface="Calibri" panose="020F0502020204030204" pitchFamily="34" charset="0"/>
                        <a:ea typeface="Calibri"/>
                        <a:cs typeface="Calibri" panose="020F0502020204030204" pitchFamily="34" charset="0"/>
                        <a:sym typeface="Calibri"/>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solidFill>
                            <a:schemeClr val="bg2"/>
                          </a:solidFill>
                          <a:latin typeface="Calibri" panose="020F0502020204030204" pitchFamily="34" charset="0"/>
                          <a:cs typeface="Calibri" panose="020F0502020204030204" pitchFamily="34" charset="0"/>
                        </a:rPr>
                        <a:t>5.0 g</a:t>
                      </a:r>
                    </a:p>
                    <a:p>
                      <a:pPr algn="ctr"/>
                      <a:endParaRPr lang="zh-CN" altLang="en-US" sz="1400" dirty="0">
                        <a:latin typeface="Calibri" panose="020F0502020204030204" pitchFamily="34" charset="0"/>
                        <a:cs typeface="Calibri" panose="020F050202020403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solidFill>
                            <a:schemeClr val="bg2"/>
                          </a:solidFill>
                          <a:latin typeface="Calibri" panose="020F0502020204030204" pitchFamily="34" charset="0"/>
                          <a:cs typeface="Calibri" panose="020F0502020204030204" pitchFamily="34" charset="0"/>
                        </a:rPr>
                        <a:t>4.0 g</a:t>
                      </a:r>
                    </a:p>
                    <a:p>
                      <a:pPr algn="ctr"/>
                      <a:endParaRPr lang="zh-CN" altLang="en-US" sz="1400" dirty="0">
                        <a:latin typeface="Calibri" panose="020F0502020204030204" pitchFamily="34" charset="0"/>
                        <a:cs typeface="Calibri" panose="020F050202020403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solidFill>
                            <a:schemeClr val="bg2"/>
                          </a:solidFill>
                          <a:latin typeface="Calibri" panose="020F0502020204030204" pitchFamily="34" charset="0"/>
                          <a:cs typeface="Calibri" panose="020F0502020204030204" pitchFamily="34" charset="0"/>
                        </a:rPr>
                        <a:t>4.8 g</a:t>
                      </a:r>
                    </a:p>
                    <a:p>
                      <a:pPr algn="ctr"/>
                      <a:endParaRPr lang="zh-CN" altLang="en-US" sz="1400" dirty="0">
                        <a:latin typeface="Calibri" panose="020F0502020204030204" pitchFamily="34" charset="0"/>
                        <a:cs typeface="Calibri" panose="020F050202020403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solidFill>
                            <a:schemeClr val="bg2"/>
                          </a:solidFill>
                          <a:latin typeface="Calibri" panose="020F0502020204030204" pitchFamily="34" charset="0"/>
                          <a:cs typeface="Calibri" panose="020F0502020204030204" pitchFamily="34" charset="0"/>
                        </a:rPr>
                        <a:t>5.4 g</a:t>
                      </a:r>
                    </a:p>
                    <a:p>
                      <a:pPr algn="ctr"/>
                      <a:endParaRPr lang="zh-CN" altLang="en-US" sz="1400" dirty="0">
                        <a:latin typeface="Calibri" panose="020F0502020204030204" pitchFamily="34" charset="0"/>
                        <a:cs typeface="Calibri" panose="020F050202020403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solidFill>
                            <a:schemeClr val="bg2"/>
                          </a:solidFill>
                          <a:latin typeface="Calibri" panose="020F0502020204030204" pitchFamily="34" charset="0"/>
                          <a:cs typeface="Calibri" panose="020F0502020204030204" pitchFamily="34" charset="0"/>
                        </a:rPr>
                        <a:t>10.6 g</a:t>
                      </a:r>
                    </a:p>
                    <a:p>
                      <a:pPr algn="ctr"/>
                      <a:endParaRPr lang="zh-CN" altLang="en-US" sz="14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716503703"/>
                  </a:ext>
                </a:extLst>
              </a:tr>
              <a:tr h="22609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solidFill>
                            <a:schemeClr val="bg2"/>
                          </a:solidFill>
                          <a:latin typeface="Calibri" panose="020F0502020204030204" pitchFamily="34" charset="0"/>
                          <a:ea typeface="Calibri"/>
                          <a:cs typeface="Calibri" panose="020F0502020204030204" pitchFamily="34" charset="0"/>
                          <a:sym typeface="Calibri"/>
                        </a:rPr>
                        <a:t>Details shows on the bottles</a:t>
                      </a:r>
                      <a:endParaRPr lang="en" altLang="zh-CN" sz="1400" dirty="0">
                        <a:solidFill>
                          <a:schemeClr val="bg2"/>
                        </a:solidFill>
                        <a:latin typeface="Calibri" panose="020F0502020204030204" pitchFamily="34" charset="0"/>
                        <a:ea typeface="Calibri"/>
                        <a:cs typeface="Calibri" panose="020F0502020204030204" pitchFamily="34" charset="0"/>
                        <a:sym typeface="Calibri"/>
                      </a:endParaRPr>
                    </a:p>
                  </a:txBody>
                  <a:tcPr/>
                </a:tc>
                <a:tc>
                  <a:txBody>
                    <a:bodyPr/>
                    <a:lstStyle/>
                    <a:p>
                      <a:pPr algn="ctr"/>
                      <a:r>
                        <a:rPr lang="en-US" altLang="zh-CN" sz="1400" dirty="0">
                          <a:solidFill>
                            <a:schemeClr val="bg2"/>
                          </a:solidFill>
                          <a:latin typeface="Calibri" panose="020F0502020204030204" pitchFamily="34" charset="0"/>
                          <a:cs typeface="Calibri" panose="020F0502020204030204" pitchFamily="34" charset="0"/>
                        </a:rPr>
                        <a:t>3.4 g / 100ml</a:t>
                      </a:r>
                      <a:endParaRPr lang="zh-CN" altLang="en-US" sz="1400" dirty="0">
                        <a:solidFill>
                          <a:schemeClr val="bg2"/>
                        </a:solidFill>
                        <a:latin typeface="Calibri" panose="020F0502020204030204" pitchFamily="34" charset="0"/>
                        <a:cs typeface="Calibri" panose="020F0502020204030204" pitchFamily="34" charset="0"/>
                      </a:endParaRPr>
                    </a:p>
                  </a:txBody>
                  <a:tcPr/>
                </a:tc>
                <a:tc>
                  <a:txBody>
                    <a:bodyPr/>
                    <a:lstStyle/>
                    <a:p>
                      <a:pPr algn="ctr"/>
                      <a:r>
                        <a:rPr lang="en-US" altLang="zh-CN" sz="1400" dirty="0">
                          <a:solidFill>
                            <a:schemeClr val="bg2"/>
                          </a:solidFill>
                          <a:latin typeface="Calibri" panose="020F0502020204030204" pitchFamily="34" charset="0"/>
                          <a:cs typeface="Calibri" panose="020F0502020204030204" pitchFamily="34" charset="0"/>
                        </a:rPr>
                        <a:t>1.5 g / 100ml</a:t>
                      </a:r>
                      <a:endParaRPr lang="zh-CN" altLang="en-US" sz="1400" dirty="0">
                        <a:solidFill>
                          <a:schemeClr val="bg2"/>
                        </a:solidFill>
                        <a:latin typeface="Calibri" panose="020F0502020204030204" pitchFamily="34" charset="0"/>
                        <a:cs typeface="Calibri" panose="020F0502020204030204" pitchFamily="34" charset="0"/>
                      </a:endParaRPr>
                    </a:p>
                  </a:txBody>
                  <a:tcPr/>
                </a:tc>
                <a:tc>
                  <a:txBody>
                    <a:bodyPr/>
                    <a:lstStyle/>
                    <a:p>
                      <a:pPr algn="ctr"/>
                      <a:r>
                        <a:rPr lang="en-US" altLang="zh-CN" sz="1400" dirty="0">
                          <a:solidFill>
                            <a:schemeClr val="bg2"/>
                          </a:solidFill>
                          <a:latin typeface="Calibri" panose="020F0502020204030204" pitchFamily="34" charset="0"/>
                          <a:cs typeface="Calibri" panose="020F0502020204030204" pitchFamily="34" charset="0"/>
                        </a:rPr>
                        <a:t>4.4 g / 100ml</a:t>
                      </a:r>
                      <a:endParaRPr lang="zh-CN" altLang="en-US" sz="1400" dirty="0">
                        <a:solidFill>
                          <a:schemeClr val="bg2"/>
                        </a:solidFill>
                        <a:latin typeface="Calibri" panose="020F0502020204030204" pitchFamily="34" charset="0"/>
                        <a:cs typeface="Calibri" panose="020F0502020204030204" pitchFamily="34" charset="0"/>
                      </a:endParaRPr>
                    </a:p>
                  </a:txBody>
                  <a:tcPr/>
                </a:tc>
                <a:tc>
                  <a:txBody>
                    <a:bodyPr/>
                    <a:lstStyle/>
                    <a:p>
                      <a:pPr algn="ctr"/>
                      <a:r>
                        <a:rPr lang="en-US" altLang="zh-CN" sz="1400" dirty="0">
                          <a:solidFill>
                            <a:schemeClr val="bg2"/>
                          </a:solidFill>
                          <a:latin typeface="Calibri" panose="020F0502020204030204" pitchFamily="34" charset="0"/>
                          <a:cs typeface="Calibri" panose="020F0502020204030204" pitchFamily="34" charset="0"/>
                        </a:rPr>
                        <a:t>2.6 g / 100ml</a:t>
                      </a:r>
                      <a:endParaRPr lang="zh-CN" altLang="en-US" sz="1400" dirty="0">
                        <a:solidFill>
                          <a:schemeClr val="bg2"/>
                        </a:solidFill>
                        <a:latin typeface="Calibri" panose="020F0502020204030204" pitchFamily="34" charset="0"/>
                        <a:cs typeface="Calibri" panose="020F0502020204030204" pitchFamily="34" charset="0"/>
                      </a:endParaRPr>
                    </a:p>
                  </a:txBody>
                  <a:tcPr/>
                </a:tc>
                <a:tc>
                  <a:txBody>
                    <a:bodyPr/>
                    <a:lstStyle/>
                    <a:p>
                      <a:pPr algn="ctr"/>
                      <a:r>
                        <a:rPr lang="en-US" altLang="zh-CN" sz="1400" dirty="0">
                          <a:solidFill>
                            <a:schemeClr val="bg2"/>
                          </a:solidFill>
                          <a:latin typeface="Calibri" panose="020F0502020204030204" pitchFamily="34" charset="0"/>
                          <a:cs typeface="Calibri" panose="020F0502020204030204" pitchFamily="34" charset="0"/>
                        </a:rPr>
                        <a:t>10.3 g / 100ml</a:t>
                      </a:r>
                      <a:endParaRPr lang="zh-CN" altLang="en-US" sz="1400" dirty="0">
                        <a:solidFill>
                          <a:schemeClr val="bg2"/>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807176706"/>
                  </a:ext>
                </a:extLst>
              </a:tr>
            </a:tbl>
          </a:graphicData>
        </a:graphic>
      </p:graphicFrame>
      <p:sp>
        <p:nvSpPr>
          <p:cNvPr id="6" name="文本框 5">
            <a:extLst>
              <a:ext uri="{FF2B5EF4-FFF2-40B4-BE49-F238E27FC236}">
                <a16:creationId xmlns:a16="http://schemas.microsoft.com/office/drawing/2014/main" id="{0AF43DBD-B205-45B2-8644-9EFE20228198}"/>
              </a:ext>
            </a:extLst>
          </p:cNvPr>
          <p:cNvSpPr txBox="1"/>
          <p:nvPr/>
        </p:nvSpPr>
        <p:spPr>
          <a:xfrm>
            <a:off x="8524651" y="4864767"/>
            <a:ext cx="431342" cy="338554"/>
          </a:xfrm>
          <a:prstGeom prst="rect">
            <a:avLst/>
          </a:prstGeom>
          <a:noFill/>
        </p:spPr>
        <p:txBody>
          <a:bodyPr wrap="square" rtlCol="0">
            <a:spAutoFit/>
          </a:bodyPr>
          <a:lstStyle/>
          <a:p>
            <a:r>
              <a:rPr lang="en-US" altLang="zh-CN" sz="1600" dirty="0">
                <a:solidFill>
                  <a:schemeClr val="bg1"/>
                </a:solidFill>
                <a:latin typeface="Calibri" panose="020F0502020204030204" pitchFamily="34" charset="0"/>
              </a:rPr>
              <a:t>21</a:t>
            </a:r>
            <a:endParaRPr lang="zh-CN" altLang="en-US" sz="1600" dirty="0">
              <a:solidFill>
                <a:schemeClr val="bg1"/>
              </a:solidFill>
              <a:latin typeface="Calibri" panose="020F050202020403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B5827F-3FEB-4F50-B8AB-B7565519770E}"/>
              </a:ext>
            </a:extLst>
          </p:cNvPr>
          <p:cNvSpPr>
            <a:spLocks noGrp="1"/>
          </p:cNvSpPr>
          <p:nvPr>
            <p:ph type="title"/>
          </p:nvPr>
        </p:nvSpPr>
        <p:spPr/>
        <p:txBody>
          <a:bodyPr/>
          <a:lstStyle/>
          <a:p>
            <a:r>
              <a:rPr lang="en-US" altLang="zh-CN" dirty="0"/>
              <a:t>Result - 3</a:t>
            </a:r>
            <a:endParaRPr lang="zh-CN" altLang="en-US" dirty="0"/>
          </a:p>
        </p:txBody>
      </p:sp>
      <p:graphicFrame>
        <p:nvGraphicFramePr>
          <p:cNvPr id="8" name="表格 7">
            <a:extLst>
              <a:ext uri="{FF2B5EF4-FFF2-40B4-BE49-F238E27FC236}">
                <a16:creationId xmlns:a16="http://schemas.microsoft.com/office/drawing/2014/main" id="{A2A0DAFA-0E83-4D00-8B24-2A5D7FF3F287}"/>
              </a:ext>
            </a:extLst>
          </p:cNvPr>
          <p:cNvGraphicFramePr>
            <a:graphicFrameLocks noGrp="1"/>
          </p:cNvGraphicFramePr>
          <p:nvPr>
            <p:extLst>
              <p:ext uri="{D42A27DB-BD31-4B8C-83A1-F6EECF244321}">
                <p14:modId xmlns:p14="http://schemas.microsoft.com/office/powerpoint/2010/main" val="1484280086"/>
              </p:ext>
            </p:extLst>
          </p:nvPr>
        </p:nvGraphicFramePr>
        <p:xfrm>
          <a:off x="2441296" y="583818"/>
          <a:ext cx="6096000" cy="2316450"/>
        </p:xfrm>
        <a:graphic>
          <a:graphicData uri="http://schemas.openxmlformats.org/drawingml/2006/table">
            <a:tbl>
              <a:tblPr firstRow="1" bandRow="1">
                <a:tableStyleId>{5CCF8596-6921-4125-B06D-D4369FD7EF3D}</a:tableStyleId>
              </a:tblPr>
              <a:tblGrid>
                <a:gridCol w="1016000">
                  <a:extLst>
                    <a:ext uri="{9D8B030D-6E8A-4147-A177-3AD203B41FA5}">
                      <a16:colId xmlns:a16="http://schemas.microsoft.com/office/drawing/2014/main" val="2290278903"/>
                    </a:ext>
                  </a:extLst>
                </a:gridCol>
                <a:gridCol w="1016000">
                  <a:extLst>
                    <a:ext uri="{9D8B030D-6E8A-4147-A177-3AD203B41FA5}">
                      <a16:colId xmlns:a16="http://schemas.microsoft.com/office/drawing/2014/main" val="814732577"/>
                    </a:ext>
                  </a:extLst>
                </a:gridCol>
                <a:gridCol w="1016000">
                  <a:extLst>
                    <a:ext uri="{9D8B030D-6E8A-4147-A177-3AD203B41FA5}">
                      <a16:colId xmlns:a16="http://schemas.microsoft.com/office/drawing/2014/main" val="3062079120"/>
                    </a:ext>
                  </a:extLst>
                </a:gridCol>
                <a:gridCol w="1016000">
                  <a:extLst>
                    <a:ext uri="{9D8B030D-6E8A-4147-A177-3AD203B41FA5}">
                      <a16:colId xmlns:a16="http://schemas.microsoft.com/office/drawing/2014/main" val="1431870970"/>
                    </a:ext>
                  </a:extLst>
                </a:gridCol>
                <a:gridCol w="1016000">
                  <a:extLst>
                    <a:ext uri="{9D8B030D-6E8A-4147-A177-3AD203B41FA5}">
                      <a16:colId xmlns:a16="http://schemas.microsoft.com/office/drawing/2014/main" val="67569862"/>
                    </a:ext>
                  </a:extLst>
                </a:gridCol>
                <a:gridCol w="1016000">
                  <a:extLst>
                    <a:ext uri="{9D8B030D-6E8A-4147-A177-3AD203B41FA5}">
                      <a16:colId xmlns:a16="http://schemas.microsoft.com/office/drawing/2014/main" val="2622238086"/>
                    </a:ext>
                  </a:extLst>
                </a:gridCol>
              </a:tblGrid>
              <a:tr h="370840">
                <a:tc>
                  <a:txBody>
                    <a:bodyPr/>
                    <a:lstStyle/>
                    <a:p>
                      <a:endParaRPr lang="zh-CN" altLang="en-US" dirty="0"/>
                    </a:p>
                  </a:txBody>
                  <a:tcPr/>
                </a:tc>
                <a:tc>
                  <a:txBody>
                    <a:bodyPr/>
                    <a:lstStyle/>
                    <a:p>
                      <a:pPr lvl="0" algn="ctr" rtl="0">
                        <a:spcBef>
                          <a:spcPts val="0"/>
                        </a:spcBef>
                        <a:buNone/>
                      </a:pPr>
                      <a:r>
                        <a:rPr lang="en" sz="1200" dirty="0">
                          <a:solidFill>
                            <a:srgbClr val="0000FF"/>
                          </a:solidFill>
                          <a:latin typeface="Calibri"/>
                          <a:ea typeface="Calibri"/>
                          <a:cs typeface="Calibri"/>
                          <a:sym typeface="Calibri"/>
                        </a:rPr>
                        <a:t>Dark Blue Top Milk</a:t>
                      </a:r>
                    </a:p>
                  </a:txBody>
                  <a:tcPr marL="91425" marR="91425" marT="91425" marB="91425"/>
                </a:tc>
                <a:tc>
                  <a:txBody>
                    <a:bodyPr/>
                    <a:lstStyle/>
                    <a:p>
                      <a:pPr lvl="0" algn="ctr" rtl="0">
                        <a:spcBef>
                          <a:spcPts val="0"/>
                        </a:spcBef>
                        <a:buNone/>
                      </a:pPr>
                      <a:r>
                        <a:rPr lang="en" sz="1200" dirty="0">
                          <a:solidFill>
                            <a:srgbClr val="3C78D8"/>
                          </a:solidFill>
                          <a:latin typeface="Calibri"/>
                          <a:ea typeface="Calibri"/>
                          <a:cs typeface="Calibri"/>
                          <a:sym typeface="Calibri"/>
                        </a:rPr>
                        <a:t>Light Blue Top Milk</a:t>
                      </a:r>
                    </a:p>
                  </a:txBody>
                  <a:tcPr marL="91425" marR="91425" marT="91425" marB="91425"/>
                </a:tc>
                <a:tc>
                  <a:txBody>
                    <a:bodyPr/>
                    <a:lstStyle/>
                    <a:p>
                      <a:pPr lvl="0" algn="ctr" rtl="0">
                        <a:spcBef>
                          <a:spcPts val="0"/>
                        </a:spcBef>
                        <a:buNone/>
                      </a:pPr>
                      <a:r>
                        <a:rPr lang="en" sz="1200" dirty="0">
                          <a:solidFill>
                            <a:srgbClr val="666666"/>
                          </a:solidFill>
                          <a:latin typeface="Calibri"/>
                          <a:ea typeface="Calibri"/>
                          <a:cs typeface="Calibri"/>
                          <a:sym typeface="Calibri"/>
                        </a:rPr>
                        <a:t>Silver Top Milk</a:t>
                      </a:r>
                    </a:p>
                  </a:txBody>
                  <a:tcPr marL="91425" marR="91425" marT="91425" marB="91425"/>
                </a:tc>
                <a:tc>
                  <a:txBody>
                    <a:bodyPr/>
                    <a:lstStyle/>
                    <a:p>
                      <a:pPr lvl="0" algn="ctr" rtl="0">
                        <a:spcBef>
                          <a:spcPts val="0"/>
                        </a:spcBef>
                        <a:buNone/>
                      </a:pPr>
                      <a:r>
                        <a:rPr lang="en" sz="1200" dirty="0">
                          <a:solidFill>
                            <a:schemeClr val="bg2"/>
                          </a:solidFill>
                          <a:latin typeface="Calibri"/>
                          <a:ea typeface="Calibri"/>
                          <a:cs typeface="Calibri"/>
                          <a:sym typeface="Calibri"/>
                        </a:rPr>
                        <a:t>Goats Milk</a:t>
                      </a:r>
                    </a:p>
                  </a:txBody>
                  <a:tcPr marL="91425" marR="91425" marT="91425" marB="91425"/>
                </a:tc>
                <a:tc>
                  <a:txBody>
                    <a:bodyPr/>
                    <a:lstStyle/>
                    <a:p>
                      <a:pPr lvl="0" algn="ctr" rtl="0">
                        <a:spcBef>
                          <a:spcPts val="0"/>
                        </a:spcBef>
                        <a:buNone/>
                      </a:pPr>
                      <a:r>
                        <a:rPr lang="en" sz="1200" dirty="0">
                          <a:solidFill>
                            <a:schemeClr val="bg2"/>
                          </a:solidFill>
                          <a:latin typeface="Calibri"/>
                          <a:ea typeface="Calibri"/>
                          <a:cs typeface="Calibri"/>
                          <a:sym typeface="Calibri"/>
                        </a:rPr>
                        <a:t>Buffalo Milk</a:t>
                      </a:r>
                    </a:p>
                  </a:txBody>
                  <a:tcPr marL="91425" marR="91425" marT="91425" marB="91425"/>
                </a:tc>
                <a:extLst>
                  <a:ext uri="{0D108BD9-81ED-4DB2-BD59-A6C34878D82A}">
                    <a16:rowId xmlns:a16="http://schemas.microsoft.com/office/drawing/2014/main" val="15726996"/>
                  </a:ext>
                </a:extLst>
              </a:tr>
              <a:tr h="370840">
                <a:tc>
                  <a:txBody>
                    <a:bodyPr/>
                    <a:lstStyle/>
                    <a:p>
                      <a:pPr algn="ctr"/>
                      <a:r>
                        <a:rPr lang="en-US" altLang="zh-CN" dirty="0">
                          <a:solidFill>
                            <a:schemeClr val="bg2"/>
                          </a:solidFill>
                          <a:latin typeface="Calibri" panose="020F0502020204030204" pitchFamily="34" charset="0"/>
                          <a:cs typeface="Calibri" panose="020F0502020204030204" pitchFamily="34" charset="0"/>
                        </a:rPr>
                        <a:t>Solids per 100ml</a:t>
                      </a:r>
                      <a:endParaRPr lang="zh-CN" altLang="en-US" dirty="0">
                        <a:solidFill>
                          <a:schemeClr val="bg2"/>
                        </a:solidFill>
                        <a:latin typeface="Calibri" panose="020F0502020204030204" pitchFamily="34" charset="0"/>
                        <a:cs typeface="Calibri" panose="020F0502020204030204" pitchFamily="34" charset="0"/>
                      </a:endParaRPr>
                    </a:p>
                  </a:txBody>
                  <a:tcPr/>
                </a:tc>
                <a:tc>
                  <a:txBody>
                    <a:bodyPr/>
                    <a:lstStyle/>
                    <a:p>
                      <a:pPr lvl="0" algn="ctr">
                        <a:spcBef>
                          <a:spcPts val="0"/>
                        </a:spcBef>
                        <a:buNone/>
                      </a:pPr>
                      <a:r>
                        <a:rPr lang="en" dirty="0">
                          <a:solidFill>
                            <a:schemeClr val="bg2"/>
                          </a:solidFill>
                          <a:latin typeface="Calibri"/>
                          <a:ea typeface="Calibri"/>
                          <a:cs typeface="Calibri"/>
                          <a:sym typeface="Calibri"/>
                        </a:rPr>
                        <a:t>13.5 </a:t>
                      </a:r>
                      <a:r>
                        <a:rPr lang="en-US" dirty="0">
                          <a:solidFill>
                            <a:schemeClr val="bg2"/>
                          </a:solidFill>
                          <a:latin typeface="Calibri"/>
                          <a:ea typeface="Calibri"/>
                          <a:cs typeface="Calibri"/>
                          <a:sym typeface="Calibri"/>
                        </a:rPr>
                        <a:t>g</a:t>
                      </a:r>
                      <a:endParaRPr lang="en" dirty="0">
                        <a:solidFill>
                          <a:schemeClr val="bg2"/>
                        </a:solidFill>
                        <a:latin typeface="Calibri"/>
                        <a:ea typeface="Calibri"/>
                        <a:cs typeface="Calibri"/>
                        <a:sym typeface="Calibri"/>
                      </a:endParaRPr>
                    </a:p>
                  </a:txBody>
                  <a:tcPr marL="91425" marR="91425" marT="91425" marB="91425"/>
                </a:tc>
                <a:tc>
                  <a:txBody>
                    <a:bodyPr/>
                    <a:lstStyle/>
                    <a:p>
                      <a:pPr lvl="0" algn="ctr">
                        <a:spcBef>
                          <a:spcPts val="0"/>
                        </a:spcBef>
                        <a:buNone/>
                      </a:pPr>
                      <a:r>
                        <a:rPr lang="en" dirty="0">
                          <a:solidFill>
                            <a:schemeClr val="bg2"/>
                          </a:solidFill>
                          <a:latin typeface="Calibri"/>
                          <a:ea typeface="Calibri"/>
                          <a:cs typeface="Calibri"/>
                          <a:sym typeface="Calibri"/>
                        </a:rPr>
                        <a:t>12.0 </a:t>
                      </a:r>
                      <a:r>
                        <a:rPr lang="en-US" dirty="0">
                          <a:solidFill>
                            <a:schemeClr val="bg2"/>
                          </a:solidFill>
                          <a:latin typeface="Calibri"/>
                          <a:ea typeface="Calibri"/>
                          <a:cs typeface="Calibri"/>
                          <a:sym typeface="Calibri"/>
                        </a:rPr>
                        <a:t>g</a:t>
                      </a:r>
                      <a:endParaRPr lang="en" dirty="0">
                        <a:solidFill>
                          <a:schemeClr val="bg2"/>
                        </a:solidFill>
                        <a:latin typeface="Calibri"/>
                        <a:ea typeface="Calibri"/>
                        <a:cs typeface="Calibri"/>
                        <a:sym typeface="Calibri"/>
                      </a:endParaRPr>
                    </a:p>
                  </a:txBody>
                  <a:tcPr marL="91425" marR="91425" marT="91425" marB="91425"/>
                </a:tc>
                <a:tc>
                  <a:txBody>
                    <a:bodyPr/>
                    <a:lstStyle/>
                    <a:p>
                      <a:pPr lvl="0" algn="ctr">
                        <a:spcBef>
                          <a:spcPts val="0"/>
                        </a:spcBef>
                        <a:buNone/>
                      </a:pPr>
                      <a:r>
                        <a:rPr lang="en" dirty="0">
                          <a:solidFill>
                            <a:schemeClr val="bg2"/>
                          </a:solidFill>
                          <a:latin typeface="Calibri"/>
                          <a:ea typeface="Calibri"/>
                          <a:cs typeface="Calibri"/>
                          <a:sym typeface="Calibri"/>
                        </a:rPr>
                        <a:t>20.4 g</a:t>
                      </a:r>
                    </a:p>
                  </a:txBody>
                  <a:tcPr marL="91425" marR="91425" marT="91425" marB="91425"/>
                </a:tc>
                <a:tc>
                  <a:txBody>
                    <a:bodyPr/>
                    <a:lstStyle/>
                    <a:p>
                      <a:pPr lvl="0" algn="ctr">
                        <a:spcBef>
                          <a:spcPts val="0"/>
                        </a:spcBef>
                        <a:buNone/>
                      </a:pPr>
                      <a:r>
                        <a:rPr lang="en" dirty="0">
                          <a:solidFill>
                            <a:schemeClr val="bg2"/>
                          </a:solidFill>
                          <a:latin typeface="Calibri"/>
                          <a:ea typeface="Calibri"/>
                          <a:cs typeface="Calibri"/>
                          <a:sym typeface="Calibri"/>
                        </a:rPr>
                        <a:t>10.5 g</a:t>
                      </a:r>
                    </a:p>
                  </a:txBody>
                  <a:tcPr marL="91425" marR="91425" marT="91425" marB="91425"/>
                </a:tc>
                <a:tc>
                  <a:txBody>
                    <a:bodyPr/>
                    <a:lstStyle/>
                    <a:p>
                      <a:pPr lvl="0" algn="ctr">
                        <a:spcBef>
                          <a:spcPts val="0"/>
                        </a:spcBef>
                        <a:buNone/>
                      </a:pPr>
                      <a:r>
                        <a:rPr lang="en" dirty="0">
                          <a:solidFill>
                            <a:schemeClr val="bg2"/>
                          </a:solidFill>
                          <a:latin typeface="Calibri"/>
                          <a:ea typeface="Calibri"/>
                          <a:cs typeface="Calibri"/>
                          <a:sym typeface="Calibri"/>
                        </a:rPr>
                        <a:t>28.8 g</a:t>
                      </a:r>
                    </a:p>
                  </a:txBody>
                  <a:tcPr marL="91425" marR="91425" marT="91425" marB="91425"/>
                </a:tc>
                <a:extLst>
                  <a:ext uri="{0D108BD9-81ED-4DB2-BD59-A6C34878D82A}">
                    <a16:rowId xmlns:a16="http://schemas.microsoft.com/office/drawing/2014/main" val="1163283023"/>
                  </a:ext>
                </a:extLst>
              </a:tr>
              <a:tr h="370840">
                <a:tc>
                  <a:txBody>
                    <a:bodyPr/>
                    <a:lstStyle/>
                    <a:p>
                      <a:pPr algn="ctr"/>
                      <a:r>
                        <a:rPr lang="en-US" altLang="zh-CN" dirty="0">
                          <a:solidFill>
                            <a:schemeClr val="bg2"/>
                          </a:solidFill>
                          <a:latin typeface="Calibri" panose="020F0502020204030204" pitchFamily="34" charset="0"/>
                          <a:cs typeface="Calibri" panose="020F0502020204030204" pitchFamily="34" charset="0"/>
                        </a:rPr>
                        <a:t>Fat per</a:t>
                      </a:r>
                      <a:r>
                        <a:rPr lang="zh-CN" altLang="en-US" dirty="0">
                          <a:solidFill>
                            <a:schemeClr val="bg2"/>
                          </a:solidFill>
                          <a:latin typeface="Calibri" panose="020F0502020204030204" pitchFamily="34" charset="0"/>
                          <a:cs typeface="Calibri" panose="020F0502020204030204" pitchFamily="34" charset="0"/>
                        </a:rPr>
                        <a:t> </a:t>
                      </a:r>
                      <a:r>
                        <a:rPr lang="en-US" altLang="zh-CN" dirty="0">
                          <a:solidFill>
                            <a:schemeClr val="bg2"/>
                          </a:solidFill>
                          <a:latin typeface="Calibri" panose="020F0502020204030204" pitchFamily="34" charset="0"/>
                          <a:cs typeface="Calibri" panose="020F0502020204030204" pitchFamily="34" charset="0"/>
                        </a:rPr>
                        <a:t>100ml</a:t>
                      </a:r>
                      <a:endParaRPr lang="zh-CN" altLang="en-US" dirty="0">
                        <a:solidFill>
                          <a:schemeClr val="bg2"/>
                        </a:solidFill>
                        <a:latin typeface="Calibri" panose="020F0502020204030204" pitchFamily="34" charset="0"/>
                        <a:cs typeface="Calibri" panose="020F050202020403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solidFill>
                            <a:schemeClr val="bg2"/>
                          </a:solidFill>
                          <a:latin typeface="Calibri" panose="020F0502020204030204" pitchFamily="34" charset="0"/>
                          <a:cs typeface="Calibri" panose="020F0502020204030204" pitchFamily="34" charset="0"/>
                        </a:rPr>
                        <a:t>5.0 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solidFill>
                            <a:schemeClr val="bg2"/>
                          </a:solidFill>
                          <a:latin typeface="Calibri" panose="020F0502020204030204" pitchFamily="34" charset="0"/>
                          <a:cs typeface="Calibri" panose="020F0502020204030204" pitchFamily="34" charset="0"/>
                        </a:rPr>
                        <a:t>4.0 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solidFill>
                            <a:schemeClr val="bg2"/>
                          </a:solidFill>
                          <a:latin typeface="Calibri" panose="020F0502020204030204" pitchFamily="34" charset="0"/>
                          <a:cs typeface="Calibri" panose="020F0502020204030204" pitchFamily="34" charset="0"/>
                        </a:rPr>
                        <a:t>4.8 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solidFill>
                            <a:schemeClr val="bg2"/>
                          </a:solidFill>
                          <a:latin typeface="Calibri" panose="020F0502020204030204" pitchFamily="34" charset="0"/>
                          <a:cs typeface="Calibri" panose="020F0502020204030204" pitchFamily="34" charset="0"/>
                        </a:rPr>
                        <a:t>5.4 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solidFill>
                            <a:schemeClr val="bg2"/>
                          </a:solidFill>
                          <a:latin typeface="Calibri" panose="020F0502020204030204" pitchFamily="34" charset="0"/>
                          <a:cs typeface="Calibri" panose="020F0502020204030204" pitchFamily="34" charset="0"/>
                        </a:rPr>
                        <a:t>10.6 g</a:t>
                      </a:r>
                    </a:p>
                  </a:txBody>
                  <a:tcPr/>
                </a:tc>
                <a:extLst>
                  <a:ext uri="{0D108BD9-81ED-4DB2-BD59-A6C34878D82A}">
                    <a16:rowId xmlns:a16="http://schemas.microsoft.com/office/drawing/2014/main" val="1107607603"/>
                  </a:ext>
                </a:extLst>
              </a:tr>
              <a:tr h="370840">
                <a:tc>
                  <a:txBody>
                    <a:bodyPr/>
                    <a:lstStyle/>
                    <a:p>
                      <a:pPr algn="ctr"/>
                      <a:r>
                        <a:rPr lang="en-US" altLang="zh-CN" dirty="0">
                          <a:solidFill>
                            <a:schemeClr val="bg2"/>
                          </a:solidFill>
                          <a:latin typeface="Calibri" panose="020F0502020204030204" pitchFamily="34" charset="0"/>
                          <a:cs typeface="Calibri" panose="020F0502020204030204" pitchFamily="34" charset="0"/>
                        </a:rPr>
                        <a:t>Solids Non Fat per 100ml</a:t>
                      </a:r>
                      <a:endParaRPr lang="zh-CN" altLang="en-US" dirty="0">
                        <a:solidFill>
                          <a:schemeClr val="bg2"/>
                        </a:solidFill>
                        <a:latin typeface="Calibri" panose="020F0502020204030204" pitchFamily="34" charset="0"/>
                        <a:cs typeface="Calibri" panose="020F0502020204030204" pitchFamily="34" charset="0"/>
                      </a:endParaRPr>
                    </a:p>
                  </a:txBody>
                  <a:tcPr/>
                </a:tc>
                <a:tc>
                  <a:txBody>
                    <a:bodyPr/>
                    <a:lstStyle/>
                    <a:p>
                      <a:pPr algn="ctr"/>
                      <a:r>
                        <a:rPr lang="en-US" altLang="zh-CN" dirty="0">
                          <a:solidFill>
                            <a:schemeClr val="bg2"/>
                          </a:solidFill>
                          <a:latin typeface="Calibri" panose="020F0502020204030204" pitchFamily="34" charset="0"/>
                          <a:cs typeface="Calibri" panose="020F0502020204030204" pitchFamily="34" charset="0"/>
                        </a:rPr>
                        <a:t>8.5 g</a:t>
                      </a:r>
                      <a:endParaRPr lang="zh-CN" altLang="en-US" dirty="0">
                        <a:solidFill>
                          <a:schemeClr val="bg2"/>
                        </a:solidFill>
                        <a:latin typeface="Calibri" panose="020F0502020204030204" pitchFamily="34" charset="0"/>
                        <a:cs typeface="Calibri" panose="020F0502020204030204" pitchFamily="34" charset="0"/>
                      </a:endParaRPr>
                    </a:p>
                  </a:txBody>
                  <a:tcPr/>
                </a:tc>
                <a:tc>
                  <a:txBody>
                    <a:bodyPr/>
                    <a:lstStyle/>
                    <a:p>
                      <a:pPr algn="ctr"/>
                      <a:r>
                        <a:rPr lang="en-US" altLang="zh-CN" dirty="0">
                          <a:solidFill>
                            <a:schemeClr val="bg2"/>
                          </a:solidFill>
                          <a:latin typeface="Calibri" panose="020F0502020204030204" pitchFamily="34" charset="0"/>
                          <a:cs typeface="Calibri" panose="020F0502020204030204" pitchFamily="34" charset="0"/>
                        </a:rPr>
                        <a:t>8.0 g</a:t>
                      </a:r>
                      <a:endParaRPr lang="zh-CN" altLang="en-US" dirty="0">
                        <a:solidFill>
                          <a:schemeClr val="bg2"/>
                        </a:solidFill>
                        <a:latin typeface="Calibri" panose="020F0502020204030204" pitchFamily="34" charset="0"/>
                        <a:cs typeface="Calibri" panose="020F0502020204030204" pitchFamily="34" charset="0"/>
                      </a:endParaRPr>
                    </a:p>
                  </a:txBody>
                  <a:tcPr/>
                </a:tc>
                <a:tc>
                  <a:txBody>
                    <a:bodyPr/>
                    <a:lstStyle/>
                    <a:p>
                      <a:pPr algn="ctr"/>
                      <a:r>
                        <a:rPr lang="en-US" altLang="zh-CN" dirty="0">
                          <a:solidFill>
                            <a:schemeClr val="bg2"/>
                          </a:solidFill>
                          <a:latin typeface="Calibri" panose="020F0502020204030204" pitchFamily="34" charset="0"/>
                          <a:cs typeface="Calibri" panose="020F0502020204030204" pitchFamily="34" charset="0"/>
                        </a:rPr>
                        <a:t>15.6 g</a:t>
                      </a:r>
                      <a:endParaRPr lang="zh-CN" altLang="en-US" dirty="0">
                        <a:solidFill>
                          <a:schemeClr val="bg2"/>
                        </a:solidFill>
                        <a:latin typeface="Calibri" panose="020F0502020204030204" pitchFamily="34" charset="0"/>
                        <a:cs typeface="Calibri" panose="020F0502020204030204" pitchFamily="34" charset="0"/>
                      </a:endParaRPr>
                    </a:p>
                  </a:txBody>
                  <a:tcPr/>
                </a:tc>
                <a:tc>
                  <a:txBody>
                    <a:bodyPr/>
                    <a:lstStyle/>
                    <a:p>
                      <a:pPr algn="ctr"/>
                      <a:r>
                        <a:rPr lang="en-US" altLang="zh-CN" dirty="0">
                          <a:solidFill>
                            <a:schemeClr val="bg2"/>
                          </a:solidFill>
                          <a:latin typeface="Calibri" panose="020F0502020204030204" pitchFamily="34" charset="0"/>
                          <a:cs typeface="Calibri" panose="020F0502020204030204" pitchFamily="34" charset="0"/>
                        </a:rPr>
                        <a:t>5.1 g</a:t>
                      </a:r>
                      <a:endParaRPr lang="zh-CN" altLang="en-US" dirty="0">
                        <a:solidFill>
                          <a:schemeClr val="bg2"/>
                        </a:solidFill>
                        <a:latin typeface="Calibri" panose="020F0502020204030204" pitchFamily="34" charset="0"/>
                        <a:cs typeface="Calibri" panose="020F0502020204030204" pitchFamily="34" charset="0"/>
                      </a:endParaRPr>
                    </a:p>
                  </a:txBody>
                  <a:tcPr/>
                </a:tc>
                <a:tc>
                  <a:txBody>
                    <a:bodyPr/>
                    <a:lstStyle/>
                    <a:p>
                      <a:pPr algn="ctr"/>
                      <a:r>
                        <a:rPr lang="en-US" altLang="zh-CN" dirty="0">
                          <a:solidFill>
                            <a:schemeClr val="bg2"/>
                          </a:solidFill>
                          <a:latin typeface="Calibri" panose="020F0502020204030204" pitchFamily="34" charset="0"/>
                          <a:cs typeface="Calibri" panose="020F0502020204030204" pitchFamily="34" charset="0"/>
                        </a:rPr>
                        <a:t>18.2 g</a:t>
                      </a:r>
                      <a:endParaRPr lang="zh-CN" altLang="en-US" dirty="0">
                        <a:solidFill>
                          <a:schemeClr val="bg2"/>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734383583"/>
                  </a:ext>
                </a:extLst>
              </a:tr>
            </a:tbl>
          </a:graphicData>
        </a:graphic>
      </p:graphicFrame>
      <p:pic>
        <p:nvPicPr>
          <p:cNvPr id="10" name="图片 9">
            <a:extLst>
              <a:ext uri="{FF2B5EF4-FFF2-40B4-BE49-F238E27FC236}">
                <a16:creationId xmlns:a16="http://schemas.microsoft.com/office/drawing/2014/main" id="{68AD6D15-E9F4-429B-B058-FBB794921D17}"/>
              </a:ext>
            </a:extLst>
          </p:cNvPr>
          <p:cNvPicPr>
            <a:picLocks noChangeAspect="1"/>
          </p:cNvPicPr>
          <p:nvPr/>
        </p:nvPicPr>
        <p:blipFill rotWithShape="1">
          <a:blip r:embed="rId3"/>
          <a:srcRect l="28028" t="42358" r="37891" b="19637"/>
          <a:stretch/>
        </p:blipFill>
        <p:spPr>
          <a:xfrm>
            <a:off x="69980" y="3130420"/>
            <a:ext cx="1634448" cy="1366934"/>
          </a:xfrm>
          <a:prstGeom prst="rect">
            <a:avLst/>
          </a:prstGeom>
        </p:spPr>
      </p:pic>
      <p:pic>
        <p:nvPicPr>
          <p:cNvPr id="12" name="图片 11">
            <a:extLst>
              <a:ext uri="{FF2B5EF4-FFF2-40B4-BE49-F238E27FC236}">
                <a16:creationId xmlns:a16="http://schemas.microsoft.com/office/drawing/2014/main" id="{1B430477-9915-46C1-B479-4441A3B6E651}"/>
              </a:ext>
            </a:extLst>
          </p:cNvPr>
          <p:cNvPicPr>
            <a:picLocks noChangeAspect="1"/>
          </p:cNvPicPr>
          <p:nvPr/>
        </p:nvPicPr>
        <p:blipFill rotWithShape="1">
          <a:blip r:embed="rId4"/>
          <a:srcRect l="24286" t="39456" r="40340" b="21723"/>
          <a:stretch/>
        </p:blipFill>
        <p:spPr>
          <a:xfrm>
            <a:off x="1861298" y="3130420"/>
            <a:ext cx="1660762" cy="1366934"/>
          </a:xfrm>
          <a:prstGeom prst="rect">
            <a:avLst/>
          </a:prstGeom>
        </p:spPr>
      </p:pic>
      <p:pic>
        <p:nvPicPr>
          <p:cNvPr id="14" name="图片 13">
            <a:extLst>
              <a:ext uri="{FF2B5EF4-FFF2-40B4-BE49-F238E27FC236}">
                <a16:creationId xmlns:a16="http://schemas.microsoft.com/office/drawing/2014/main" id="{FFB6C0A2-5B67-4585-8B33-D3B66D37057E}"/>
              </a:ext>
            </a:extLst>
          </p:cNvPr>
          <p:cNvPicPr>
            <a:picLocks noChangeAspect="1"/>
          </p:cNvPicPr>
          <p:nvPr/>
        </p:nvPicPr>
        <p:blipFill rotWithShape="1">
          <a:blip r:embed="rId5"/>
          <a:srcRect l="30408" t="47164" r="35442" b="15193"/>
          <a:stretch/>
        </p:blipFill>
        <p:spPr>
          <a:xfrm>
            <a:off x="3678930" y="3130420"/>
            <a:ext cx="1653496" cy="1366934"/>
          </a:xfrm>
          <a:prstGeom prst="rect">
            <a:avLst/>
          </a:prstGeom>
        </p:spPr>
      </p:pic>
      <p:pic>
        <p:nvPicPr>
          <p:cNvPr id="16" name="图片 15">
            <a:extLst>
              <a:ext uri="{FF2B5EF4-FFF2-40B4-BE49-F238E27FC236}">
                <a16:creationId xmlns:a16="http://schemas.microsoft.com/office/drawing/2014/main" id="{59CD4952-4A1D-4484-973B-6C7D456A8D5D}"/>
              </a:ext>
            </a:extLst>
          </p:cNvPr>
          <p:cNvPicPr>
            <a:picLocks noChangeAspect="1"/>
          </p:cNvPicPr>
          <p:nvPr/>
        </p:nvPicPr>
        <p:blipFill rotWithShape="1">
          <a:blip r:embed="rId6"/>
          <a:srcRect l="42109" t="31292" r="13946" b="10385"/>
          <a:stretch/>
        </p:blipFill>
        <p:spPr>
          <a:xfrm>
            <a:off x="5489296" y="3052287"/>
            <a:ext cx="1530303" cy="1523196"/>
          </a:xfrm>
          <a:prstGeom prst="rect">
            <a:avLst/>
          </a:prstGeom>
        </p:spPr>
      </p:pic>
      <p:pic>
        <p:nvPicPr>
          <p:cNvPr id="18" name="图片 17">
            <a:extLst>
              <a:ext uri="{FF2B5EF4-FFF2-40B4-BE49-F238E27FC236}">
                <a16:creationId xmlns:a16="http://schemas.microsoft.com/office/drawing/2014/main" id="{006D7FFD-58AC-4AD6-88E2-54852752931B}"/>
              </a:ext>
            </a:extLst>
          </p:cNvPr>
          <p:cNvPicPr>
            <a:picLocks noChangeAspect="1"/>
          </p:cNvPicPr>
          <p:nvPr/>
        </p:nvPicPr>
        <p:blipFill rotWithShape="1">
          <a:blip r:embed="rId7"/>
          <a:srcRect l="34082" t="19788" r="23934" b="45850"/>
          <a:stretch/>
        </p:blipFill>
        <p:spPr>
          <a:xfrm>
            <a:off x="7176469" y="3237720"/>
            <a:ext cx="1877315" cy="1152329"/>
          </a:xfrm>
          <a:prstGeom prst="rect">
            <a:avLst/>
          </a:prstGeom>
        </p:spPr>
      </p:pic>
      <p:sp>
        <p:nvSpPr>
          <p:cNvPr id="19" name="文本框 18">
            <a:extLst>
              <a:ext uri="{FF2B5EF4-FFF2-40B4-BE49-F238E27FC236}">
                <a16:creationId xmlns:a16="http://schemas.microsoft.com/office/drawing/2014/main" id="{C93DF0FE-0660-4ABB-B206-AAEE2F1B606C}"/>
              </a:ext>
            </a:extLst>
          </p:cNvPr>
          <p:cNvSpPr txBox="1"/>
          <p:nvPr/>
        </p:nvSpPr>
        <p:spPr>
          <a:xfrm>
            <a:off x="509587" y="4575483"/>
            <a:ext cx="755234" cy="307777"/>
          </a:xfrm>
          <a:prstGeom prst="rect">
            <a:avLst/>
          </a:prstGeom>
          <a:noFill/>
        </p:spPr>
        <p:txBody>
          <a:bodyPr wrap="square" rtlCol="0">
            <a:spAutoFit/>
          </a:bodyPr>
          <a:lstStyle/>
          <a:p>
            <a:r>
              <a:rPr lang="en-US" altLang="zh-CN" dirty="0">
                <a:latin typeface="Calibri" panose="020F0502020204030204" pitchFamily="34" charset="0"/>
                <a:cs typeface="Calibri" panose="020F0502020204030204" pitchFamily="34" charset="0"/>
              </a:rPr>
              <a:t>12.4 g</a:t>
            </a:r>
            <a:endParaRPr lang="zh-CN" altLang="en-US" dirty="0">
              <a:latin typeface="Calibri" panose="020F0502020204030204" pitchFamily="34" charset="0"/>
              <a:cs typeface="Calibri" panose="020F0502020204030204" pitchFamily="34" charset="0"/>
            </a:endParaRPr>
          </a:p>
        </p:txBody>
      </p:sp>
      <p:sp>
        <p:nvSpPr>
          <p:cNvPr id="22" name="文本框 21">
            <a:extLst>
              <a:ext uri="{FF2B5EF4-FFF2-40B4-BE49-F238E27FC236}">
                <a16:creationId xmlns:a16="http://schemas.microsoft.com/office/drawing/2014/main" id="{25288321-2285-4F98-AB84-379AD4957215}"/>
              </a:ext>
            </a:extLst>
          </p:cNvPr>
          <p:cNvSpPr txBox="1"/>
          <p:nvPr/>
        </p:nvSpPr>
        <p:spPr>
          <a:xfrm>
            <a:off x="2365028" y="4575483"/>
            <a:ext cx="653302" cy="307777"/>
          </a:xfrm>
          <a:prstGeom prst="rect">
            <a:avLst/>
          </a:prstGeom>
          <a:noFill/>
        </p:spPr>
        <p:txBody>
          <a:bodyPr wrap="square" rtlCol="0">
            <a:spAutoFit/>
          </a:bodyPr>
          <a:lstStyle/>
          <a:p>
            <a:r>
              <a:rPr lang="en-US" altLang="zh-CN" dirty="0">
                <a:latin typeface="Calibri" panose="020F0502020204030204" pitchFamily="34" charset="0"/>
                <a:cs typeface="Calibri" panose="020F0502020204030204" pitchFamily="34" charset="0"/>
              </a:rPr>
              <a:t>13.2 g</a:t>
            </a:r>
            <a:endParaRPr lang="zh-CN" altLang="en-US" dirty="0">
              <a:latin typeface="Calibri" panose="020F0502020204030204" pitchFamily="34" charset="0"/>
              <a:cs typeface="Calibri" panose="020F0502020204030204" pitchFamily="34" charset="0"/>
            </a:endParaRPr>
          </a:p>
        </p:txBody>
      </p:sp>
      <p:sp>
        <p:nvSpPr>
          <p:cNvPr id="23" name="文本框 22">
            <a:extLst>
              <a:ext uri="{FF2B5EF4-FFF2-40B4-BE49-F238E27FC236}">
                <a16:creationId xmlns:a16="http://schemas.microsoft.com/office/drawing/2014/main" id="{90F89573-F99A-474C-A1D1-0CF18ECD187B}"/>
              </a:ext>
            </a:extLst>
          </p:cNvPr>
          <p:cNvSpPr txBox="1"/>
          <p:nvPr/>
        </p:nvSpPr>
        <p:spPr>
          <a:xfrm>
            <a:off x="4118537" y="4575482"/>
            <a:ext cx="756904" cy="307777"/>
          </a:xfrm>
          <a:prstGeom prst="rect">
            <a:avLst/>
          </a:prstGeom>
          <a:noFill/>
        </p:spPr>
        <p:txBody>
          <a:bodyPr wrap="square" rtlCol="0">
            <a:spAutoFit/>
          </a:bodyPr>
          <a:lstStyle/>
          <a:p>
            <a:r>
              <a:rPr lang="en-US" altLang="zh-CN" dirty="0">
                <a:latin typeface="Calibri" panose="020F0502020204030204" pitchFamily="34" charset="0"/>
                <a:cs typeface="Calibri" panose="020F0502020204030204" pitchFamily="34" charset="0"/>
              </a:rPr>
              <a:t>12.4 g</a:t>
            </a:r>
            <a:endParaRPr lang="zh-CN" altLang="en-US" dirty="0">
              <a:latin typeface="Calibri" panose="020F0502020204030204" pitchFamily="34" charset="0"/>
              <a:cs typeface="Calibri" panose="020F0502020204030204" pitchFamily="34" charset="0"/>
            </a:endParaRPr>
          </a:p>
        </p:txBody>
      </p:sp>
      <p:sp>
        <p:nvSpPr>
          <p:cNvPr id="24" name="文本框 23">
            <a:extLst>
              <a:ext uri="{FF2B5EF4-FFF2-40B4-BE49-F238E27FC236}">
                <a16:creationId xmlns:a16="http://schemas.microsoft.com/office/drawing/2014/main" id="{765EEF81-0E13-4F46-8D01-4EDDF3452AC7}"/>
              </a:ext>
            </a:extLst>
          </p:cNvPr>
          <p:cNvSpPr txBox="1"/>
          <p:nvPr/>
        </p:nvSpPr>
        <p:spPr>
          <a:xfrm>
            <a:off x="5903470" y="4575481"/>
            <a:ext cx="701954" cy="307777"/>
          </a:xfrm>
          <a:prstGeom prst="rect">
            <a:avLst/>
          </a:prstGeom>
          <a:noFill/>
        </p:spPr>
        <p:txBody>
          <a:bodyPr wrap="square" rtlCol="0">
            <a:spAutoFit/>
          </a:bodyPr>
          <a:lstStyle/>
          <a:p>
            <a:r>
              <a:rPr lang="en-US" altLang="zh-CN" dirty="0">
                <a:latin typeface="Calibri" panose="020F0502020204030204" pitchFamily="34" charset="0"/>
                <a:cs typeface="Calibri" panose="020F0502020204030204" pitchFamily="34" charset="0"/>
              </a:rPr>
              <a:t>10.3 g</a:t>
            </a:r>
            <a:endParaRPr lang="zh-CN" altLang="en-US" dirty="0">
              <a:latin typeface="Calibri" panose="020F0502020204030204" pitchFamily="34" charset="0"/>
              <a:cs typeface="Calibri" panose="020F0502020204030204" pitchFamily="34" charset="0"/>
            </a:endParaRPr>
          </a:p>
        </p:txBody>
      </p:sp>
      <p:sp>
        <p:nvSpPr>
          <p:cNvPr id="25" name="文本框 24">
            <a:extLst>
              <a:ext uri="{FF2B5EF4-FFF2-40B4-BE49-F238E27FC236}">
                <a16:creationId xmlns:a16="http://schemas.microsoft.com/office/drawing/2014/main" id="{3DEB7C61-894F-4785-93AC-3721B62C9DF2}"/>
              </a:ext>
            </a:extLst>
          </p:cNvPr>
          <p:cNvSpPr txBox="1"/>
          <p:nvPr/>
        </p:nvSpPr>
        <p:spPr>
          <a:xfrm>
            <a:off x="7736420" y="4575481"/>
            <a:ext cx="757412" cy="307777"/>
          </a:xfrm>
          <a:prstGeom prst="rect">
            <a:avLst/>
          </a:prstGeom>
          <a:noFill/>
        </p:spPr>
        <p:txBody>
          <a:bodyPr wrap="square" rtlCol="0">
            <a:spAutoFit/>
          </a:bodyPr>
          <a:lstStyle/>
          <a:p>
            <a:r>
              <a:rPr lang="en-US" altLang="zh-CN" dirty="0">
                <a:latin typeface="Calibri" panose="020F0502020204030204" pitchFamily="34" charset="0"/>
                <a:cs typeface="Calibri" panose="020F0502020204030204" pitchFamily="34" charset="0"/>
              </a:rPr>
              <a:t>15.4 g</a:t>
            </a:r>
            <a:endParaRPr lang="zh-CN" altLang="en-US" dirty="0">
              <a:latin typeface="Calibri" panose="020F0502020204030204" pitchFamily="34" charset="0"/>
              <a:cs typeface="Calibri" panose="020F0502020204030204" pitchFamily="34" charset="0"/>
            </a:endParaRPr>
          </a:p>
        </p:txBody>
      </p:sp>
      <p:sp>
        <p:nvSpPr>
          <p:cNvPr id="17" name="文本框 16">
            <a:extLst>
              <a:ext uri="{FF2B5EF4-FFF2-40B4-BE49-F238E27FC236}">
                <a16:creationId xmlns:a16="http://schemas.microsoft.com/office/drawing/2014/main" id="{439BCC85-50A0-42A2-B0C8-E5DC5315C31C}"/>
              </a:ext>
            </a:extLst>
          </p:cNvPr>
          <p:cNvSpPr txBox="1"/>
          <p:nvPr/>
        </p:nvSpPr>
        <p:spPr>
          <a:xfrm>
            <a:off x="8524651" y="4864767"/>
            <a:ext cx="431342" cy="338554"/>
          </a:xfrm>
          <a:prstGeom prst="rect">
            <a:avLst/>
          </a:prstGeom>
          <a:noFill/>
        </p:spPr>
        <p:txBody>
          <a:bodyPr wrap="square" rtlCol="0">
            <a:spAutoFit/>
          </a:bodyPr>
          <a:lstStyle/>
          <a:p>
            <a:r>
              <a:rPr lang="en-US" altLang="zh-CN" sz="1600" dirty="0">
                <a:solidFill>
                  <a:schemeClr val="bg1"/>
                </a:solidFill>
                <a:latin typeface="Calibri" panose="020F0502020204030204" pitchFamily="34" charset="0"/>
              </a:rPr>
              <a:t>22</a:t>
            </a:r>
            <a:endParaRPr lang="zh-CN" altLang="en-US" sz="1600" dirty="0">
              <a:solidFill>
                <a:schemeClr val="bg1"/>
              </a:solidFill>
              <a:latin typeface="Calibri" panose="020F0502020204030204" pitchFamily="34" charset="0"/>
            </a:endParaRPr>
          </a:p>
        </p:txBody>
      </p:sp>
      <p:sp>
        <p:nvSpPr>
          <p:cNvPr id="3" name="文本框 2">
            <a:extLst>
              <a:ext uri="{FF2B5EF4-FFF2-40B4-BE49-F238E27FC236}">
                <a16:creationId xmlns:a16="http://schemas.microsoft.com/office/drawing/2014/main" id="{E29A02E9-50F4-4917-AB03-30CF05BBCCA4}"/>
              </a:ext>
            </a:extLst>
          </p:cNvPr>
          <p:cNvSpPr txBox="1"/>
          <p:nvPr/>
        </p:nvSpPr>
        <p:spPr>
          <a:xfrm>
            <a:off x="1177692" y="4573617"/>
            <a:ext cx="683606" cy="307777"/>
          </a:xfrm>
          <a:prstGeom prst="rect">
            <a:avLst/>
          </a:prstGeom>
          <a:noFill/>
        </p:spPr>
        <p:txBody>
          <a:bodyPr wrap="square" rtlCol="0">
            <a:spAutoFit/>
          </a:bodyPr>
          <a:lstStyle/>
          <a:p>
            <a:pPr algn="ctr"/>
            <a:r>
              <a:rPr lang="en-US" altLang="zh-CN" dirty="0">
                <a:solidFill>
                  <a:srgbClr val="00B050"/>
                </a:solidFill>
                <a:latin typeface="Calibri" panose="020F0502020204030204" pitchFamily="34" charset="0"/>
              </a:rPr>
              <a:t>- 3.9g</a:t>
            </a:r>
            <a:endParaRPr lang="zh-CN" altLang="en-US" dirty="0">
              <a:solidFill>
                <a:srgbClr val="00B050"/>
              </a:solidFill>
              <a:latin typeface="Calibri" panose="020F0502020204030204" pitchFamily="34" charset="0"/>
            </a:endParaRPr>
          </a:p>
        </p:txBody>
      </p:sp>
    </p:spTree>
    <p:extLst>
      <p:ext uri="{BB962C8B-B14F-4D97-AF65-F5344CB8AC3E}">
        <p14:creationId xmlns:p14="http://schemas.microsoft.com/office/powerpoint/2010/main" val="1073659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fill="hold"/>
                                        <p:tgtEl>
                                          <p:spTgt spid="19"/>
                                        </p:tgtEl>
                                        <p:attrNameLst>
                                          <p:attrName>ppt_x</p:attrName>
                                        </p:attrNameLst>
                                      </p:cBhvr>
                                      <p:tavLst>
                                        <p:tav tm="0">
                                          <p:val>
                                            <p:strVal val="#ppt_x"/>
                                          </p:val>
                                        </p:tav>
                                        <p:tav tm="100000">
                                          <p:val>
                                            <p:strVal val="#ppt_x"/>
                                          </p:val>
                                        </p:tav>
                                      </p:tavLst>
                                    </p:anim>
                                    <p:anim calcmode="lin" valueType="num">
                                      <p:cBhvr additive="base">
                                        <p:cTn id="25" dur="500" fill="hold"/>
                                        <p:tgtEl>
                                          <p:spTgt spid="19"/>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500" fill="hold"/>
                                        <p:tgtEl>
                                          <p:spTgt spid="22"/>
                                        </p:tgtEl>
                                        <p:attrNameLst>
                                          <p:attrName>ppt_x</p:attrName>
                                        </p:attrNameLst>
                                      </p:cBhvr>
                                      <p:tavLst>
                                        <p:tav tm="0">
                                          <p:val>
                                            <p:strVal val="#ppt_x"/>
                                          </p:val>
                                        </p:tav>
                                        <p:tav tm="100000">
                                          <p:val>
                                            <p:strVal val="#ppt_x"/>
                                          </p:val>
                                        </p:tav>
                                      </p:tavLst>
                                    </p:anim>
                                    <p:anim calcmode="lin" valueType="num">
                                      <p:cBhvr additive="base">
                                        <p:cTn id="29" dur="500" fill="hold"/>
                                        <p:tgtEl>
                                          <p:spTgt spid="22"/>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additive="base">
                                        <p:cTn id="36" dur="500" fill="hold"/>
                                        <p:tgtEl>
                                          <p:spTgt spid="24"/>
                                        </p:tgtEl>
                                        <p:attrNameLst>
                                          <p:attrName>ppt_x</p:attrName>
                                        </p:attrNameLst>
                                      </p:cBhvr>
                                      <p:tavLst>
                                        <p:tav tm="0">
                                          <p:val>
                                            <p:strVal val="#ppt_x"/>
                                          </p:val>
                                        </p:tav>
                                        <p:tav tm="100000">
                                          <p:val>
                                            <p:strVal val="#ppt_x"/>
                                          </p:val>
                                        </p:tav>
                                      </p:tavLst>
                                    </p:anim>
                                    <p:anim calcmode="lin" valueType="num">
                                      <p:cBhvr additive="base">
                                        <p:cTn id="37" dur="500" fill="hold"/>
                                        <p:tgtEl>
                                          <p:spTgt spid="24"/>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cBhvr additive="base">
                                        <p:cTn id="40" dur="500" fill="hold"/>
                                        <p:tgtEl>
                                          <p:spTgt spid="25"/>
                                        </p:tgtEl>
                                        <p:attrNameLst>
                                          <p:attrName>ppt_x</p:attrName>
                                        </p:attrNameLst>
                                      </p:cBhvr>
                                      <p:tavLst>
                                        <p:tav tm="0">
                                          <p:val>
                                            <p:strVal val="#ppt_x"/>
                                          </p:val>
                                        </p:tav>
                                        <p:tav tm="100000">
                                          <p:val>
                                            <p:strVal val="#ppt_x"/>
                                          </p:val>
                                        </p:tav>
                                      </p:tavLst>
                                    </p:anim>
                                    <p:anim calcmode="lin" valueType="num">
                                      <p:cBhvr additive="base">
                                        <p:cTn id="41"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P spid="23" grpId="0"/>
      <p:bldP spid="24" grpId="0"/>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Validate test methods with unknown sample</a:t>
            </a:r>
            <a:endParaRPr lang="zh-CN" altLang="en-US" dirty="0"/>
          </a:p>
        </p:txBody>
      </p:sp>
      <p:pic>
        <p:nvPicPr>
          <p:cNvPr id="5" name="图片 4"/>
          <p:cNvPicPr>
            <a:picLocks noChangeAspect="1"/>
          </p:cNvPicPr>
          <p:nvPr/>
        </p:nvPicPr>
        <p:blipFill>
          <a:blip r:embed="rId3"/>
          <a:stretch>
            <a:fillRect/>
          </a:stretch>
        </p:blipFill>
        <p:spPr>
          <a:xfrm rot="16200000">
            <a:off x="6081180" y="1606088"/>
            <a:ext cx="3198006" cy="2398504"/>
          </a:xfrm>
          <a:prstGeom prst="rect">
            <a:avLst/>
          </a:prstGeom>
        </p:spPr>
      </p:pic>
      <p:pic>
        <p:nvPicPr>
          <p:cNvPr id="7" name="图片 6"/>
          <p:cNvPicPr>
            <a:picLocks noChangeAspect="1"/>
          </p:cNvPicPr>
          <p:nvPr/>
        </p:nvPicPr>
        <p:blipFill>
          <a:blip r:embed="rId4"/>
          <a:stretch>
            <a:fillRect/>
          </a:stretch>
        </p:blipFill>
        <p:spPr>
          <a:xfrm rot="16200000">
            <a:off x="3685137" y="1605737"/>
            <a:ext cx="3195194" cy="2396395"/>
          </a:xfrm>
          <a:prstGeom prst="rect">
            <a:avLst/>
          </a:prstGeom>
        </p:spPr>
      </p:pic>
      <p:sp>
        <p:nvSpPr>
          <p:cNvPr id="8" name="文本框 7"/>
          <p:cNvSpPr txBox="1"/>
          <p:nvPr/>
        </p:nvSpPr>
        <p:spPr>
          <a:xfrm>
            <a:off x="311700" y="1206337"/>
            <a:ext cx="3026004" cy="1384995"/>
          </a:xfrm>
          <a:prstGeom prst="rect">
            <a:avLst/>
          </a:prstGeom>
          <a:noFill/>
        </p:spPr>
        <p:txBody>
          <a:bodyPr wrap="square" rtlCol="0">
            <a:spAutoFit/>
          </a:bodyPr>
          <a:lstStyle/>
          <a:p>
            <a:r>
              <a:rPr lang="en-US" altLang="zh-CN" dirty="0">
                <a:latin typeface="Calibri" panose="020F0502020204030204" pitchFamily="34" charset="0"/>
                <a:cs typeface="Calibri" panose="020F0502020204030204" pitchFamily="34" charset="0"/>
              </a:rPr>
              <a:t>Firstly, I used “Dehydration” to solve the percentage of solids in the unknown milk sample.</a:t>
            </a:r>
          </a:p>
          <a:p>
            <a:endParaRPr lang="en-US" altLang="zh-CN" dirty="0">
              <a:latin typeface="Calibri" panose="020F0502020204030204" pitchFamily="34" charset="0"/>
              <a:cs typeface="Calibri" panose="020F0502020204030204" pitchFamily="34" charset="0"/>
            </a:endParaRPr>
          </a:p>
          <a:p>
            <a:r>
              <a:rPr lang="en-US" altLang="zh-CN" dirty="0">
                <a:latin typeface="Calibri" panose="020F0502020204030204" pitchFamily="34" charset="0"/>
                <a:cs typeface="Calibri" panose="020F0502020204030204" pitchFamily="34" charset="0"/>
              </a:rPr>
              <a:t>I put the milk sample into the dehydrator for 45 hours at </a:t>
            </a:r>
            <a:r>
              <a:rPr lang="en-US" altLang="zh-CN" dirty="0">
                <a:solidFill>
                  <a:schemeClr val="bg2">
                    <a:lumMod val="75000"/>
                  </a:schemeClr>
                </a:solidFill>
                <a:latin typeface="Calibri" panose="020F0502020204030204" pitchFamily="34" charset="0"/>
                <a:cs typeface="Calibri" panose="020F0502020204030204" pitchFamily="34" charset="0"/>
              </a:rPr>
              <a:t>60 </a:t>
            </a:r>
            <a:r>
              <a:rPr lang="en" altLang="zh-CN" dirty="0">
                <a:solidFill>
                  <a:schemeClr val="bg2">
                    <a:lumMod val="75000"/>
                  </a:schemeClr>
                </a:solidFill>
                <a:latin typeface="Calibri" panose="020F0502020204030204" pitchFamily="34" charset="0"/>
                <a:ea typeface="Georgia"/>
                <a:cs typeface="Calibri" panose="020F0502020204030204" pitchFamily="34" charset="0"/>
                <a:sym typeface="Georgia"/>
              </a:rPr>
              <a:t>℃.</a:t>
            </a:r>
            <a:endParaRPr lang="zh-CN" altLang="en-US" dirty="0">
              <a:solidFill>
                <a:schemeClr val="bg2">
                  <a:lumMod val="75000"/>
                </a:schemeClr>
              </a:solidFill>
              <a:latin typeface="Calibri" panose="020F0502020204030204" pitchFamily="34" charset="0"/>
              <a:cs typeface="Calibri" panose="020F0502020204030204" pitchFamily="34" charset="0"/>
            </a:endParaRPr>
          </a:p>
        </p:txBody>
      </p:sp>
      <p:sp>
        <p:nvSpPr>
          <p:cNvPr id="9" name="文本框 8"/>
          <p:cNvSpPr txBox="1"/>
          <p:nvPr/>
        </p:nvSpPr>
        <p:spPr>
          <a:xfrm>
            <a:off x="665204" y="3175420"/>
            <a:ext cx="2318995" cy="1169551"/>
          </a:xfrm>
          <a:prstGeom prst="rect">
            <a:avLst/>
          </a:prstGeom>
          <a:noFill/>
        </p:spPr>
        <p:txBody>
          <a:bodyPr wrap="square" rtlCol="0">
            <a:spAutoFit/>
          </a:bodyPr>
          <a:lstStyle/>
          <a:p>
            <a:r>
              <a:rPr lang="en-US" altLang="zh-CN" dirty="0">
                <a:latin typeface="Calibri" panose="020F0502020204030204" pitchFamily="34" charset="0"/>
                <a:cs typeface="Calibri" panose="020F0502020204030204" pitchFamily="34" charset="0"/>
              </a:rPr>
              <a:t>Milk: 35.00g</a:t>
            </a:r>
          </a:p>
          <a:p>
            <a:endParaRPr lang="en-US" altLang="zh-CN" dirty="0">
              <a:latin typeface="Calibri" panose="020F0502020204030204" pitchFamily="34" charset="0"/>
              <a:cs typeface="Calibri" panose="020F0502020204030204" pitchFamily="34" charset="0"/>
            </a:endParaRPr>
          </a:p>
          <a:p>
            <a:r>
              <a:rPr lang="en-US" altLang="zh-CN" dirty="0">
                <a:latin typeface="Calibri" panose="020F0502020204030204" pitchFamily="34" charset="0"/>
                <a:cs typeface="Calibri" panose="020F0502020204030204" pitchFamily="34" charset="0"/>
              </a:rPr>
              <a:t>Left solids: 9.16g</a:t>
            </a:r>
          </a:p>
          <a:p>
            <a:endParaRPr lang="en-US" altLang="zh-CN" dirty="0">
              <a:latin typeface="Calibri" panose="020F0502020204030204" pitchFamily="34" charset="0"/>
              <a:cs typeface="Calibri" panose="020F0502020204030204" pitchFamily="34" charset="0"/>
            </a:endParaRPr>
          </a:p>
          <a:p>
            <a:r>
              <a:rPr lang="en-US" altLang="zh-CN" dirty="0">
                <a:latin typeface="Calibri" panose="020F0502020204030204" pitchFamily="34" charset="0"/>
                <a:cs typeface="Calibri" panose="020F0502020204030204" pitchFamily="34" charset="0"/>
              </a:rPr>
              <a:t>Percentages: 26.2%</a:t>
            </a:r>
            <a:endParaRPr lang="zh-CN" altLang="en-US" dirty="0">
              <a:latin typeface="Calibri" panose="020F0502020204030204" pitchFamily="34" charset="0"/>
              <a:cs typeface="Calibri" panose="020F0502020204030204" pitchFamily="34" charset="0"/>
            </a:endParaRPr>
          </a:p>
        </p:txBody>
      </p:sp>
      <p:sp>
        <p:nvSpPr>
          <p:cNvPr id="10" name="文本框 9">
            <a:extLst>
              <a:ext uri="{FF2B5EF4-FFF2-40B4-BE49-F238E27FC236}">
                <a16:creationId xmlns:a16="http://schemas.microsoft.com/office/drawing/2014/main" id="{20CB7B0C-7696-4EDD-A397-B586BC8F9850}"/>
              </a:ext>
            </a:extLst>
          </p:cNvPr>
          <p:cNvSpPr txBox="1"/>
          <p:nvPr/>
        </p:nvSpPr>
        <p:spPr>
          <a:xfrm>
            <a:off x="8524651" y="4864767"/>
            <a:ext cx="431342" cy="338554"/>
          </a:xfrm>
          <a:prstGeom prst="rect">
            <a:avLst/>
          </a:prstGeom>
          <a:noFill/>
        </p:spPr>
        <p:txBody>
          <a:bodyPr wrap="square" rtlCol="0">
            <a:spAutoFit/>
          </a:bodyPr>
          <a:lstStyle/>
          <a:p>
            <a:r>
              <a:rPr lang="en-US" altLang="zh-CN" sz="1600" dirty="0">
                <a:solidFill>
                  <a:schemeClr val="bg1"/>
                </a:solidFill>
                <a:latin typeface="Calibri" panose="020F0502020204030204" pitchFamily="34" charset="0"/>
              </a:rPr>
              <a:t>23</a:t>
            </a:r>
            <a:endParaRPr lang="zh-CN" altLang="en-US" sz="1600" dirty="0">
              <a:solidFill>
                <a:schemeClr val="bg1"/>
              </a:solidFill>
              <a:latin typeface="Calibri" panose="020F0502020204030204" pitchFamily="34" charset="0"/>
            </a:endParaRPr>
          </a:p>
        </p:txBody>
      </p:sp>
    </p:spTree>
    <p:extLst>
      <p:ext uri="{BB962C8B-B14F-4D97-AF65-F5344CB8AC3E}">
        <p14:creationId xmlns:p14="http://schemas.microsoft.com/office/powerpoint/2010/main" val="41524334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688157" y="537327"/>
            <a:ext cx="2790334" cy="523220"/>
          </a:xfrm>
          <a:prstGeom prst="rect">
            <a:avLst/>
          </a:prstGeom>
          <a:noFill/>
        </p:spPr>
        <p:txBody>
          <a:bodyPr wrap="square" rtlCol="0">
            <a:spAutoFit/>
          </a:bodyPr>
          <a:lstStyle/>
          <a:p>
            <a:r>
              <a:rPr lang="en-US" altLang="zh-CN" dirty="0">
                <a:latin typeface="Calibri" panose="020F0502020204030204" pitchFamily="34" charset="0"/>
                <a:cs typeface="Calibri" panose="020F0502020204030204" pitchFamily="34" charset="0"/>
              </a:rPr>
              <a:t>Then I used Gerber method to find the percentage of fat.</a:t>
            </a:r>
            <a:endParaRPr lang="zh-CN" altLang="en-US" dirty="0">
              <a:latin typeface="Calibri" panose="020F0502020204030204" pitchFamily="34" charset="0"/>
              <a:cs typeface="Calibri" panose="020F0502020204030204" pitchFamily="34" charset="0"/>
            </a:endParaRPr>
          </a:p>
        </p:txBody>
      </p:sp>
      <p:pic>
        <p:nvPicPr>
          <p:cNvPr id="6" name="图片 5"/>
          <p:cNvPicPr>
            <a:picLocks noChangeAspect="1"/>
          </p:cNvPicPr>
          <p:nvPr/>
        </p:nvPicPr>
        <p:blipFill>
          <a:blip r:embed="rId2"/>
          <a:stretch>
            <a:fillRect/>
          </a:stretch>
        </p:blipFill>
        <p:spPr>
          <a:xfrm>
            <a:off x="5194169" y="400635"/>
            <a:ext cx="3139127" cy="4185503"/>
          </a:xfrm>
          <a:prstGeom prst="rect">
            <a:avLst/>
          </a:prstGeom>
        </p:spPr>
      </p:pic>
      <p:sp>
        <p:nvSpPr>
          <p:cNvPr id="8" name="左大括号 7"/>
          <p:cNvSpPr/>
          <p:nvPr/>
        </p:nvSpPr>
        <p:spPr>
          <a:xfrm>
            <a:off x="6346599" y="2370842"/>
            <a:ext cx="98980" cy="25452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9" name="左大括号 8"/>
          <p:cNvSpPr/>
          <p:nvPr/>
        </p:nvSpPr>
        <p:spPr>
          <a:xfrm>
            <a:off x="6346599" y="2630637"/>
            <a:ext cx="98980" cy="180994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 name="文本框 9"/>
          <p:cNvSpPr txBox="1"/>
          <p:nvPr/>
        </p:nvSpPr>
        <p:spPr>
          <a:xfrm>
            <a:off x="6042583" y="2379145"/>
            <a:ext cx="353506" cy="246221"/>
          </a:xfrm>
          <a:prstGeom prst="rect">
            <a:avLst/>
          </a:prstGeom>
          <a:noFill/>
        </p:spPr>
        <p:txBody>
          <a:bodyPr wrap="square" rtlCol="0">
            <a:spAutoFit/>
          </a:bodyPr>
          <a:lstStyle/>
          <a:p>
            <a:r>
              <a:rPr lang="en-US" altLang="zh-CN" sz="1000" dirty="0">
                <a:solidFill>
                  <a:schemeClr val="bg1"/>
                </a:solidFill>
                <a:latin typeface="Calibri" panose="020F0502020204030204" pitchFamily="34" charset="0"/>
                <a:cs typeface="Calibri" panose="020F0502020204030204" pitchFamily="34" charset="0"/>
              </a:rPr>
              <a:t>Fat</a:t>
            </a:r>
            <a:endParaRPr lang="zh-CN" altLang="en-US" sz="1000" dirty="0">
              <a:solidFill>
                <a:schemeClr val="bg1"/>
              </a:solidFill>
              <a:latin typeface="Calibri" panose="020F0502020204030204" pitchFamily="34" charset="0"/>
              <a:cs typeface="Calibri" panose="020F0502020204030204" pitchFamily="34" charset="0"/>
            </a:endParaRPr>
          </a:p>
        </p:txBody>
      </p:sp>
      <p:sp>
        <p:nvSpPr>
          <p:cNvPr id="11" name="文本框 10"/>
          <p:cNvSpPr txBox="1"/>
          <p:nvPr/>
        </p:nvSpPr>
        <p:spPr>
          <a:xfrm>
            <a:off x="688157" y="1527143"/>
            <a:ext cx="2790334" cy="1384995"/>
          </a:xfrm>
          <a:prstGeom prst="rect">
            <a:avLst/>
          </a:prstGeom>
          <a:noFill/>
        </p:spPr>
        <p:txBody>
          <a:bodyPr wrap="square" rtlCol="0">
            <a:spAutoFit/>
          </a:bodyPr>
          <a:lstStyle/>
          <a:p>
            <a:r>
              <a:rPr lang="en-US" altLang="zh-CN" dirty="0">
                <a:latin typeface="Calibri" panose="020F0502020204030204" pitchFamily="34" charset="0"/>
                <a:cs typeface="Calibri" panose="020F0502020204030204" pitchFamily="34" charset="0"/>
              </a:rPr>
              <a:t>According to the diameter of the test tube, I used ICY to measure the height of the fat, so I could solve the volume of the Fat. Thereby, I could solve the percentage of the fat.</a:t>
            </a:r>
            <a:endParaRPr lang="zh-CN" altLang="en-US" dirty="0">
              <a:latin typeface="Calibri" panose="020F0502020204030204" pitchFamily="34" charset="0"/>
              <a:cs typeface="Calibri" panose="020F0502020204030204" pitchFamily="34" charset="0"/>
            </a:endParaRPr>
          </a:p>
        </p:txBody>
      </p:sp>
      <p:sp>
        <p:nvSpPr>
          <p:cNvPr id="12" name="文本框 11"/>
          <p:cNvSpPr txBox="1"/>
          <p:nvPr/>
        </p:nvSpPr>
        <p:spPr>
          <a:xfrm>
            <a:off x="688157" y="3378734"/>
            <a:ext cx="2102177" cy="738664"/>
          </a:xfrm>
          <a:prstGeom prst="rect">
            <a:avLst/>
          </a:prstGeom>
          <a:noFill/>
        </p:spPr>
        <p:txBody>
          <a:bodyPr wrap="square" rtlCol="0">
            <a:spAutoFit/>
          </a:bodyPr>
          <a:lstStyle/>
          <a:p>
            <a:r>
              <a:rPr lang="en-US" altLang="zh-CN" dirty="0"/>
              <a:t>Volume: 1.08g</a:t>
            </a:r>
          </a:p>
          <a:p>
            <a:endParaRPr lang="en-US" altLang="zh-CN" dirty="0"/>
          </a:p>
          <a:p>
            <a:r>
              <a:rPr lang="en-US" altLang="zh-CN" dirty="0"/>
              <a:t>Percentage: 14.1%</a:t>
            </a:r>
            <a:endParaRPr lang="zh-CN" altLang="en-US" dirty="0"/>
          </a:p>
        </p:txBody>
      </p:sp>
      <p:sp>
        <p:nvSpPr>
          <p:cNvPr id="14" name="文本框 13">
            <a:extLst>
              <a:ext uri="{FF2B5EF4-FFF2-40B4-BE49-F238E27FC236}">
                <a16:creationId xmlns:a16="http://schemas.microsoft.com/office/drawing/2014/main" id="{6DBC7942-C121-4B20-AC1A-1E54ED21D6E0}"/>
              </a:ext>
            </a:extLst>
          </p:cNvPr>
          <p:cNvSpPr txBox="1"/>
          <p:nvPr/>
        </p:nvSpPr>
        <p:spPr>
          <a:xfrm>
            <a:off x="8524651" y="4864767"/>
            <a:ext cx="431342" cy="338554"/>
          </a:xfrm>
          <a:prstGeom prst="rect">
            <a:avLst/>
          </a:prstGeom>
          <a:noFill/>
        </p:spPr>
        <p:txBody>
          <a:bodyPr wrap="square" rtlCol="0">
            <a:spAutoFit/>
          </a:bodyPr>
          <a:lstStyle/>
          <a:p>
            <a:r>
              <a:rPr lang="en-US" altLang="zh-CN" sz="1600" dirty="0">
                <a:solidFill>
                  <a:schemeClr val="bg1"/>
                </a:solidFill>
                <a:latin typeface="Calibri" panose="020F0502020204030204" pitchFamily="34" charset="0"/>
              </a:rPr>
              <a:t>24</a:t>
            </a:r>
            <a:endParaRPr lang="zh-CN" altLang="en-US" sz="1600" dirty="0">
              <a:solidFill>
                <a:schemeClr val="bg1"/>
              </a:solidFill>
              <a:latin typeface="Calibri" panose="020F0502020204030204" pitchFamily="34" charset="0"/>
            </a:endParaRPr>
          </a:p>
        </p:txBody>
      </p:sp>
    </p:spTree>
    <p:extLst>
      <p:ext uri="{BB962C8B-B14F-4D97-AF65-F5344CB8AC3E}">
        <p14:creationId xmlns:p14="http://schemas.microsoft.com/office/powerpoint/2010/main" val="23656001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F662CEE-9263-4CA3-A632-AB8DC20D976C}"/>
              </a:ext>
            </a:extLst>
          </p:cNvPr>
          <p:cNvSpPr>
            <a:spLocks noGrp="1"/>
          </p:cNvSpPr>
          <p:nvPr>
            <p:ph type="title"/>
          </p:nvPr>
        </p:nvSpPr>
        <p:spPr/>
        <p:txBody>
          <a:bodyPr/>
          <a:lstStyle/>
          <a:p>
            <a:r>
              <a:rPr lang="en-US" altLang="zh-CN" dirty="0"/>
              <a:t>Result</a:t>
            </a:r>
            <a:endParaRPr lang="zh-CN" altLang="en-US" dirty="0"/>
          </a:p>
        </p:txBody>
      </p:sp>
      <p:pic>
        <p:nvPicPr>
          <p:cNvPr id="5" name="图片 4">
            <a:extLst>
              <a:ext uri="{FF2B5EF4-FFF2-40B4-BE49-F238E27FC236}">
                <a16:creationId xmlns:a16="http://schemas.microsoft.com/office/drawing/2014/main" id="{3BD6AAC3-BD85-42B7-A3BC-C25F99113E39}"/>
              </a:ext>
            </a:extLst>
          </p:cNvPr>
          <p:cNvPicPr>
            <a:picLocks noChangeAspect="1"/>
          </p:cNvPicPr>
          <p:nvPr/>
        </p:nvPicPr>
        <p:blipFill>
          <a:blip r:embed="rId3"/>
          <a:stretch>
            <a:fillRect/>
          </a:stretch>
        </p:blipFill>
        <p:spPr>
          <a:xfrm rot="5400000">
            <a:off x="1031171" y="1512313"/>
            <a:ext cx="3691514" cy="2768636"/>
          </a:xfrm>
          <a:prstGeom prst="rect">
            <a:avLst/>
          </a:prstGeom>
        </p:spPr>
      </p:pic>
      <p:pic>
        <p:nvPicPr>
          <p:cNvPr id="7" name="图片 6">
            <a:extLst>
              <a:ext uri="{FF2B5EF4-FFF2-40B4-BE49-F238E27FC236}">
                <a16:creationId xmlns:a16="http://schemas.microsoft.com/office/drawing/2014/main" id="{1DC4CE01-2D26-4EFF-B91C-3E7611C1C666}"/>
              </a:ext>
            </a:extLst>
          </p:cNvPr>
          <p:cNvPicPr>
            <a:picLocks noChangeAspect="1"/>
          </p:cNvPicPr>
          <p:nvPr/>
        </p:nvPicPr>
        <p:blipFill>
          <a:blip r:embed="rId4"/>
          <a:stretch>
            <a:fillRect/>
          </a:stretch>
        </p:blipFill>
        <p:spPr>
          <a:xfrm rot="5400000">
            <a:off x="4928406" y="1146143"/>
            <a:ext cx="4109994" cy="3082495"/>
          </a:xfrm>
          <a:prstGeom prst="rect">
            <a:avLst/>
          </a:prstGeom>
        </p:spPr>
      </p:pic>
      <p:sp>
        <p:nvSpPr>
          <p:cNvPr id="9" name="文本框 8">
            <a:extLst>
              <a:ext uri="{FF2B5EF4-FFF2-40B4-BE49-F238E27FC236}">
                <a16:creationId xmlns:a16="http://schemas.microsoft.com/office/drawing/2014/main" id="{0277BCB6-7670-44DB-B979-735DFA608737}"/>
              </a:ext>
            </a:extLst>
          </p:cNvPr>
          <p:cNvSpPr txBox="1"/>
          <p:nvPr/>
        </p:nvSpPr>
        <p:spPr>
          <a:xfrm>
            <a:off x="8524651" y="4864767"/>
            <a:ext cx="431342" cy="338554"/>
          </a:xfrm>
          <a:prstGeom prst="rect">
            <a:avLst/>
          </a:prstGeom>
          <a:noFill/>
        </p:spPr>
        <p:txBody>
          <a:bodyPr wrap="square" rtlCol="0">
            <a:spAutoFit/>
          </a:bodyPr>
          <a:lstStyle/>
          <a:p>
            <a:r>
              <a:rPr lang="en-US" altLang="zh-CN" sz="1600" dirty="0">
                <a:solidFill>
                  <a:schemeClr val="bg1"/>
                </a:solidFill>
                <a:latin typeface="Calibri" panose="020F0502020204030204" pitchFamily="34" charset="0"/>
              </a:rPr>
              <a:t>25</a:t>
            </a:r>
            <a:endParaRPr lang="zh-CN" altLang="en-US" sz="1600" dirty="0">
              <a:solidFill>
                <a:schemeClr val="bg1"/>
              </a:solidFill>
              <a:latin typeface="Calibri" panose="020F0502020204030204" pitchFamily="34" charset="0"/>
            </a:endParaRPr>
          </a:p>
        </p:txBody>
      </p:sp>
    </p:spTree>
    <p:extLst>
      <p:ext uri="{BB962C8B-B14F-4D97-AF65-F5344CB8AC3E}">
        <p14:creationId xmlns:p14="http://schemas.microsoft.com/office/powerpoint/2010/main" val="10982871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F987EB-06AD-420A-9C91-D5033921A31C}"/>
              </a:ext>
            </a:extLst>
          </p:cNvPr>
          <p:cNvSpPr>
            <a:spLocks noGrp="1"/>
          </p:cNvSpPr>
          <p:nvPr>
            <p:ph type="title"/>
          </p:nvPr>
        </p:nvSpPr>
        <p:spPr/>
        <p:txBody>
          <a:bodyPr/>
          <a:lstStyle/>
          <a:p>
            <a:r>
              <a:rPr lang="en-US" altLang="zh-CN" dirty="0"/>
              <a:t>Spectroscopy</a:t>
            </a:r>
            <a:endParaRPr lang="zh-CN" altLang="en-US" dirty="0"/>
          </a:p>
        </p:txBody>
      </p:sp>
      <p:pic>
        <p:nvPicPr>
          <p:cNvPr id="6" name="图片 5">
            <a:extLst>
              <a:ext uri="{FF2B5EF4-FFF2-40B4-BE49-F238E27FC236}">
                <a16:creationId xmlns:a16="http://schemas.microsoft.com/office/drawing/2014/main" id="{CBEBA88C-D494-4BE8-AA9F-69AB412198AA}"/>
              </a:ext>
            </a:extLst>
          </p:cNvPr>
          <p:cNvPicPr>
            <a:picLocks noChangeAspect="1"/>
          </p:cNvPicPr>
          <p:nvPr/>
        </p:nvPicPr>
        <p:blipFill>
          <a:blip r:embed="rId3"/>
          <a:stretch>
            <a:fillRect/>
          </a:stretch>
        </p:blipFill>
        <p:spPr>
          <a:xfrm>
            <a:off x="2114016" y="1017800"/>
            <a:ext cx="4915968" cy="3686976"/>
          </a:xfrm>
          <a:prstGeom prst="rect">
            <a:avLst/>
          </a:prstGeom>
        </p:spPr>
      </p:pic>
      <p:pic>
        <p:nvPicPr>
          <p:cNvPr id="8" name="图片 7">
            <a:extLst>
              <a:ext uri="{FF2B5EF4-FFF2-40B4-BE49-F238E27FC236}">
                <a16:creationId xmlns:a16="http://schemas.microsoft.com/office/drawing/2014/main" id="{722B8286-0F68-4D8D-89F1-AA5D445B360A}"/>
              </a:ext>
            </a:extLst>
          </p:cNvPr>
          <p:cNvPicPr>
            <a:picLocks noChangeAspect="1"/>
          </p:cNvPicPr>
          <p:nvPr/>
        </p:nvPicPr>
        <p:blipFill rotWithShape="1">
          <a:blip r:embed="rId4"/>
          <a:srcRect l="11247" t="39553" r="14624" b="32947"/>
          <a:stretch/>
        </p:blipFill>
        <p:spPr>
          <a:xfrm>
            <a:off x="5773752" y="1017800"/>
            <a:ext cx="1256232" cy="349527"/>
          </a:xfrm>
          <a:prstGeom prst="rect">
            <a:avLst/>
          </a:prstGeom>
        </p:spPr>
      </p:pic>
      <p:sp>
        <p:nvSpPr>
          <p:cNvPr id="10" name="文本框 9">
            <a:extLst>
              <a:ext uri="{FF2B5EF4-FFF2-40B4-BE49-F238E27FC236}">
                <a16:creationId xmlns:a16="http://schemas.microsoft.com/office/drawing/2014/main" id="{D5910994-0286-416E-947F-E607BBDCA5A6}"/>
              </a:ext>
            </a:extLst>
          </p:cNvPr>
          <p:cNvSpPr txBox="1"/>
          <p:nvPr/>
        </p:nvSpPr>
        <p:spPr>
          <a:xfrm>
            <a:off x="8524651" y="4864767"/>
            <a:ext cx="431342" cy="338554"/>
          </a:xfrm>
          <a:prstGeom prst="rect">
            <a:avLst/>
          </a:prstGeom>
          <a:noFill/>
        </p:spPr>
        <p:txBody>
          <a:bodyPr wrap="square" rtlCol="0">
            <a:spAutoFit/>
          </a:bodyPr>
          <a:lstStyle/>
          <a:p>
            <a:r>
              <a:rPr lang="en-US" altLang="zh-CN" sz="1600" dirty="0">
                <a:solidFill>
                  <a:schemeClr val="bg1"/>
                </a:solidFill>
                <a:latin typeface="Calibri" panose="020F0502020204030204" pitchFamily="34" charset="0"/>
              </a:rPr>
              <a:t>26</a:t>
            </a:r>
            <a:endParaRPr lang="zh-CN" altLang="en-US" sz="1600" dirty="0">
              <a:solidFill>
                <a:schemeClr val="bg1"/>
              </a:solidFill>
              <a:latin typeface="Calibri" panose="020F0502020204030204" pitchFamily="34" charset="0"/>
            </a:endParaRPr>
          </a:p>
        </p:txBody>
      </p:sp>
    </p:spTree>
    <p:extLst>
      <p:ext uri="{BB962C8B-B14F-4D97-AF65-F5344CB8AC3E}">
        <p14:creationId xmlns:p14="http://schemas.microsoft.com/office/powerpoint/2010/main" val="30533490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图表 3">
            <a:extLst>
              <a:ext uri="{FF2B5EF4-FFF2-40B4-BE49-F238E27FC236}">
                <a16:creationId xmlns:a16="http://schemas.microsoft.com/office/drawing/2014/main" id="{F4D4162A-B005-473F-BD53-66CF4AA12172}"/>
              </a:ext>
            </a:extLst>
          </p:cNvPr>
          <p:cNvGraphicFramePr>
            <a:graphicFrameLocks noGrp="1"/>
          </p:cNvGraphicFramePr>
          <p:nvPr>
            <p:extLst>
              <p:ext uri="{D42A27DB-BD31-4B8C-83A1-F6EECF244321}">
                <p14:modId xmlns:p14="http://schemas.microsoft.com/office/powerpoint/2010/main" val="115183146"/>
              </p:ext>
            </p:extLst>
          </p:nvPr>
        </p:nvGraphicFramePr>
        <p:xfrm>
          <a:off x="649481" y="0"/>
          <a:ext cx="7709233" cy="4811283"/>
        </p:xfrm>
        <a:graphic>
          <a:graphicData uri="http://schemas.openxmlformats.org/drawingml/2006/chart">
            <c:chart xmlns:c="http://schemas.openxmlformats.org/drawingml/2006/chart" xmlns:r="http://schemas.openxmlformats.org/officeDocument/2006/relationships" r:id="rId3"/>
          </a:graphicData>
        </a:graphic>
      </p:graphicFrame>
      <p:sp>
        <p:nvSpPr>
          <p:cNvPr id="6" name="文本框 5">
            <a:extLst>
              <a:ext uri="{FF2B5EF4-FFF2-40B4-BE49-F238E27FC236}">
                <a16:creationId xmlns:a16="http://schemas.microsoft.com/office/drawing/2014/main" id="{F42ECBD3-1E62-4682-A531-F0D1D464DB8E}"/>
              </a:ext>
            </a:extLst>
          </p:cNvPr>
          <p:cNvSpPr txBox="1"/>
          <p:nvPr/>
        </p:nvSpPr>
        <p:spPr>
          <a:xfrm>
            <a:off x="8524651" y="4864767"/>
            <a:ext cx="431342" cy="338554"/>
          </a:xfrm>
          <a:prstGeom prst="rect">
            <a:avLst/>
          </a:prstGeom>
          <a:noFill/>
        </p:spPr>
        <p:txBody>
          <a:bodyPr wrap="square" rtlCol="0">
            <a:spAutoFit/>
          </a:bodyPr>
          <a:lstStyle/>
          <a:p>
            <a:r>
              <a:rPr lang="en-US" altLang="zh-CN" sz="1600" dirty="0">
                <a:solidFill>
                  <a:schemeClr val="bg1"/>
                </a:solidFill>
                <a:latin typeface="Calibri" panose="020F0502020204030204" pitchFamily="34" charset="0"/>
              </a:rPr>
              <a:t>27</a:t>
            </a:r>
            <a:endParaRPr lang="zh-CN" altLang="en-US" sz="1600" dirty="0">
              <a:solidFill>
                <a:schemeClr val="bg1"/>
              </a:solidFill>
              <a:latin typeface="Calibri" panose="020F0502020204030204" pitchFamily="34" charset="0"/>
            </a:endParaRPr>
          </a:p>
        </p:txBody>
      </p:sp>
      <p:sp>
        <p:nvSpPr>
          <p:cNvPr id="3" name="文本框 2">
            <a:extLst>
              <a:ext uri="{FF2B5EF4-FFF2-40B4-BE49-F238E27FC236}">
                <a16:creationId xmlns:a16="http://schemas.microsoft.com/office/drawing/2014/main" id="{D34D6894-7AC7-430D-A41B-2A02E0BBA772}"/>
              </a:ext>
            </a:extLst>
          </p:cNvPr>
          <p:cNvSpPr txBox="1"/>
          <p:nvPr/>
        </p:nvSpPr>
        <p:spPr>
          <a:xfrm>
            <a:off x="1005161" y="205167"/>
            <a:ext cx="301336" cy="276999"/>
          </a:xfrm>
          <a:prstGeom prst="rect">
            <a:avLst/>
          </a:prstGeom>
          <a:noFill/>
        </p:spPr>
        <p:txBody>
          <a:bodyPr wrap="square" rtlCol="0">
            <a:spAutoFit/>
          </a:bodyPr>
          <a:lstStyle/>
          <a:p>
            <a:r>
              <a:rPr lang="en-US" altLang="zh-CN" sz="1200" dirty="0">
                <a:solidFill>
                  <a:schemeClr val="accent2"/>
                </a:solidFill>
              </a:rPr>
              <a:t>%</a:t>
            </a:r>
            <a:endParaRPr lang="zh-CN" altLang="en-US" sz="1200" dirty="0">
              <a:solidFill>
                <a:schemeClr val="accent2"/>
              </a:solidFill>
            </a:endParaRPr>
          </a:p>
        </p:txBody>
      </p:sp>
      <p:sp>
        <p:nvSpPr>
          <p:cNvPr id="5" name="文本框 4">
            <a:extLst>
              <a:ext uri="{FF2B5EF4-FFF2-40B4-BE49-F238E27FC236}">
                <a16:creationId xmlns:a16="http://schemas.microsoft.com/office/drawing/2014/main" id="{99004315-20E5-466A-A7DC-53775A936A5A}"/>
              </a:ext>
            </a:extLst>
          </p:cNvPr>
          <p:cNvSpPr txBox="1"/>
          <p:nvPr/>
        </p:nvSpPr>
        <p:spPr>
          <a:xfrm>
            <a:off x="7934170" y="3904862"/>
            <a:ext cx="424544" cy="276999"/>
          </a:xfrm>
          <a:prstGeom prst="rect">
            <a:avLst/>
          </a:prstGeom>
          <a:noFill/>
        </p:spPr>
        <p:txBody>
          <a:bodyPr wrap="square" rtlCol="0">
            <a:spAutoFit/>
          </a:bodyPr>
          <a:lstStyle/>
          <a:p>
            <a:r>
              <a:rPr lang="en-US" altLang="zh-CN" sz="1200" dirty="0">
                <a:solidFill>
                  <a:schemeClr val="accent2"/>
                </a:solidFill>
              </a:rPr>
              <a:t>nm</a:t>
            </a:r>
            <a:endParaRPr lang="zh-CN" altLang="en-US" sz="1200" dirty="0">
              <a:solidFill>
                <a:schemeClr val="accent2"/>
              </a:solidFill>
            </a:endParaRPr>
          </a:p>
        </p:txBody>
      </p:sp>
      <p:cxnSp>
        <p:nvCxnSpPr>
          <p:cNvPr id="8" name="直接连接符 7">
            <a:extLst>
              <a:ext uri="{FF2B5EF4-FFF2-40B4-BE49-F238E27FC236}">
                <a16:creationId xmlns:a16="http://schemas.microsoft.com/office/drawing/2014/main" id="{E0EE31A9-0C0D-4240-8260-39F30579BAFF}"/>
              </a:ext>
            </a:extLst>
          </p:cNvPr>
          <p:cNvCxnSpPr/>
          <p:nvPr/>
        </p:nvCxnSpPr>
        <p:spPr>
          <a:xfrm flipV="1">
            <a:off x="2505269" y="482166"/>
            <a:ext cx="0" cy="3561195"/>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D5A92318-9ED2-4B54-BC13-67E2B7D60C43}"/>
              </a:ext>
            </a:extLst>
          </p:cNvPr>
          <p:cNvCxnSpPr>
            <a:cxnSpLocks/>
          </p:cNvCxnSpPr>
          <p:nvPr/>
        </p:nvCxnSpPr>
        <p:spPr>
          <a:xfrm flipV="1">
            <a:off x="3512976" y="482167"/>
            <a:ext cx="0" cy="3561194"/>
          </a:xfrm>
          <a:prstGeom prst="line">
            <a:avLst/>
          </a:prstGeom>
        </p:spPr>
        <p:style>
          <a:lnRef idx="1">
            <a:schemeClr val="accent1"/>
          </a:lnRef>
          <a:fillRef idx="0">
            <a:schemeClr val="accent1"/>
          </a:fillRef>
          <a:effectRef idx="0">
            <a:schemeClr val="accent1"/>
          </a:effectRef>
          <a:fontRef idx="minor">
            <a:schemeClr val="tx1"/>
          </a:fontRef>
        </p:style>
      </p:cxnSp>
      <p:sp>
        <p:nvSpPr>
          <p:cNvPr id="13" name="文本框 12">
            <a:extLst>
              <a:ext uri="{FF2B5EF4-FFF2-40B4-BE49-F238E27FC236}">
                <a16:creationId xmlns:a16="http://schemas.microsoft.com/office/drawing/2014/main" id="{983FB104-65F9-4749-80DE-DC778F117B44}"/>
              </a:ext>
            </a:extLst>
          </p:cNvPr>
          <p:cNvSpPr txBox="1"/>
          <p:nvPr/>
        </p:nvSpPr>
        <p:spPr>
          <a:xfrm>
            <a:off x="1914210" y="482166"/>
            <a:ext cx="495526" cy="338554"/>
          </a:xfrm>
          <a:prstGeom prst="rect">
            <a:avLst/>
          </a:prstGeom>
          <a:noFill/>
        </p:spPr>
        <p:txBody>
          <a:bodyPr wrap="square" rtlCol="0">
            <a:spAutoFit/>
          </a:bodyPr>
          <a:lstStyle/>
          <a:p>
            <a:r>
              <a:rPr lang="en-US" altLang="zh-CN" sz="1600" dirty="0">
                <a:solidFill>
                  <a:srgbClr val="FF0000"/>
                </a:solidFill>
                <a:latin typeface="Calibri" panose="020F0502020204030204" pitchFamily="34" charset="0"/>
                <a:cs typeface="Calibri" panose="020F0502020204030204" pitchFamily="34" charset="0"/>
              </a:rPr>
              <a:t>UV</a:t>
            </a:r>
            <a:endParaRPr lang="zh-CN" altLang="en-US" sz="1600" dirty="0">
              <a:solidFill>
                <a:srgbClr val="FF0000"/>
              </a:solidFill>
              <a:latin typeface="Calibri" panose="020F0502020204030204" pitchFamily="34" charset="0"/>
              <a:cs typeface="Calibri" panose="020F0502020204030204" pitchFamily="34" charset="0"/>
            </a:endParaRPr>
          </a:p>
        </p:txBody>
      </p:sp>
      <p:cxnSp>
        <p:nvCxnSpPr>
          <p:cNvPr id="15" name="直接连接符 14">
            <a:extLst>
              <a:ext uri="{FF2B5EF4-FFF2-40B4-BE49-F238E27FC236}">
                <a16:creationId xmlns:a16="http://schemas.microsoft.com/office/drawing/2014/main" id="{0DB53B5A-8E0D-4F45-B603-6FFB86531D71}"/>
              </a:ext>
            </a:extLst>
          </p:cNvPr>
          <p:cNvCxnSpPr/>
          <p:nvPr/>
        </p:nvCxnSpPr>
        <p:spPr>
          <a:xfrm flipV="1">
            <a:off x="1828801" y="482166"/>
            <a:ext cx="0" cy="3561195"/>
          </a:xfrm>
          <a:prstGeom prst="line">
            <a:avLst/>
          </a:prstGeom>
        </p:spPr>
        <p:style>
          <a:lnRef idx="1">
            <a:schemeClr val="accent1"/>
          </a:lnRef>
          <a:fillRef idx="0">
            <a:schemeClr val="accent1"/>
          </a:fillRef>
          <a:effectRef idx="0">
            <a:schemeClr val="accent1"/>
          </a:effectRef>
          <a:fontRef idx="minor">
            <a:schemeClr val="tx1"/>
          </a:fontRef>
        </p:style>
      </p:cxnSp>
      <p:sp>
        <p:nvSpPr>
          <p:cNvPr id="16" name="文本框 15">
            <a:extLst>
              <a:ext uri="{FF2B5EF4-FFF2-40B4-BE49-F238E27FC236}">
                <a16:creationId xmlns:a16="http://schemas.microsoft.com/office/drawing/2014/main" id="{378B45EC-4825-4831-8A12-BDCF53C99B73}"/>
              </a:ext>
            </a:extLst>
          </p:cNvPr>
          <p:cNvSpPr txBox="1"/>
          <p:nvPr/>
        </p:nvSpPr>
        <p:spPr>
          <a:xfrm>
            <a:off x="2642896" y="482166"/>
            <a:ext cx="732454" cy="338554"/>
          </a:xfrm>
          <a:prstGeom prst="rect">
            <a:avLst/>
          </a:prstGeom>
          <a:noFill/>
        </p:spPr>
        <p:txBody>
          <a:bodyPr wrap="square" rtlCol="0">
            <a:spAutoFit/>
          </a:bodyPr>
          <a:lstStyle/>
          <a:p>
            <a:r>
              <a:rPr lang="en-US" altLang="zh-CN" sz="1600" dirty="0">
                <a:solidFill>
                  <a:srgbClr val="FF0000"/>
                </a:solidFill>
                <a:latin typeface="Calibri" panose="020F0502020204030204" pitchFamily="34" charset="0"/>
                <a:cs typeface="Calibri" panose="020F0502020204030204" pitchFamily="34" charset="0"/>
              </a:rPr>
              <a:t>Visible</a:t>
            </a:r>
            <a:endParaRPr lang="zh-CN" altLang="en-US" sz="1600" dirty="0">
              <a:solidFill>
                <a:srgbClr val="FF0000"/>
              </a:solidFill>
              <a:latin typeface="Calibri" panose="020F0502020204030204" pitchFamily="34" charset="0"/>
              <a:cs typeface="Calibri" panose="020F0502020204030204" pitchFamily="34" charset="0"/>
            </a:endParaRPr>
          </a:p>
        </p:txBody>
      </p:sp>
      <p:sp>
        <p:nvSpPr>
          <p:cNvPr id="17" name="文本框 16">
            <a:extLst>
              <a:ext uri="{FF2B5EF4-FFF2-40B4-BE49-F238E27FC236}">
                <a16:creationId xmlns:a16="http://schemas.microsoft.com/office/drawing/2014/main" id="{05193A58-B832-4376-83E5-B09B14FB49F9}"/>
              </a:ext>
            </a:extLst>
          </p:cNvPr>
          <p:cNvSpPr txBox="1"/>
          <p:nvPr/>
        </p:nvSpPr>
        <p:spPr>
          <a:xfrm>
            <a:off x="5154062" y="482166"/>
            <a:ext cx="863769" cy="338554"/>
          </a:xfrm>
          <a:prstGeom prst="rect">
            <a:avLst/>
          </a:prstGeom>
          <a:noFill/>
        </p:spPr>
        <p:txBody>
          <a:bodyPr wrap="square" rtlCol="0">
            <a:spAutoFit/>
          </a:bodyPr>
          <a:lstStyle/>
          <a:p>
            <a:r>
              <a:rPr lang="en-US" altLang="zh-CN" sz="1600" dirty="0">
                <a:solidFill>
                  <a:srgbClr val="FF0000"/>
                </a:solidFill>
                <a:latin typeface="Calibri" panose="020F0502020204030204" pitchFamily="34" charset="0"/>
                <a:cs typeface="Calibri" panose="020F0502020204030204" pitchFamily="34" charset="0"/>
              </a:rPr>
              <a:t>Infrared</a:t>
            </a:r>
            <a:endParaRPr lang="zh-CN" altLang="en-US" sz="1600" dirty="0">
              <a:solidFill>
                <a:srgbClr val="FF0000"/>
              </a:solidFill>
              <a:latin typeface="Calibri" panose="020F0502020204030204" pitchFamily="34" charset="0"/>
              <a:cs typeface="Calibri" panose="020F0502020204030204" pitchFamily="34" charset="0"/>
            </a:endParaRPr>
          </a:p>
        </p:txBody>
      </p:sp>
      <p:sp>
        <p:nvSpPr>
          <p:cNvPr id="2" name="文本框 1">
            <a:extLst>
              <a:ext uri="{FF2B5EF4-FFF2-40B4-BE49-F238E27FC236}">
                <a16:creationId xmlns:a16="http://schemas.microsoft.com/office/drawing/2014/main" id="{DBCDF7F3-C70B-4968-AF21-E8C85B799950}"/>
              </a:ext>
            </a:extLst>
          </p:cNvPr>
          <p:cNvSpPr txBox="1"/>
          <p:nvPr/>
        </p:nvSpPr>
        <p:spPr>
          <a:xfrm>
            <a:off x="7260270" y="2600401"/>
            <a:ext cx="352338" cy="307777"/>
          </a:xfrm>
          <a:prstGeom prst="rect">
            <a:avLst/>
          </a:prstGeom>
          <a:noFill/>
        </p:spPr>
        <p:txBody>
          <a:bodyPr wrap="square" rtlCol="0">
            <a:spAutoFit/>
          </a:bodyPr>
          <a:lstStyle/>
          <a:p>
            <a:r>
              <a:rPr lang="en-US" altLang="zh-CN" dirty="0">
                <a:solidFill>
                  <a:schemeClr val="accent1"/>
                </a:solidFill>
                <a:latin typeface="Calibri" panose="020F0502020204030204" pitchFamily="34" charset="0"/>
              </a:rPr>
              <a:t>A</a:t>
            </a:r>
            <a:endParaRPr lang="zh-CN" altLang="en-US" dirty="0">
              <a:solidFill>
                <a:schemeClr val="accent1"/>
              </a:solidFill>
              <a:latin typeface="Calibri" panose="020F0502020204030204" pitchFamily="34" charset="0"/>
            </a:endParaRPr>
          </a:p>
        </p:txBody>
      </p:sp>
      <p:sp>
        <p:nvSpPr>
          <p:cNvPr id="7" name="文本框 6">
            <a:extLst>
              <a:ext uri="{FF2B5EF4-FFF2-40B4-BE49-F238E27FC236}">
                <a16:creationId xmlns:a16="http://schemas.microsoft.com/office/drawing/2014/main" id="{9C6EC6B0-E762-4FA0-92D9-80167587C9A6}"/>
              </a:ext>
            </a:extLst>
          </p:cNvPr>
          <p:cNvSpPr txBox="1"/>
          <p:nvPr/>
        </p:nvSpPr>
        <p:spPr>
          <a:xfrm>
            <a:off x="7260270" y="2899704"/>
            <a:ext cx="360240" cy="307777"/>
          </a:xfrm>
          <a:prstGeom prst="rect">
            <a:avLst/>
          </a:prstGeom>
          <a:noFill/>
        </p:spPr>
        <p:txBody>
          <a:bodyPr wrap="square" rtlCol="0">
            <a:spAutoFit/>
          </a:bodyPr>
          <a:lstStyle/>
          <a:p>
            <a:r>
              <a:rPr lang="en-US" altLang="zh-CN" dirty="0">
                <a:solidFill>
                  <a:schemeClr val="accent2"/>
                </a:solidFill>
                <a:latin typeface="Calibri" panose="020F0502020204030204" pitchFamily="34" charset="0"/>
              </a:rPr>
              <a:t>B</a:t>
            </a:r>
            <a:endParaRPr lang="zh-CN" altLang="en-US" dirty="0">
              <a:solidFill>
                <a:schemeClr val="accent2"/>
              </a:solidFill>
              <a:latin typeface="Calibri" panose="020F0502020204030204" pitchFamily="34" charset="0"/>
            </a:endParaRPr>
          </a:p>
        </p:txBody>
      </p:sp>
      <p:sp>
        <p:nvSpPr>
          <p:cNvPr id="9" name="文本框 8">
            <a:extLst>
              <a:ext uri="{FF2B5EF4-FFF2-40B4-BE49-F238E27FC236}">
                <a16:creationId xmlns:a16="http://schemas.microsoft.com/office/drawing/2014/main" id="{4919B8F2-0BAE-4CBA-ADD3-DEE2E4F7F3A1}"/>
              </a:ext>
            </a:extLst>
          </p:cNvPr>
          <p:cNvSpPr txBox="1"/>
          <p:nvPr/>
        </p:nvSpPr>
        <p:spPr>
          <a:xfrm>
            <a:off x="7157166" y="1417739"/>
            <a:ext cx="279273" cy="307777"/>
          </a:xfrm>
          <a:prstGeom prst="rect">
            <a:avLst/>
          </a:prstGeom>
          <a:noFill/>
        </p:spPr>
        <p:txBody>
          <a:bodyPr wrap="square" rtlCol="0">
            <a:spAutoFit/>
          </a:bodyPr>
          <a:lstStyle/>
          <a:p>
            <a:r>
              <a:rPr lang="en-US" altLang="zh-CN" dirty="0">
                <a:solidFill>
                  <a:schemeClr val="accent3"/>
                </a:solidFill>
                <a:latin typeface="Calibri" panose="020F0502020204030204" pitchFamily="34" charset="0"/>
              </a:rPr>
              <a:t>C</a:t>
            </a:r>
            <a:endParaRPr lang="zh-CN" altLang="en-US" dirty="0">
              <a:solidFill>
                <a:schemeClr val="accent3"/>
              </a:solidFill>
              <a:latin typeface="Calibri" panose="020F0502020204030204" pitchFamily="34" charset="0"/>
            </a:endParaRPr>
          </a:p>
        </p:txBody>
      </p:sp>
      <p:sp>
        <p:nvSpPr>
          <p:cNvPr id="11" name="文本框 10">
            <a:extLst>
              <a:ext uri="{FF2B5EF4-FFF2-40B4-BE49-F238E27FC236}">
                <a16:creationId xmlns:a16="http://schemas.microsoft.com/office/drawing/2014/main" id="{80F64346-C050-4BBF-BB04-A8141FE3B2C2}"/>
              </a:ext>
            </a:extLst>
          </p:cNvPr>
          <p:cNvSpPr txBox="1"/>
          <p:nvPr/>
        </p:nvSpPr>
        <p:spPr>
          <a:xfrm>
            <a:off x="7253035" y="1989084"/>
            <a:ext cx="341789" cy="307777"/>
          </a:xfrm>
          <a:prstGeom prst="rect">
            <a:avLst/>
          </a:prstGeom>
          <a:noFill/>
        </p:spPr>
        <p:txBody>
          <a:bodyPr wrap="square" rtlCol="0">
            <a:spAutoFit/>
          </a:bodyPr>
          <a:lstStyle/>
          <a:p>
            <a:r>
              <a:rPr lang="en-US" altLang="zh-CN" dirty="0">
                <a:solidFill>
                  <a:schemeClr val="accent4"/>
                </a:solidFill>
                <a:latin typeface="Calibri" panose="020F0502020204030204" pitchFamily="34" charset="0"/>
              </a:rPr>
              <a:t>D</a:t>
            </a:r>
            <a:endParaRPr lang="zh-CN" altLang="en-US" dirty="0">
              <a:solidFill>
                <a:schemeClr val="accent4"/>
              </a:solidFill>
              <a:latin typeface="Calibri" panose="020F0502020204030204" pitchFamily="34" charset="0"/>
            </a:endParaRPr>
          </a:p>
        </p:txBody>
      </p:sp>
      <p:sp>
        <p:nvSpPr>
          <p:cNvPr id="12" name="文本框 11">
            <a:extLst>
              <a:ext uri="{FF2B5EF4-FFF2-40B4-BE49-F238E27FC236}">
                <a16:creationId xmlns:a16="http://schemas.microsoft.com/office/drawing/2014/main" id="{58119596-D73E-4A2A-AC40-67A27D08700D}"/>
              </a:ext>
            </a:extLst>
          </p:cNvPr>
          <p:cNvSpPr txBox="1"/>
          <p:nvPr/>
        </p:nvSpPr>
        <p:spPr>
          <a:xfrm>
            <a:off x="7245948" y="1018879"/>
            <a:ext cx="360240" cy="307777"/>
          </a:xfrm>
          <a:prstGeom prst="rect">
            <a:avLst/>
          </a:prstGeom>
          <a:noFill/>
        </p:spPr>
        <p:txBody>
          <a:bodyPr wrap="square" rtlCol="0">
            <a:spAutoFit/>
          </a:bodyPr>
          <a:lstStyle/>
          <a:p>
            <a:r>
              <a:rPr lang="en-US" altLang="zh-CN" dirty="0">
                <a:solidFill>
                  <a:schemeClr val="accent5"/>
                </a:solidFill>
                <a:latin typeface="Calibri" panose="020F0502020204030204" pitchFamily="34" charset="0"/>
              </a:rPr>
              <a:t>E</a:t>
            </a:r>
            <a:endParaRPr lang="zh-CN" altLang="en-US" dirty="0">
              <a:solidFill>
                <a:schemeClr val="accent5"/>
              </a:solidFill>
              <a:latin typeface="Calibri" panose="020F0502020204030204" pitchFamily="34" charset="0"/>
            </a:endParaRPr>
          </a:p>
        </p:txBody>
      </p:sp>
      <p:sp>
        <p:nvSpPr>
          <p:cNvPr id="14" name="文本框 13">
            <a:extLst>
              <a:ext uri="{FF2B5EF4-FFF2-40B4-BE49-F238E27FC236}">
                <a16:creationId xmlns:a16="http://schemas.microsoft.com/office/drawing/2014/main" id="{DF583524-D4A0-4683-A73A-3D872C0CD3F9}"/>
              </a:ext>
            </a:extLst>
          </p:cNvPr>
          <p:cNvSpPr txBox="1"/>
          <p:nvPr/>
        </p:nvSpPr>
        <p:spPr>
          <a:xfrm>
            <a:off x="7162632" y="1703412"/>
            <a:ext cx="295579" cy="307777"/>
          </a:xfrm>
          <a:prstGeom prst="rect">
            <a:avLst/>
          </a:prstGeom>
          <a:noFill/>
        </p:spPr>
        <p:txBody>
          <a:bodyPr wrap="square" rtlCol="0">
            <a:spAutoFit/>
          </a:bodyPr>
          <a:lstStyle/>
          <a:p>
            <a:r>
              <a:rPr lang="en-US" altLang="zh-CN" dirty="0">
                <a:solidFill>
                  <a:schemeClr val="accent6"/>
                </a:solidFill>
                <a:latin typeface="Calibri" panose="020F0502020204030204" pitchFamily="34" charset="0"/>
              </a:rPr>
              <a:t>X</a:t>
            </a:r>
            <a:endParaRPr lang="zh-CN" altLang="en-US" dirty="0">
              <a:solidFill>
                <a:schemeClr val="accent6"/>
              </a:solidFill>
              <a:latin typeface="Calibri" panose="020F0502020204030204" pitchFamily="34" charset="0"/>
            </a:endParaRPr>
          </a:p>
        </p:txBody>
      </p:sp>
    </p:spTree>
    <p:extLst>
      <p:ext uri="{BB962C8B-B14F-4D97-AF65-F5344CB8AC3E}">
        <p14:creationId xmlns:p14="http://schemas.microsoft.com/office/powerpoint/2010/main" val="2486428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17" grpId="0"/>
      <p:bldP spid="2" grpId="0"/>
      <p:bldP spid="7" grpId="0"/>
      <p:bldP spid="9" grpId="0"/>
      <p:bldP spid="11" grpId="0"/>
      <p:bldP spid="12"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1BC5C12-661B-4BC5-9DAB-238179804446}"/>
              </a:ext>
            </a:extLst>
          </p:cNvPr>
          <p:cNvSpPr>
            <a:spLocks noGrp="1"/>
          </p:cNvSpPr>
          <p:nvPr>
            <p:ph type="title"/>
          </p:nvPr>
        </p:nvSpPr>
        <p:spPr/>
        <p:txBody>
          <a:bodyPr/>
          <a:lstStyle/>
          <a:p>
            <a:r>
              <a:rPr lang="en-US" altLang="zh-CN" dirty="0"/>
              <a:t>Conclusion</a:t>
            </a:r>
            <a:endParaRPr lang="zh-CN" altLang="en-US" dirty="0"/>
          </a:p>
        </p:txBody>
      </p:sp>
      <p:sp>
        <p:nvSpPr>
          <p:cNvPr id="3" name="文本占位符 2">
            <a:extLst>
              <a:ext uri="{FF2B5EF4-FFF2-40B4-BE49-F238E27FC236}">
                <a16:creationId xmlns:a16="http://schemas.microsoft.com/office/drawing/2014/main" id="{E98D5F23-60CE-4378-B83B-55F921AF5B4B}"/>
              </a:ext>
            </a:extLst>
          </p:cNvPr>
          <p:cNvSpPr>
            <a:spLocks noGrp="1"/>
          </p:cNvSpPr>
          <p:nvPr>
            <p:ph type="body" idx="1"/>
          </p:nvPr>
        </p:nvSpPr>
        <p:spPr/>
        <p:txBody>
          <a:bodyPr/>
          <a:lstStyle/>
          <a:p>
            <a:r>
              <a:rPr lang="en-US" altLang="zh-CN" dirty="0"/>
              <a:t>The important properties in the milk are Solids and Solids non fat. The farmers are paid by the content of the solids non fat.</a:t>
            </a:r>
          </a:p>
          <a:p>
            <a:r>
              <a:rPr lang="en-US" altLang="zh-CN" dirty="0"/>
              <a:t>My task was to find simple methods to analyze the important properties of milk. I have shown that I have used traditional methods and produced realistic results. I investigated using spectroscopy. It’s very easy, quick and accurate to get the results. It’s also easy to record the data so we can have comparisons of different milk samples.</a:t>
            </a:r>
          </a:p>
        </p:txBody>
      </p:sp>
      <p:sp>
        <p:nvSpPr>
          <p:cNvPr id="5" name="文本框 4">
            <a:extLst>
              <a:ext uri="{FF2B5EF4-FFF2-40B4-BE49-F238E27FC236}">
                <a16:creationId xmlns:a16="http://schemas.microsoft.com/office/drawing/2014/main" id="{5DF322A8-A01E-4016-B32F-B1D1BD52AB6C}"/>
              </a:ext>
            </a:extLst>
          </p:cNvPr>
          <p:cNvSpPr txBox="1"/>
          <p:nvPr/>
        </p:nvSpPr>
        <p:spPr>
          <a:xfrm>
            <a:off x="8524651" y="4864767"/>
            <a:ext cx="431342" cy="338554"/>
          </a:xfrm>
          <a:prstGeom prst="rect">
            <a:avLst/>
          </a:prstGeom>
          <a:noFill/>
        </p:spPr>
        <p:txBody>
          <a:bodyPr wrap="square" rtlCol="0">
            <a:spAutoFit/>
          </a:bodyPr>
          <a:lstStyle/>
          <a:p>
            <a:r>
              <a:rPr lang="en-US" altLang="zh-CN" sz="1600" dirty="0">
                <a:solidFill>
                  <a:schemeClr val="bg1"/>
                </a:solidFill>
                <a:latin typeface="Calibri" panose="020F0502020204030204" pitchFamily="34" charset="0"/>
              </a:rPr>
              <a:t>28</a:t>
            </a:r>
            <a:endParaRPr lang="zh-CN" altLang="en-US" sz="1600" dirty="0">
              <a:solidFill>
                <a:schemeClr val="bg1"/>
              </a:solidFill>
              <a:latin typeface="Calibri" panose="020F0502020204030204" pitchFamily="34" charset="0"/>
            </a:endParaRPr>
          </a:p>
        </p:txBody>
      </p:sp>
    </p:spTree>
    <p:extLst>
      <p:ext uri="{BB962C8B-B14F-4D97-AF65-F5344CB8AC3E}">
        <p14:creationId xmlns:p14="http://schemas.microsoft.com/office/powerpoint/2010/main" val="28559479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Shape 276"/>
          <p:cNvSpPr txBox="1">
            <a:spLocks noGrp="1"/>
          </p:cNvSpPr>
          <p:nvPr>
            <p:ph type="title"/>
          </p:nvPr>
        </p:nvSpPr>
        <p:spPr>
          <a:xfrm>
            <a:off x="363750" y="554850"/>
            <a:ext cx="3855900" cy="4033800"/>
          </a:xfrm>
          <a:prstGeom prst="rect">
            <a:avLst/>
          </a:prstGeom>
        </p:spPr>
        <p:txBody>
          <a:bodyPr lIns="91425" tIns="91425" rIns="91425" bIns="91425" anchor="ctr" anchorCtr="0">
            <a:noAutofit/>
          </a:bodyPr>
          <a:lstStyle/>
          <a:p>
            <a:pPr lvl="0">
              <a:spcBef>
                <a:spcPts val="0"/>
              </a:spcBef>
              <a:buNone/>
            </a:pPr>
            <a:r>
              <a:rPr lang="en"/>
              <a:t>Bibliography</a:t>
            </a:r>
          </a:p>
        </p:txBody>
      </p:sp>
      <p:sp>
        <p:nvSpPr>
          <p:cNvPr id="277" name="Shape 277"/>
          <p:cNvSpPr txBox="1">
            <a:spLocks noGrp="1"/>
          </p:cNvSpPr>
          <p:nvPr>
            <p:ph type="body" idx="1"/>
          </p:nvPr>
        </p:nvSpPr>
        <p:spPr>
          <a:xfrm>
            <a:off x="4947374" y="554850"/>
            <a:ext cx="3855899" cy="4033800"/>
          </a:xfrm>
          <a:prstGeom prst="rect">
            <a:avLst/>
          </a:prstGeom>
        </p:spPr>
        <p:txBody>
          <a:bodyPr lIns="91425" tIns="91425" rIns="91425" bIns="91425" anchor="ctr" anchorCtr="0">
            <a:noAutofit/>
          </a:bodyPr>
          <a:lstStyle/>
          <a:p>
            <a:pPr lvl="0">
              <a:spcBef>
                <a:spcPts val="0"/>
              </a:spcBef>
              <a:buNone/>
            </a:pPr>
            <a:r>
              <a:rPr lang="en" dirty="0"/>
              <a:t>⧫ Teammates: Luke Roeven, Zuni Preece, Sai August, Tristan Harris, Anna Liu.</a:t>
            </a:r>
          </a:p>
          <a:p>
            <a:r>
              <a:rPr lang="en" dirty="0"/>
              <a:t>⧫ Teachers: Murray Chisholm, Kerry Parker, Tony Cairns, </a:t>
            </a:r>
            <a:r>
              <a:rPr lang="en-US" altLang="zh-CN" dirty="0"/>
              <a:t>Jack </a:t>
            </a:r>
            <a:r>
              <a:rPr lang="en-US" altLang="zh-CN" dirty="0" err="1"/>
              <a:t>Tregidga</a:t>
            </a:r>
            <a:endParaRPr lang="en" dirty="0"/>
          </a:p>
          <a:p>
            <a:pPr lvl="0" rtl="0">
              <a:spcBef>
                <a:spcPts val="0"/>
              </a:spcBef>
              <a:buNone/>
            </a:pPr>
            <a:r>
              <a:rPr lang="en" dirty="0"/>
              <a:t>⧫ Special Thanks: </a:t>
            </a:r>
            <a:r>
              <a:rPr lang="en-US" dirty="0" err="1"/>
              <a:t>CallaghamInnovation</a:t>
            </a:r>
            <a:r>
              <a:rPr lang="en-US" dirty="0"/>
              <a:t>, </a:t>
            </a:r>
            <a:r>
              <a:rPr lang="en" dirty="0"/>
              <a:t>Ryan Bright.</a:t>
            </a:r>
          </a:p>
        </p:txBody>
      </p:sp>
      <p:sp>
        <p:nvSpPr>
          <p:cNvPr id="278" name="Shape 278"/>
          <p:cNvSpPr txBox="1"/>
          <p:nvPr/>
        </p:nvSpPr>
        <p:spPr>
          <a:xfrm>
            <a:off x="311700" y="4113450"/>
            <a:ext cx="2074200" cy="860700"/>
          </a:xfrm>
          <a:prstGeom prst="rect">
            <a:avLst/>
          </a:prstGeom>
          <a:noFill/>
          <a:ln>
            <a:noFill/>
          </a:ln>
        </p:spPr>
        <p:txBody>
          <a:bodyPr lIns="91425" tIns="91425" rIns="91425" bIns="91425" anchor="t" anchorCtr="0">
            <a:noAutofit/>
          </a:bodyPr>
          <a:lstStyle/>
          <a:p>
            <a:pPr lvl="0" rtl="0">
              <a:spcBef>
                <a:spcPts val="0"/>
              </a:spcBef>
              <a:buNone/>
            </a:pPr>
            <a:r>
              <a:rPr lang="en" sz="900">
                <a:solidFill>
                  <a:schemeClr val="lt1"/>
                </a:solidFill>
                <a:latin typeface="Calibri"/>
                <a:ea typeface="Calibri"/>
                <a:cs typeface="Calibri"/>
                <a:sym typeface="Calibri"/>
              </a:rPr>
              <a:t>-----------------------------------------------</a:t>
            </a:r>
          </a:p>
          <a:p>
            <a:pPr lvl="0" rtl="0">
              <a:spcBef>
                <a:spcPts val="0"/>
              </a:spcBef>
              <a:buNone/>
            </a:pPr>
            <a:endParaRPr sz="900">
              <a:solidFill>
                <a:schemeClr val="lt1"/>
              </a:solidFill>
              <a:latin typeface="Calibri"/>
              <a:ea typeface="Calibri"/>
              <a:cs typeface="Calibri"/>
              <a:sym typeface="Calibri"/>
            </a:endParaRPr>
          </a:p>
          <a:p>
            <a:pPr lvl="0" rtl="0">
              <a:spcBef>
                <a:spcPts val="0"/>
              </a:spcBef>
              <a:buNone/>
            </a:pPr>
            <a:r>
              <a:rPr lang="en" sz="900">
                <a:solidFill>
                  <a:schemeClr val="lt1"/>
                </a:solidFill>
                <a:latin typeface="Calibri"/>
                <a:ea typeface="Calibri"/>
                <a:cs typeface="Calibri"/>
                <a:sym typeface="Calibri"/>
              </a:rPr>
              <a:t>5th IYNT 2017</a:t>
            </a:r>
          </a:p>
          <a:p>
            <a:pPr lvl="0" rtl="0">
              <a:spcBef>
                <a:spcPts val="0"/>
              </a:spcBef>
              <a:buNone/>
            </a:pPr>
            <a:endParaRPr sz="900">
              <a:solidFill>
                <a:schemeClr val="lt1"/>
              </a:solidFill>
              <a:latin typeface="Calibri"/>
              <a:ea typeface="Calibri"/>
              <a:cs typeface="Calibri"/>
              <a:sym typeface="Calibri"/>
            </a:endParaRPr>
          </a:p>
          <a:p>
            <a:pPr lvl="0" rtl="0">
              <a:spcBef>
                <a:spcPts val="0"/>
              </a:spcBef>
              <a:buNone/>
            </a:pPr>
            <a:r>
              <a:rPr lang="en" sz="900">
                <a:solidFill>
                  <a:schemeClr val="lt1"/>
                </a:solidFill>
                <a:latin typeface="Calibri"/>
                <a:ea typeface="Calibri"/>
                <a:cs typeface="Calibri"/>
                <a:sym typeface="Calibri"/>
              </a:rPr>
              <a:t>Wellington High School</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Shape 115"/>
          <p:cNvSpPr txBox="1">
            <a:spLocks noGrp="1"/>
          </p:cNvSpPr>
          <p:nvPr>
            <p:ph type="title"/>
          </p:nvPr>
        </p:nvSpPr>
        <p:spPr>
          <a:xfrm>
            <a:off x="311699" y="410000"/>
            <a:ext cx="2759691" cy="607800"/>
          </a:xfrm>
          <a:prstGeom prst="rect">
            <a:avLst/>
          </a:prstGeom>
        </p:spPr>
        <p:txBody>
          <a:bodyPr lIns="91425" tIns="91425" rIns="91425" bIns="91425" anchor="t" anchorCtr="0">
            <a:noAutofit/>
          </a:bodyPr>
          <a:lstStyle/>
          <a:p>
            <a:pPr lvl="0">
              <a:spcBef>
                <a:spcPts val="0"/>
              </a:spcBef>
              <a:buNone/>
            </a:pPr>
            <a:r>
              <a:rPr lang="en" dirty="0"/>
              <a:t>What</a:t>
            </a:r>
            <a:r>
              <a:rPr lang="en-US" dirty="0"/>
              <a:t>’s in </a:t>
            </a:r>
            <a:r>
              <a:rPr lang="en" dirty="0"/>
              <a:t>Milk?</a:t>
            </a:r>
          </a:p>
        </p:txBody>
      </p:sp>
      <p:sp>
        <p:nvSpPr>
          <p:cNvPr id="117" name="Shape 117"/>
          <p:cNvSpPr txBox="1"/>
          <p:nvPr/>
        </p:nvSpPr>
        <p:spPr>
          <a:xfrm>
            <a:off x="311700" y="4113450"/>
            <a:ext cx="2074200" cy="860700"/>
          </a:xfrm>
          <a:prstGeom prst="rect">
            <a:avLst/>
          </a:prstGeom>
          <a:noFill/>
          <a:ln>
            <a:noFill/>
          </a:ln>
        </p:spPr>
        <p:txBody>
          <a:bodyPr lIns="91425" tIns="91425" rIns="91425" bIns="91425" anchor="t" anchorCtr="0">
            <a:noAutofit/>
          </a:bodyPr>
          <a:lstStyle/>
          <a:p>
            <a:pPr lvl="0" rtl="0">
              <a:spcBef>
                <a:spcPts val="0"/>
              </a:spcBef>
              <a:buNone/>
            </a:pPr>
            <a:r>
              <a:rPr lang="en" sz="900" dirty="0">
                <a:solidFill>
                  <a:srgbClr val="434343"/>
                </a:solidFill>
                <a:latin typeface="Calibri"/>
                <a:ea typeface="Calibri"/>
                <a:cs typeface="Calibri"/>
                <a:sym typeface="Calibri"/>
              </a:rPr>
              <a:t>-------------------------------</a:t>
            </a:r>
          </a:p>
          <a:p>
            <a:pPr lvl="0" rtl="0">
              <a:spcBef>
                <a:spcPts val="0"/>
              </a:spcBef>
              <a:buNone/>
            </a:pPr>
            <a:endParaRPr sz="900" dirty="0">
              <a:solidFill>
                <a:srgbClr val="434343"/>
              </a:solidFill>
              <a:latin typeface="Calibri"/>
              <a:ea typeface="Calibri"/>
              <a:cs typeface="Calibri"/>
              <a:sym typeface="Calibri"/>
            </a:endParaRPr>
          </a:p>
          <a:p>
            <a:pPr lvl="0" rtl="0">
              <a:spcBef>
                <a:spcPts val="0"/>
              </a:spcBef>
              <a:buNone/>
            </a:pPr>
            <a:r>
              <a:rPr lang="en" sz="900" dirty="0">
                <a:solidFill>
                  <a:srgbClr val="434343"/>
                </a:solidFill>
                <a:latin typeface="Calibri"/>
                <a:ea typeface="Calibri"/>
                <a:cs typeface="Calibri"/>
                <a:sym typeface="Calibri"/>
              </a:rPr>
              <a:t>5th IYNT 2017</a:t>
            </a:r>
          </a:p>
          <a:p>
            <a:pPr lvl="0" rtl="0">
              <a:spcBef>
                <a:spcPts val="0"/>
              </a:spcBef>
              <a:buNone/>
            </a:pPr>
            <a:endParaRPr sz="900" dirty="0">
              <a:solidFill>
                <a:srgbClr val="434343"/>
              </a:solidFill>
              <a:latin typeface="Calibri"/>
              <a:ea typeface="Calibri"/>
              <a:cs typeface="Calibri"/>
              <a:sym typeface="Calibri"/>
            </a:endParaRPr>
          </a:p>
          <a:p>
            <a:pPr lvl="0" rtl="0">
              <a:spcBef>
                <a:spcPts val="0"/>
              </a:spcBef>
              <a:buNone/>
            </a:pPr>
            <a:r>
              <a:rPr lang="en" sz="900" dirty="0">
                <a:solidFill>
                  <a:srgbClr val="434343"/>
                </a:solidFill>
                <a:latin typeface="Calibri"/>
                <a:ea typeface="Calibri"/>
                <a:cs typeface="Calibri"/>
                <a:sym typeface="Calibri"/>
              </a:rPr>
              <a:t>Wellington High School</a:t>
            </a:r>
          </a:p>
        </p:txBody>
      </p:sp>
      <p:sp>
        <p:nvSpPr>
          <p:cNvPr id="6" name="文本框 5">
            <a:extLst>
              <a:ext uri="{FF2B5EF4-FFF2-40B4-BE49-F238E27FC236}">
                <a16:creationId xmlns:a16="http://schemas.microsoft.com/office/drawing/2014/main" id="{8DFB63FB-7107-430B-9113-C6A294A71ECB}"/>
              </a:ext>
            </a:extLst>
          </p:cNvPr>
          <p:cNvSpPr txBox="1"/>
          <p:nvPr/>
        </p:nvSpPr>
        <p:spPr>
          <a:xfrm>
            <a:off x="8524651" y="4868475"/>
            <a:ext cx="307649" cy="338554"/>
          </a:xfrm>
          <a:prstGeom prst="rect">
            <a:avLst/>
          </a:prstGeom>
          <a:noFill/>
        </p:spPr>
        <p:txBody>
          <a:bodyPr wrap="square" rtlCol="0">
            <a:spAutoFit/>
          </a:bodyPr>
          <a:lstStyle/>
          <a:p>
            <a:r>
              <a:rPr lang="en-US" altLang="zh-CN" sz="1600" dirty="0">
                <a:solidFill>
                  <a:schemeClr val="bg1"/>
                </a:solidFill>
                <a:latin typeface="Calibri" panose="020F0502020204030204" pitchFamily="34" charset="0"/>
              </a:rPr>
              <a:t>3</a:t>
            </a:r>
            <a:endParaRPr lang="zh-CN" altLang="en-US" sz="1600" dirty="0">
              <a:solidFill>
                <a:schemeClr val="bg1"/>
              </a:solidFill>
              <a:latin typeface="Calibri" panose="020F0502020204030204" pitchFamily="34" charset="0"/>
            </a:endParaRPr>
          </a:p>
        </p:txBody>
      </p:sp>
      <p:sp>
        <p:nvSpPr>
          <p:cNvPr id="3" name="左大括号 2">
            <a:extLst>
              <a:ext uri="{FF2B5EF4-FFF2-40B4-BE49-F238E27FC236}">
                <a16:creationId xmlns:a16="http://schemas.microsoft.com/office/drawing/2014/main" id="{3A2C8092-0C65-4D47-B309-1E9732A6BED8}"/>
              </a:ext>
            </a:extLst>
          </p:cNvPr>
          <p:cNvSpPr/>
          <p:nvPr/>
        </p:nvSpPr>
        <p:spPr>
          <a:xfrm>
            <a:off x="1621410" y="1140643"/>
            <a:ext cx="160255" cy="347849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2B31BFDC-27F1-4867-AF00-6DFF68471C59}"/>
              </a:ext>
            </a:extLst>
          </p:cNvPr>
          <p:cNvSpPr txBox="1"/>
          <p:nvPr/>
        </p:nvSpPr>
        <p:spPr>
          <a:xfrm>
            <a:off x="867265" y="2689157"/>
            <a:ext cx="610386" cy="369332"/>
          </a:xfrm>
          <a:prstGeom prst="rect">
            <a:avLst/>
          </a:prstGeom>
          <a:noFill/>
        </p:spPr>
        <p:txBody>
          <a:bodyPr wrap="square" rtlCol="0">
            <a:spAutoFit/>
          </a:bodyPr>
          <a:lstStyle/>
          <a:p>
            <a:r>
              <a:rPr lang="en-US" altLang="zh-CN" sz="1800" dirty="0">
                <a:latin typeface="Calibri" panose="020F0502020204030204" pitchFamily="34" charset="0"/>
                <a:cs typeface="Calibri" panose="020F0502020204030204" pitchFamily="34" charset="0"/>
              </a:rPr>
              <a:t>Milk</a:t>
            </a:r>
            <a:endParaRPr lang="zh-CN" altLang="en-US" sz="1800" dirty="0">
              <a:latin typeface="Calibri" panose="020F0502020204030204" pitchFamily="34" charset="0"/>
              <a:cs typeface="Calibri" panose="020F0502020204030204" pitchFamily="34" charset="0"/>
            </a:endParaRPr>
          </a:p>
        </p:txBody>
      </p:sp>
      <p:sp>
        <p:nvSpPr>
          <p:cNvPr id="5" name="文本框 4">
            <a:extLst>
              <a:ext uri="{FF2B5EF4-FFF2-40B4-BE49-F238E27FC236}">
                <a16:creationId xmlns:a16="http://schemas.microsoft.com/office/drawing/2014/main" id="{4CBB9CA0-A1E8-4794-801E-6975218BACA9}"/>
              </a:ext>
            </a:extLst>
          </p:cNvPr>
          <p:cNvSpPr txBox="1"/>
          <p:nvPr/>
        </p:nvSpPr>
        <p:spPr>
          <a:xfrm>
            <a:off x="1781665" y="986754"/>
            <a:ext cx="669303" cy="307777"/>
          </a:xfrm>
          <a:prstGeom prst="rect">
            <a:avLst/>
          </a:prstGeom>
          <a:noFill/>
        </p:spPr>
        <p:txBody>
          <a:bodyPr wrap="square" rtlCol="0">
            <a:spAutoFit/>
          </a:bodyPr>
          <a:lstStyle/>
          <a:p>
            <a:r>
              <a:rPr lang="en-US" altLang="zh-CN" dirty="0">
                <a:latin typeface="Calibri" panose="020F0502020204030204" pitchFamily="34" charset="0"/>
                <a:cs typeface="Calibri" panose="020F0502020204030204" pitchFamily="34" charset="0"/>
              </a:rPr>
              <a:t>Water</a:t>
            </a:r>
            <a:endParaRPr lang="zh-CN" altLang="en-US" dirty="0">
              <a:latin typeface="Calibri" panose="020F0502020204030204" pitchFamily="34" charset="0"/>
              <a:cs typeface="Calibri" panose="020F0502020204030204" pitchFamily="34" charset="0"/>
            </a:endParaRPr>
          </a:p>
        </p:txBody>
      </p:sp>
      <p:sp>
        <p:nvSpPr>
          <p:cNvPr id="7" name="文本框 6">
            <a:extLst>
              <a:ext uri="{FF2B5EF4-FFF2-40B4-BE49-F238E27FC236}">
                <a16:creationId xmlns:a16="http://schemas.microsoft.com/office/drawing/2014/main" id="{E5E3DDEC-8091-4E6E-A026-8F4040ED5E39}"/>
              </a:ext>
            </a:extLst>
          </p:cNvPr>
          <p:cNvSpPr txBox="1"/>
          <p:nvPr/>
        </p:nvSpPr>
        <p:spPr>
          <a:xfrm>
            <a:off x="1781665" y="2618277"/>
            <a:ext cx="604235" cy="523220"/>
          </a:xfrm>
          <a:prstGeom prst="rect">
            <a:avLst/>
          </a:prstGeom>
          <a:noFill/>
        </p:spPr>
        <p:txBody>
          <a:bodyPr wrap="square" rtlCol="0">
            <a:spAutoFit/>
          </a:bodyPr>
          <a:lstStyle/>
          <a:p>
            <a:r>
              <a:rPr lang="en-US" altLang="zh-CN" dirty="0">
                <a:latin typeface="Calibri" panose="020F0502020204030204" pitchFamily="34" charset="0"/>
                <a:cs typeface="Calibri" panose="020F0502020204030204" pitchFamily="34" charset="0"/>
              </a:rPr>
              <a:t>Milk Solids</a:t>
            </a:r>
            <a:endParaRPr lang="zh-CN" altLang="en-US" dirty="0">
              <a:latin typeface="Calibri" panose="020F0502020204030204" pitchFamily="34" charset="0"/>
              <a:cs typeface="Calibri" panose="020F0502020204030204" pitchFamily="34" charset="0"/>
            </a:endParaRPr>
          </a:p>
        </p:txBody>
      </p:sp>
      <p:sp>
        <p:nvSpPr>
          <p:cNvPr id="8" name="文本框 7">
            <a:extLst>
              <a:ext uri="{FF2B5EF4-FFF2-40B4-BE49-F238E27FC236}">
                <a16:creationId xmlns:a16="http://schemas.microsoft.com/office/drawing/2014/main" id="{AE9BC635-FD07-433A-A2C5-8DB876ED61E3}"/>
              </a:ext>
            </a:extLst>
          </p:cNvPr>
          <p:cNvSpPr txBox="1"/>
          <p:nvPr/>
        </p:nvSpPr>
        <p:spPr>
          <a:xfrm>
            <a:off x="1781665" y="4465243"/>
            <a:ext cx="3021747" cy="307777"/>
          </a:xfrm>
          <a:prstGeom prst="rect">
            <a:avLst/>
          </a:prstGeom>
          <a:noFill/>
        </p:spPr>
        <p:txBody>
          <a:bodyPr wrap="square" rtlCol="0">
            <a:spAutoFit/>
          </a:bodyPr>
          <a:lstStyle/>
          <a:p>
            <a:r>
              <a:rPr lang="en-US" altLang="zh-CN" dirty="0">
                <a:latin typeface="Calibri" panose="020F0502020204030204" pitchFamily="34" charset="0"/>
                <a:cs typeface="Calibri" panose="020F0502020204030204" pitchFamily="34" charset="0"/>
              </a:rPr>
              <a:t>Gas : Carbon dioxide, Nitrogen, Oxygen.</a:t>
            </a:r>
            <a:endParaRPr lang="zh-CN" altLang="en-US" dirty="0">
              <a:latin typeface="Calibri" panose="020F0502020204030204" pitchFamily="34" charset="0"/>
              <a:cs typeface="Calibri" panose="020F0502020204030204" pitchFamily="34" charset="0"/>
            </a:endParaRPr>
          </a:p>
        </p:txBody>
      </p:sp>
      <p:sp>
        <p:nvSpPr>
          <p:cNvPr id="13" name="左大括号 12">
            <a:extLst>
              <a:ext uri="{FF2B5EF4-FFF2-40B4-BE49-F238E27FC236}">
                <a16:creationId xmlns:a16="http://schemas.microsoft.com/office/drawing/2014/main" id="{8724367A-2769-493E-8831-06E0D7CCDD82}"/>
              </a:ext>
            </a:extLst>
          </p:cNvPr>
          <p:cNvSpPr/>
          <p:nvPr/>
        </p:nvSpPr>
        <p:spPr>
          <a:xfrm>
            <a:off x="2306901" y="1389073"/>
            <a:ext cx="138435" cy="29695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 name="文本框 9">
            <a:extLst>
              <a:ext uri="{FF2B5EF4-FFF2-40B4-BE49-F238E27FC236}">
                <a16:creationId xmlns:a16="http://schemas.microsoft.com/office/drawing/2014/main" id="{62D3CC67-9585-44A5-8DCC-B2D49AFE6BF3}"/>
              </a:ext>
            </a:extLst>
          </p:cNvPr>
          <p:cNvSpPr txBox="1"/>
          <p:nvPr/>
        </p:nvSpPr>
        <p:spPr>
          <a:xfrm>
            <a:off x="2445336" y="1216772"/>
            <a:ext cx="655163" cy="276999"/>
          </a:xfrm>
          <a:prstGeom prst="rect">
            <a:avLst/>
          </a:prstGeom>
          <a:noFill/>
        </p:spPr>
        <p:txBody>
          <a:bodyPr wrap="square" rtlCol="0">
            <a:spAutoFit/>
          </a:bodyPr>
          <a:lstStyle/>
          <a:p>
            <a:r>
              <a:rPr lang="en-US" altLang="zh-CN" sz="1200" dirty="0">
                <a:latin typeface="Calibri" panose="020F0502020204030204" pitchFamily="34" charset="0"/>
                <a:cs typeface="Calibri" panose="020F0502020204030204" pitchFamily="34" charset="0"/>
              </a:rPr>
              <a:t>Lipids</a:t>
            </a:r>
            <a:endParaRPr lang="zh-CN" altLang="en-US" sz="1200" dirty="0">
              <a:latin typeface="Calibri" panose="020F0502020204030204" pitchFamily="34" charset="0"/>
              <a:cs typeface="Calibri" panose="020F0502020204030204" pitchFamily="34" charset="0"/>
            </a:endParaRPr>
          </a:p>
        </p:txBody>
      </p:sp>
      <p:sp>
        <p:nvSpPr>
          <p:cNvPr id="11" name="文本框 10">
            <a:extLst>
              <a:ext uri="{FF2B5EF4-FFF2-40B4-BE49-F238E27FC236}">
                <a16:creationId xmlns:a16="http://schemas.microsoft.com/office/drawing/2014/main" id="{0661566C-FCEA-447C-A21F-B8702637D852}"/>
              </a:ext>
            </a:extLst>
          </p:cNvPr>
          <p:cNvSpPr txBox="1"/>
          <p:nvPr/>
        </p:nvSpPr>
        <p:spPr>
          <a:xfrm>
            <a:off x="2445336" y="2050564"/>
            <a:ext cx="754145" cy="276999"/>
          </a:xfrm>
          <a:prstGeom prst="rect">
            <a:avLst/>
          </a:prstGeom>
          <a:noFill/>
        </p:spPr>
        <p:txBody>
          <a:bodyPr wrap="square" rtlCol="0">
            <a:spAutoFit/>
          </a:bodyPr>
          <a:lstStyle/>
          <a:p>
            <a:r>
              <a:rPr lang="en-US" altLang="zh-CN" sz="1200" dirty="0">
                <a:latin typeface="Calibri" panose="020F0502020204030204" pitchFamily="34" charset="0"/>
                <a:cs typeface="Calibri" panose="020F0502020204030204" pitchFamily="34" charset="0"/>
              </a:rPr>
              <a:t>Protein</a:t>
            </a:r>
            <a:endParaRPr lang="zh-CN" altLang="en-US" sz="1200" dirty="0">
              <a:latin typeface="Calibri" panose="020F0502020204030204" pitchFamily="34" charset="0"/>
              <a:cs typeface="Calibri" panose="020F0502020204030204" pitchFamily="34" charset="0"/>
            </a:endParaRPr>
          </a:p>
        </p:txBody>
      </p:sp>
      <p:sp>
        <p:nvSpPr>
          <p:cNvPr id="12" name="文本框 11">
            <a:extLst>
              <a:ext uri="{FF2B5EF4-FFF2-40B4-BE49-F238E27FC236}">
                <a16:creationId xmlns:a16="http://schemas.microsoft.com/office/drawing/2014/main" id="{13C4A5C9-FB03-4145-8426-711BE09891A4}"/>
              </a:ext>
            </a:extLst>
          </p:cNvPr>
          <p:cNvSpPr txBox="1"/>
          <p:nvPr/>
        </p:nvSpPr>
        <p:spPr>
          <a:xfrm>
            <a:off x="2445336" y="2521221"/>
            <a:ext cx="976594" cy="461665"/>
          </a:xfrm>
          <a:prstGeom prst="rect">
            <a:avLst/>
          </a:prstGeom>
          <a:noFill/>
        </p:spPr>
        <p:txBody>
          <a:bodyPr wrap="square" rtlCol="0">
            <a:spAutoFit/>
          </a:bodyPr>
          <a:lstStyle/>
          <a:p>
            <a:r>
              <a:rPr lang="en-US" altLang="zh-CN" sz="1200" dirty="0">
                <a:latin typeface="Calibri" panose="020F0502020204030204" pitchFamily="34" charset="0"/>
                <a:cs typeface="Calibri" panose="020F0502020204030204" pitchFamily="34" charset="0"/>
              </a:rPr>
              <a:t>Nonprotein Compound :</a:t>
            </a:r>
            <a:endParaRPr lang="zh-CN" altLang="en-US" sz="1200" dirty="0">
              <a:latin typeface="Calibri" panose="020F0502020204030204" pitchFamily="34" charset="0"/>
              <a:cs typeface="Calibri" panose="020F0502020204030204" pitchFamily="34" charset="0"/>
            </a:endParaRPr>
          </a:p>
        </p:txBody>
      </p:sp>
      <p:sp>
        <p:nvSpPr>
          <p:cNvPr id="14" name="文本框 13">
            <a:extLst>
              <a:ext uri="{FF2B5EF4-FFF2-40B4-BE49-F238E27FC236}">
                <a16:creationId xmlns:a16="http://schemas.microsoft.com/office/drawing/2014/main" id="{BAED2106-E884-4BF0-BDDB-3B45332CC5EF}"/>
              </a:ext>
            </a:extLst>
          </p:cNvPr>
          <p:cNvSpPr txBox="1"/>
          <p:nvPr/>
        </p:nvSpPr>
        <p:spPr>
          <a:xfrm>
            <a:off x="2445336" y="3029444"/>
            <a:ext cx="1230197" cy="276999"/>
          </a:xfrm>
          <a:prstGeom prst="rect">
            <a:avLst/>
          </a:prstGeom>
          <a:noFill/>
        </p:spPr>
        <p:txBody>
          <a:bodyPr wrap="square" rtlCol="0">
            <a:spAutoFit/>
          </a:bodyPr>
          <a:lstStyle/>
          <a:p>
            <a:r>
              <a:rPr lang="en-US" altLang="zh-CN" sz="1200" dirty="0">
                <a:latin typeface="Calibri" panose="020F0502020204030204" pitchFamily="34" charset="0"/>
                <a:cs typeface="Calibri" panose="020F0502020204030204" pitchFamily="34" charset="0"/>
              </a:rPr>
              <a:t>Carbohydrates :</a:t>
            </a:r>
            <a:endParaRPr lang="zh-CN" altLang="en-US" sz="1200" dirty="0">
              <a:latin typeface="Calibri" panose="020F0502020204030204" pitchFamily="34" charset="0"/>
              <a:cs typeface="Calibri" panose="020F0502020204030204" pitchFamily="34" charset="0"/>
            </a:endParaRPr>
          </a:p>
        </p:txBody>
      </p:sp>
      <p:sp>
        <p:nvSpPr>
          <p:cNvPr id="15" name="文本框 14">
            <a:extLst>
              <a:ext uri="{FF2B5EF4-FFF2-40B4-BE49-F238E27FC236}">
                <a16:creationId xmlns:a16="http://schemas.microsoft.com/office/drawing/2014/main" id="{81AADDF9-F816-46DB-ACDD-77CC8E6E0E3A}"/>
              </a:ext>
            </a:extLst>
          </p:cNvPr>
          <p:cNvSpPr txBox="1"/>
          <p:nvPr/>
        </p:nvSpPr>
        <p:spPr>
          <a:xfrm>
            <a:off x="2445336" y="3430329"/>
            <a:ext cx="735291" cy="276999"/>
          </a:xfrm>
          <a:prstGeom prst="rect">
            <a:avLst/>
          </a:prstGeom>
          <a:noFill/>
        </p:spPr>
        <p:txBody>
          <a:bodyPr wrap="square" rtlCol="0">
            <a:spAutoFit/>
          </a:bodyPr>
          <a:lstStyle/>
          <a:p>
            <a:r>
              <a:rPr lang="en-US" altLang="zh-CN" sz="1200" dirty="0">
                <a:latin typeface="Calibri" panose="020F0502020204030204" pitchFamily="34" charset="0"/>
                <a:cs typeface="Calibri" panose="020F0502020204030204" pitchFamily="34" charset="0"/>
              </a:rPr>
              <a:t>Mineral :</a:t>
            </a:r>
            <a:endParaRPr lang="zh-CN" altLang="en-US" sz="1200" dirty="0">
              <a:latin typeface="Calibri" panose="020F0502020204030204" pitchFamily="34" charset="0"/>
              <a:cs typeface="Calibri" panose="020F0502020204030204" pitchFamily="34" charset="0"/>
            </a:endParaRPr>
          </a:p>
        </p:txBody>
      </p:sp>
      <p:sp>
        <p:nvSpPr>
          <p:cNvPr id="16" name="文本框 15">
            <a:extLst>
              <a:ext uri="{FF2B5EF4-FFF2-40B4-BE49-F238E27FC236}">
                <a16:creationId xmlns:a16="http://schemas.microsoft.com/office/drawing/2014/main" id="{422DFEB0-E165-44BC-9E88-1DEB010FE155}"/>
              </a:ext>
            </a:extLst>
          </p:cNvPr>
          <p:cNvSpPr txBox="1"/>
          <p:nvPr/>
        </p:nvSpPr>
        <p:spPr>
          <a:xfrm>
            <a:off x="2445336" y="3795704"/>
            <a:ext cx="787138" cy="276999"/>
          </a:xfrm>
          <a:prstGeom prst="rect">
            <a:avLst/>
          </a:prstGeom>
          <a:noFill/>
        </p:spPr>
        <p:txBody>
          <a:bodyPr wrap="square" rtlCol="0">
            <a:spAutoFit/>
          </a:bodyPr>
          <a:lstStyle/>
          <a:p>
            <a:r>
              <a:rPr lang="en-US" altLang="zh-CN" sz="1200" dirty="0">
                <a:latin typeface="Calibri" panose="020F0502020204030204" pitchFamily="34" charset="0"/>
                <a:cs typeface="Calibri" panose="020F0502020204030204" pitchFamily="34" charset="0"/>
              </a:rPr>
              <a:t>Pigment :</a:t>
            </a:r>
            <a:endParaRPr lang="zh-CN" altLang="en-US" sz="1200" dirty="0">
              <a:latin typeface="Calibri" panose="020F0502020204030204" pitchFamily="34" charset="0"/>
              <a:cs typeface="Calibri" panose="020F0502020204030204" pitchFamily="34" charset="0"/>
            </a:endParaRPr>
          </a:p>
        </p:txBody>
      </p:sp>
      <p:sp>
        <p:nvSpPr>
          <p:cNvPr id="17" name="文本框 16">
            <a:extLst>
              <a:ext uri="{FF2B5EF4-FFF2-40B4-BE49-F238E27FC236}">
                <a16:creationId xmlns:a16="http://schemas.microsoft.com/office/drawing/2014/main" id="{50ADE734-7E13-4C2B-9979-E0892AC06257}"/>
              </a:ext>
            </a:extLst>
          </p:cNvPr>
          <p:cNvSpPr txBox="1"/>
          <p:nvPr/>
        </p:nvSpPr>
        <p:spPr>
          <a:xfrm>
            <a:off x="2445336" y="4028745"/>
            <a:ext cx="1833513" cy="276999"/>
          </a:xfrm>
          <a:prstGeom prst="rect">
            <a:avLst/>
          </a:prstGeom>
          <a:noFill/>
        </p:spPr>
        <p:txBody>
          <a:bodyPr wrap="square" rtlCol="0">
            <a:spAutoFit/>
          </a:bodyPr>
          <a:lstStyle/>
          <a:p>
            <a:r>
              <a:rPr lang="en-US" altLang="zh-CN" sz="1200" dirty="0">
                <a:latin typeface="Calibri" panose="020F0502020204030204" pitchFamily="34" charset="0"/>
                <a:cs typeface="Calibri" panose="020F0502020204030204" pitchFamily="34" charset="0"/>
              </a:rPr>
              <a:t>Water Soluble Vitamins :</a:t>
            </a:r>
            <a:endParaRPr lang="zh-CN" altLang="en-US" sz="1200" dirty="0">
              <a:latin typeface="Calibri" panose="020F0502020204030204" pitchFamily="34" charset="0"/>
              <a:cs typeface="Calibri" panose="020F0502020204030204" pitchFamily="34" charset="0"/>
            </a:endParaRPr>
          </a:p>
        </p:txBody>
      </p:sp>
      <p:sp>
        <p:nvSpPr>
          <p:cNvPr id="22" name="左大括号 21">
            <a:extLst>
              <a:ext uri="{FF2B5EF4-FFF2-40B4-BE49-F238E27FC236}">
                <a16:creationId xmlns:a16="http://schemas.microsoft.com/office/drawing/2014/main" id="{1408A157-2F5C-4544-9323-306D86C6CCA3}"/>
              </a:ext>
            </a:extLst>
          </p:cNvPr>
          <p:cNvSpPr/>
          <p:nvPr/>
        </p:nvSpPr>
        <p:spPr>
          <a:xfrm>
            <a:off x="2976204" y="1060795"/>
            <a:ext cx="95187" cy="607698"/>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3" name="左大括号 22">
            <a:extLst>
              <a:ext uri="{FF2B5EF4-FFF2-40B4-BE49-F238E27FC236}">
                <a16:creationId xmlns:a16="http://schemas.microsoft.com/office/drawing/2014/main" id="{3F232CBE-8338-4E02-8D71-90136BE2DE6D}"/>
              </a:ext>
            </a:extLst>
          </p:cNvPr>
          <p:cNvSpPr/>
          <p:nvPr/>
        </p:nvSpPr>
        <p:spPr>
          <a:xfrm>
            <a:off x="3060491" y="1886824"/>
            <a:ext cx="95187" cy="607698"/>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9" name="文本框 18">
            <a:extLst>
              <a:ext uri="{FF2B5EF4-FFF2-40B4-BE49-F238E27FC236}">
                <a16:creationId xmlns:a16="http://schemas.microsoft.com/office/drawing/2014/main" id="{EBD7555E-C002-492F-8A7E-6BB5388962FE}"/>
              </a:ext>
            </a:extLst>
          </p:cNvPr>
          <p:cNvSpPr txBox="1"/>
          <p:nvPr/>
        </p:nvSpPr>
        <p:spPr>
          <a:xfrm>
            <a:off x="3051725" y="902376"/>
            <a:ext cx="370205" cy="261610"/>
          </a:xfrm>
          <a:prstGeom prst="rect">
            <a:avLst/>
          </a:prstGeom>
          <a:noFill/>
        </p:spPr>
        <p:txBody>
          <a:bodyPr wrap="square" rtlCol="0">
            <a:spAutoFit/>
          </a:bodyPr>
          <a:lstStyle/>
          <a:p>
            <a:r>
              <a:rPr lang="en-US" altLang="zh-CN" sz="1100" dirty="0">
                <a:latin typeface="Calibri" panose="020F0502020204030204" pitchFamily="34" charset="0"/>
                <a:cs typeface="Calibri" panose="020F0502020204030204" pitchFamily="34" charset="0"/>
              </a:rPr>
              <a:t>Fat</a:t>
            </a:r>
            <a:endParaRPr lang="zh-CN" altLang="en-US" sz="1100" dirty="0">
              <a:latin typeface="Calibri" panose="020F0502020204030204" pitchFamily="34" charset="0"/>
              <a:cs typeface="Calibri" panose="020F0502020204030204" pitchFamily="34" charset="0"/>
            </a:endParaRPr>
          </a:p>
        </p:txBody>
      </p:sp>
      <p:sp>
        <p:nvSpPr>
          <p:cNvPr id="20" name="文本框 19">
            <a:extLst>
              <a:ext uri="{FF2B5EF4-FFF2-40B4-BE49-F238E27FC236}">
                <a16:creationId xmlns:a16="http://schemas.microsoft.com/office/drawing/2014/main" id="{6346F55F-DFD7-4035-86F9-0908B6DC7139}"/>
              </a:ext>
            </a:extLst>
          </p:cNvPr>
          <p:cNvSpPr txBox="1"/>
          <p:nvPr/>
        </p:nvSpPr>
        <p:spPr>
          <a:xfrm>
            <a:off x="3041015" y="1161056"/>
            <a:ext cx="1247616" cy="261610"/>
          </a:xfrm>
          <a:prstGeom prst="rect">
            <a:avLst/>
          </a:prstGeom>
          <a:noFill/>
        </p:spPr>
        <p:txBody>
          <a:bodyPr wrap="square" rtlCol="0">
            <a:spAutoFit/>
          </a:bodyPr>
          <a:lstStyle/>
          <a:p>
            <a:r>
              <a:rPr lang="en-US" altLang="zh-CN" sz="1100" dirty="0">
                <a:latin typeface="Calibri" panose="020F0502020204030204" pitchFamily="34" charset="0"/>
                <a:cs typeface="Calibri" panose="020F0502020204030204" pitchFamily="34" charset="0"/>
              </a:rPr>
              <a:t>Complex Lipids</a:t>
            </a:r>
            <a:endParaRPr lang="zh-CN" altLang="en-US" sz="1100" dirty="0">
              <a:latin typeface="Calibri" panose="020F0502020204030204" pitchFamily="34" charset="0"/>
              <a:cs typeface="Calibri" panose="020F0502020204030204" pitchFamily="34" charset="0"/>
            </a:endParaRPr>
          </a:p>
        </p:txBody>
      </p:sp>
      <p:sp>
        <p:nvSpPr>
          <p:cNvPr id="21" name="文本框 20">
            <a:extLst>
              <a:ext uri="{FF2B5EF4-FFF2-40B4-BE49-F238E27FC236}">
                <a16:creationId xmlns:a16="http://schemas.microsoft.com/office/drawing/2014/main" id="{3A405A2A-0321-4BD3-BDA3-27CCEA036BF7}"/>
              </a:ext>
            </a:extLst>
          </p:cNvPr>
          <p:cNvSpPr txBox="1"/>
          <p:nvPr/>
        </p:nvSpPr>
        <p:spPr>
          <a:xfrm>
            <a:off x="3060434" y="1519199"/>
            <a:ext cx="1814660" cy="261610"/>
          </a:xfrm>
          <a:prstGeom prst="rect">
            <a:avLst/>
          </a:prstGeom>
          <a:noFill/>
        </p:spPr>
        <p:txBody>
          <a:bodyPr wrap="square" rtlCol="0">
            <a:spAutoFit/>
          </a:bodyPr>
          <a:lstStyle/>
          <a:p>
            <a:r>
              <a:rPr lang="en-US" altLang="zh-CN" sz="1100" dirty="0">
                <a:latin typeface="Calibri" panose="020F0502020204030204" pitchFamily="34" charset="0"/>
                <a:cs typeface="Calibri" panose="020F0502020204030204" pitchFamily="34" charset="0"/>
              </a:rPr>
              <a:t>Lipids Soluble Vitamins :</a:t>
            </a:r>
            <a:endParaRPr lang="zh-CN" altLang="en-US" sz="1100" dirty="0">
              <a:latin typeface="Calibri" panose="020F0502020204030204" pitchFamily="34" charset="0"/>
              <a:cs typeface="Calibri" panose="020F0502020204030204" pitchFamily="34" charset="0"/>
            </a:endParaRPr>
          </a:p>
        </p:txBody>
      </p:sp>
      <p:sp>
        <p:nvSpPr>
          <p:cNvPr id="24" name="文本框 23">
            <a:extLst>
              <a:ext uri="{FF2B5EF4-FFF2-40B4-BE49-F238E27FC236}">
                <a16:creationId xmlns:a16="http://schemas.microsoft.com/office/drawing/2014/main" id="{8785BD03-FD74-4F4F-8186-B50534890B9C}"/>
              </a:ext>
            </a:extLst>
          </p:cNvPr>
          <p:cNvSpPr txBox="1"/>
          <p:nvPr/>
        </p:nvSpPr>
        <p:spPr>
          <a:xfrm>
            <a:off x="3147371" y="1775333"/>
            <a:ext cx="660942" cy="261610"/>
          </a:xfrm>
          <a:prstGeom prst="rect">
            <a:avLst/>
          </a:prstGeom>
          <a:noFill/>
        </p:spPr>
        <p:txBody>
          <a:bodyPr wrap="square" rtlCol="0">
            <a:spAutoFit/>
          </a:bodyPr>
          <a:lstStyle/>
          <a:p>
            <a:r>
              <a:rPr lang="en-US" altLang="zh-CN" sz="1100" dirty="0">
                <a:latin typeface="Calibri" panose="020F0502020204030204" pitchFamily="34" charset="0"/>
                <a:cs typeface="Calibri" panose="020F0502020204030204" pitchFamily="34" charset="0"/>
              </a:rPr>
              <a:t>Casein</a:t>
            </a:r>
            <a:endParaRPr lang="zh-CN" altLang="en-US" sz="1100" dirty="0">
              <a:latin typeface="Calibri" panose="020F0502020204030204" pitchFamily="34" charset="0"/>
              <a:cs typeface="Calibri" panose="020F0502020204030204" pitchFamily="34" charset="0"/>
            </a:endParaRPr>
          </a:p>
        </p:txBody>
      </p:sp>
      <p:sp>
        <p:nvSpPr>
          <p:cNvPr id="25" name="文本框 24">
            <a:extLst>
              <a:ext uri="{FF2B5EF4-FFF2-40B4-BE49-F238E27FC236}">
                <a16:creationId xmlns:a16="http://schemas.microsoft.com/office/drawing/2014/main" id="{5784705B-8CAA-4DBD-9F6D-5CB49FF94F0E}"/>
              </a:ext>
            </a:extLst>
          </p:cNvPr>
          <p:cNvSpPr txBox="1"/>
          <p:nvPr/>
        </p:nvSpPr>
        <p:spPr>
          <a:xfrm>
            <a:off x="3332719" y="2076350"/>
            <a:ext cx="1108569" cy="261610"/>
          </a:xfrm>
          <a:prstGeom prst="rect">
            <a:avLst/>
          </a:prstGeom>
          <a:noFill/>
        </p:spPr>
        <p:txBody>
          <a:bodyPr wrap="square" rtlCol="0">
            <a:spAutoFit/>
          </a:bodyPr>
          <a:lstStyle/>
          <a:p>
            <a:r>
              <a:rPr lang="en-US" altLang="zh-CN" sz="1100" dirty="0">
                <a:latin typeface="Calibri" panose="020F0502020204030204" pitchFamily="34" charset="0"/>
                <a:cs typeface="Calibri" panose="020F0502020204030204" pitchFamily="34" charset="0"/>
              </a:rPr>
              <a:t>Whey Protein</a:t>
            </a:r>
            <a:endParaRPr lang="zh-CN" altLang="en-US" sz="1100" dirty="0">
              <a:latin typeface="Calibri" panose="020F0502020204030204" pitchFamily="34" charset="0"/>
              <a:cs typeface="Calibri" panose="020F0502020204030204" pitchFamily="34" charset="0"/>
            </a:endParaRPr>
          </a:p>
        </p:txBody>
      </p:sp>
      <p:sp>
        <p:nvSpPr>
          <p:cNvPr id="26" name="文本框 25">
            <a:extLst>
              <a:ext uri="{FF2B5EF4-FFF2-40B4-BE49-F238E27FC236}">
                <a16:creationId xmlns:a16="http://schemas.microsoft.com/office/drawing/2014/main" id="{92B1E1E2-4F80-414B-8F41-E748609A12F4}"/>
              </a:ext>
            </a:extLst>
          </p:cNvPr>
          <p:cNvSpPr txBox="1"/>
          <p:nvPr/>
        </p:nvSpPr>
        <p:spPr>
          <a:xfrm>
            <a:off x="3155678" y="2325102"/>
            <a:ext cx="1530190" cy="261610"/>
          </a:xfrm>
          <a:prstGeom prst="rect">
            <a:avLst/>
          </a:prstGeom>
          <a:noFill/>
        </p:spPr>
        <p:txBody>
          <a:bodyPr wrap="square" rtlCol="0">
            <a:spAutoFit/>
          </a:bodyPr>
          <a:lstStyle/>
          <a:p>
            <a:r>
              <a:rPr lang="en-US" altLang="zh-CN" sz="1100" dirty="0">
                <a:latin typeface="Calibri" panose="020F0502020204030204" pitchFamily="34" charset="0"/>
                <a:cs typeface="Calibri" panose="020F0502020204030204" pitchFamily="34" charset="0"/>
              </a:rPr>
              <a:t>Fat Globulin Protein</a:t>
            </a:r>
            <a:endParaRPr lang="zh-CN" altLang="en-US" sz="1100" dirty="0">
              <a:latin typeface="Calibri" panose="020F0502020204030204" pitchFamily="34" charset="0"/>
              <a:cs typeface="Calibri" panose="020F0502020204030204" pitchFamily="34" charset="0"/>
            </a:endParaRPr>
          </a:p>
        </p:txBody>
      </p:sp>
      <p:sp>
        <p:nvSpPr>
          <p:cNvPr id="27" name="文本框 26">
            <a:extLst>
              <a:ext uri="{FF2B5EF4-FFF2-40B4-BE49-F238E27FC236}">
                <a16:creationId xmlns:a16="http://schemas.microsoft.com/office/drawing/2014/main" id="{DFCA18ED-EE6F-47A5-83E1-5724FF6F99D1}"/>
              </a:ext>
            </a:extLst>
          </p:cNvPr>
          <p:cNvSpPr txBox="1"/>
          <p:nvPr/>
        </p:nvSpPr>
        <p:spPr>
          <a:xfrm>
            <a:off x="3311917" y="2712053"/>
            <a:ext cx="3148267" cy="276999"/>
          </a:xfrm>
          <a:prstGeom prst="rect">
            <a:avLst/>
          </a:prstGeom>
          <a:noFill/>
        </p:spPr>
        <p:txBody>
          <a:bodyPr wrap="square" rtlCol="0">
            <a:spAutoFit/>
          </a:bodyPr>
          <a:lstStyle/>
          <a:p>
            <a:r>
              <a:rPr lang="en-US" altLang="zh-CN" sz="1200" dirty="0">
                <a:latin typeface="Calibri" panose="020F0502020204030204" pitchFamily="34" charset="0"/>
                <a:cs typeface="Calibri" panose="020F0502020204030204" pitchFamily="34" charset="0"/>
              </a:rPr>
              <a:t>Urea, Amino Acids, Creatine, Creatinine etc.</a:t>
            </a:r>
            <a:endParaRPr lang="zh-CN" altLang="en-US" sz="1200" dirty="0">
              <a:latin typeface="Calibri" panose="020F0502020204030204" pitchFamily="34" charset="0"/>
              <a:cs typeface="Calibri" panose="020F0502020204030204" pitchFamily="34" charset="0"/>
            </a:endParaRPr>
          </a:p>
        </p:txBody>
      </p:sp>
      <p:sp>
        <p:nvSpPr>
          <p:cNvPr id="28" name="文本框 27">
            <a:extLst>
              <a:ext uri="{FF2B5EF4-FFF2-40B4-BE49-F238E27FC236}">
                <a16:creationId xmlns:a16="http://schemas.microsoft.com/office/drawing/2014/main" id="{A6F81E47-9729-4DEF-A8CA-9C0B64E1FEA1}"/>
              </a:ext>
            </a:extLst>
          </p:cNvPr>
          <p:cNvSpPr txBox="1"/>
          <p:nvPr/>
        </p:nvSpPr>
        <p:spPr>
          <a:xfrm>
            <a:off x="3601269" y="3029443"/>
            <a:ext cx="2909090" cy="276999"/>
          </a:xfrm>
          <a:prstGeom prst="rect">
            <a:avLst/>
          </a:prstGeom>
          <a:noFill/>
        </p:spPr>
        <p:txBody>
          <a:bodyPr wrap="square" rtlCol="0">
            <a:spAutoFit/>
          </a:bodyPr>
          <a:lstStyle/>
          <a:p>
            <a:r>
              <a:rPr lang="en-US" altLang="zh-CN" sz="1200" dirty="0">
                <a:latin typeface="Calibri" panose="020F0502020204030204" pitchFamily="34" charset="0"/>
                <a:cs typeface="Calibri" panose="020F0502020204030204" pitchFamily="34" charset="0"/>
              </a:rPr>
              <a:t>Lactose, Glucose, Oligosaccharides etc.</a:t>
            </a:r>
            <a:endParaRPr lang="zh-CN" altLang="en-US" sz="1200" dirty="0">
              <a:latin typeface="Calibri" panose="020F0502020204030204" pitchFamily="34" charset="0"/>
              <a:cs typeface="Calibri" panose="020F0502020204030204" pitchFamily="34" charset="0"/>
            </a:endParaRPr>
          </a:p>
        </p:txBody>
      </p:sp>
      <p:sp>
        <p:nvSpPr>
          <p:cNvPr id="32" name="左大括号 31">
            <a:extLst>
              <a:ext uri="{FF2B5EF4-FFF2-40B4-BE49-F238E27FC236}">
                <a16:creationId xmlns:a16="http://schemas.microsoft.com/office/drawing/2014/main" id="{AC290918-AE8A-40F6-878B-96A7B5CB75EC}"/>
              </a:ext>
            </a:extLst>
          </p:cNvPr>
          <p:cNvSpPr/>
          <p:nvPr/>
        </p:nvSpPr>
        <p:spPr>
          <a:xfrm>
            <a:off x="3147371" y="3340219"/>
            <a:ext cx="76796" cy="46207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9" name="文本框 28">
            <a:extLst>
              <a:ext uri="{FF2B5EF4-FFF2-40B4-BE49-F238E27FC236}">
                <a16:creationId xmlns:a16="http://schemas.microsoft.com/office/drawing/2014/main" id="{3704901C-B48A-4B13-B532-30C0068CCA6B}"/>
              </a:ext>
            </a:extLst>
          </p:cNvPr>
          <p:cNvSpPr txBox="1"/>
          <p:nvPr/>
        </p:nvSpPr>
        <p:spPr>
          <a:xfrm>
            <a:off x="3180627" y="3285287"/>
            <a:ext cx="1241229" cy="261610"/>
          </a:xfrm>
          <a:prstGeom prst="rect">
            <a:avLst/>
          </a:prstGeom>
          <a:noFill/>
        </p:spPr>
        <p:txBody>
          <a:bodyPr wrap="square" rtlCol="0">
            <a:spAutoFit/>
          </a:bodyPr>
          <a:lstStyle/>
          <a:p>
            <a:r>
              <a:rPr lang="en-US" altLang="zh-CN" sz="1100" dirty="0">
                <a:latin typeface="Calibri" panose="020F0502020204030204" pitchFamily="34" charset="0"/>
                <a:cs typeface="Calibri" panose="020F0502020204030204" pitchFamily="34" charset="0"/>
              </a:rPr>
              <a:t>Main Elements :</a:t>
            </a:r>
            <a:endParaRPr lang="zh-CN" altLang="en-US" sz="1100" dirty="0">
              <a:latin typeface="Calibri" panose="020F0502020204030204" pitchFamily="34" charset="0"/>
              <a:cs typeface="Calibri" panose="020F0502020204030204" pitchFamily="34" charset="0"/>
            </a:endParaRPr>
          </a:p>
        </p:txBody>
      </p:sp>
      <p:sp>
        <p:nvSpPr>
          <p:cNvPr id="30" name="文本框 29">
            <a:extLst>
              <a:ext uri="{FF2B5EF4-FFF2-40B4-BE49-F238E27FC236}">
                <a16:creationId xmlns:a16="http://schemas.microsoft.com/office/drawing/2014/main" id="{4F0FC421-8CEE-4CE1-B03E-8A4B6643AC3F}"/>
              </a:ext>
            </a:extLst>
          </p:cNvPr>
          <p:cNvSpPr txBox="1"/>
          <p:nvPr/>
        </p:nvSpPr>
        <p:spPr>
          <a:xfrm>
            <a:off x="3182261" y="3589184"/>
            <a:ext cx="1305779" cy="261610"/>
          </a:xfrm>
          <a:prstGeom prst="rect">
            <a:avLst/>
          </a:prstGeom>
          <a:noFill/>
        </p:spPr>
        <p:txBody>
          <a:bodyPr wrap="square" rtlCol="0">
            <a:spAutoFit/>
          </a:bodyPr>
          <a:lstStyle/>
          <a:p>
            <a:r>
              <a:rPr lang="en-US" altLang="zh-CN" sz="1100" dirty="0">
                <a:latin typeface="Calibri" panose="020F0502020204030204" pitchFamily="34" charset="0"/>
                <a:cs typeface="Calibri" panose="020F0502020204030204" pitchFamily="34" charset="0"/>
              </a:rPr>
              <a:t>Trace Elements :</a:t>
            </a:r>
            <a:endParaRPr lang="zh-CN" altLang="en-US" sz="1100" dirty="0">
              <a:latin typeface="Calibri" panose="020F0502020204030204" pitchFamily="34" charset="0"/>
              <a:cs typeface="Calibri" panose="020F0502020204030204" pitchFamily="34" charset="0"/>
            </a:endParaRPr>
          </a:p>
        </p:txBody>
      </p:sp>
      <p:sp>
        <p:nvSpPr>
          <p:cNvPr id="36" name="左大括号 35">
            <a:extLst>
              <a:ext uri="{FF2B5EF4-FFF2-40B4-BE49-F238E27FC236}">
                <a16:creationId xmlns:a16="http://schemas.microsoft.com/office/drawing/2014/main" id="{4E71B4F7-3006-43C1-9864-8A2022767D77}"/>
              </a:ext>
            </a:extLst>
          </p:cNvPr>
          <p:cNvSpPr/>
          <p:nvPr/>
        </p:nvSpPr>
        <p:spPr>
          <a:xfrm>
            <a:off x="4216032" y="1113237"/>
            <a:ext cx="72599" cy="37506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3" name="文本框 32">
            <a:extLst>
              <a:ext uri="{FF2B5EF4-FFF2-40B4-BE49-F238E27FC236}">
                <a16:creationId xmlns:a16="http://schemas.microsoft.com/office/drawing/2014/main" id="{A526CF3D-E625-47FC-81A8-14DE855A4E12}"/>
              </a:ext>
            </a:extLst>
          </p:cNvPr>
          <p:cNvSpPr txBox="1"/>
          <p:nvPr/>
        </p:nvSpPr>
        <p:spPr>
          <a:xfrm>
            <a:off x="4485624" y="1512811"/>
            <a:ext cx="3777183" cy="276999"/>
          </a:xfrm>
          <a:prstGeom prst="rect">
            <a:avLst/>
          </a:prstGeom>
          <a:noFill/>
        </p:spPr>
        <p:txBody>
          <a:bodyPr wrap="square" rtlCol="0">
            <a:spAutoFit/>
          </a:bodyPr>
          <a:lstStyle/>
          <a:p>
            <a:r>
              <a:rPr lang="en-US" altLang="zh-CN" sz="1200" dirty="0">
                <a:latin typeface="Calibri" panose="020F0502020204030204" pitchFamily="34" charset="0"/>
                <a:cs typeface="Calibri" panose="020F0502020204030204" pitchFamily="34" charset="0"/>
              </a:rPr>
              <a:t>Vitamin A, Vitamin D, Vitamin E, Vitamin K, Carotene.</a:t>
            </a:r>
            <a:endParaRPr lang="zh-CN" altLang="en-US" sz="1200" dirty="0">
              <a:latin typeface="Calibri" panose="020F0502020204030204" pitchFamily="34" charset="0"/>
              <a:cs typeface="Calibri" panose="020F0502020204030204" pitchFamily="34" charset="0"/>
            </a:endParaRPr>
          </a:p>
        </p:txBody>
      </p:sp>
      <p:sp>
        <p:nvSpPr>
          <p:cNvPr id="34" name="文本框 33">
            <a:extLst>
              <a:ext uri="{FF2B5EF4-FFF2-40B4-BE49-F238E27FC236}">
                <a16:creationId xmlns:a16="http://schemas.microsoft.com/office/drawing/2014/main" id="{DD0BB6A0-E525-435E-AC25-5B9880994B7E}"/>
              </a:ext>
            </a:extLst>
          </p:cNvPr>
          <p:cNvSpPr txBox="1"/>
          <p:nvPr/>
        </p:nvSpPr>
        <p:spPr>
          <a:xfrm>
            <a:off x="4288631" y="965135"/>
            <a:ext cx="1065286" cy="261610"/>
          </a:xfrm>
          <a:prstGeom prst="rect">
            <a:avLst/>
          </a:prstGeom>
          <a:noFill/>
        </p:spPr>
        <p:txBody>
          <a:bodyPr wrap="square" rtlCol="0">
            <a:spAutoFit/>
          </a:bodyPr>
          <a:lstStyle/>
          <a:p>
            <a:r>
              <a:rPr lang="en-US" altLang="zh-CN" sz="1050" dirty="0">
                <a:latin typeface="Calibri" panose="020F0502020204030204" pitchFamily="34" charset="0"/>
                <a:cs typeface="Calibri" panose="020F0502020204030204" pitchFamily="34" charset="0"/>
              </a:rPr>
              <a:t>Phospholipids</a:t>
            </a:r>
            <a:endParaRPr lang="zh-CN" altLang="en-US" sz="1050" dirty="0">
              <a:latin typeface="Calibri" panose="020F0502020204030204" pitchFamily="34" charset="0"/>
              <a:cs typeface="Calibri" panose="020F0502020204030204" pitchFamily="34" charset="0"/>
            </a:endParaRPr>
          </a:p>
        </p:txBody>
      </p:sp>
      <p:sp>
        <p:nvSpPr>
          <p:cNvPr id="35" name="文本框 34">
            <a:extLst>
              <a:ext uri="{FF2B5EF4-FFF2-40B4-BE49-F238E27FC236}">
                <a16:creationId xmlns:a16="http://schemas.microsoft.com/office/drawing/2014/main" id="{3568C607-D34D-4A2B-895B-F31D96756B98}"/>
              </a:ext>
            </a:extLst>
          </p:cNvPr>
          <p:cNvSpPr txBox="1"/>
          <p:nvPr/>
        </p:nvSpPr>
        <p:spPr>
          <a:xfrm>
            <a:off x="4288631" y="1154976"/>
            <a:ext cx="876008" cy="261610"/>
          </a:xfrm>
          <a:prstGeom prst="rect">
            <a:avLst/>
          </a:prstGeom>
          <a:noFill/>
        </p:spPr>
        <p:txBody>
          <a:bodyPr wrap="square" rtlCol="0">
            <a:spAutoFit/>
          </a:bodyPr>
          <a:lstStyle/>
          <a:p>
            <a:r>
              <a:rPr lang="en-US" altLang="zh-CN" sz="1050" dirty="0">
                <a:latin typeface="Calibri" panose="020F0502020204030204" pitchFamily="34" charset="0"/>
                <a:cs typeface="Calibri" panose="020F0502020204030204" pitchFamily="34" charset="0"/>
              </a:rPr>
              <a:t>Glycolipid</a:t>
            </a:r>
            <a:endParaRPr lang="zh-CN" altLang="en-US" sz="1050" dirty="0">
              <a:latin typeface="Calibri" panose="020F0502020204030204" pitchFamily="34" charset="0"/>
              <a:cs typeface="Calibri" panose="020F0502020204030204" pitchFamily="34" charset="0"/>
            </a:endParaRPr>
          </a:p>
        </p:txBody>
      </p:sp>
      <p:sp>
        <p:nvSpPr>
          <p:cNvPr id="37" name="文本框 36">
            <a:extLst>
              <a:ext uri="{FF2B5EF4-FFF2-40B4-BE49-F238E27FC236}">
                <a16:creationId xmlns:a16="http://schemas.microsoft.com/office/drawing/2014/main" id="{6238E80A-D15F-4AA2-8543-6BC50E212986}"/>
              </a:ext>
            </a:extLst>
          </p:cNvPr>
          <p:cNvSpPr txBox="1"/>
          <p:nvPr/>
        </p:nvSpPr>
        <p:spPr>
          <a:xfrm>
            <a:off x="4296025" y="1341057"/>
            <a:ext cx="1508289" cy="253916"/>
          </a:xfrm>
          <a:prstGeom prst="rect">
            <a:avLst/>
          </a:prstGeom>
          <a:noFill/>
        </p:spPr>
        <p:txBody>
          <a:bodyPr wrap="square" rtlCol="0">
            <a:spAutoFit/>
          </a:bodyPr>
          <a:lstStyle/>
          <a:p>
            <a:r>
              <a:rPr lang="en-US" altLang="zh-CN" sz="1050" dirty="0">
                <a:latin typeface="Calibri" panose="020F0502020204030204" pitchFamily="34" charset="0"/>
                <a:cs typeface="Calibri" panose="020F0502020204030204" pitchFamily="34" charset="0"/>
              </a:rPr>
              <a:t>Neutral Complex Lipid</a:t>
            </a:r>
            <a:endParaRPr lang="zh-CN" altLang="en-US" sz="1050" dirty="0">
              <a:latin typeface="Calibri" panose="020F0502020204030204" pitchFamily="34" charset="0"/>
              <a:cs typeface="Calibri" panose="020F0502020204030204" pitchFamily="34" charset="0"/>
            </a:endParaRPr>
          </a:p>
        </p:txBody>
      </p:sp>
      <p:sp>
        <p:nvSpPr>
          <p:cNvPr id="41" name="左大括号 40">
            <a:extLst>
              <a:ext uri="{FF2B5EF4-FFF2-40B4-BE49-F238E27FC236}">
                <a16:creationId xmlns:a16="http://schemas.microsoft.com/office/drawing/2014/main" id="{D73F2921-DA33-4D4F-B8B0-0BE5FF9086CA}"/>
              </a:ext>
            </a:extLst>
          </p:cNvPr>
          <p:cNvSpPr/>
          <p:nvPr/>
        </p:nvSpPr>
        <p:spPr>
          <a:xfrm>
            <a:off x="5261564" y="908407"/>
            <a:ext cx="72599" cy="37506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8" name="文本框 37">
            <a:extLst>
              <a:ext uri="{FF2B5EF4-FFF2-40B4-BE49-F238E27FC236}">
                <a16:creationId xmlns:a16="http://schemas.microsoft.com/office/drawing/2014/main" id="{ADDFD1B4-8393-4D00-89F3-2E9BE177D5A2}"/>
              </a:ext>
            </a:extLst>
          </p:cNvPr>
          <p:cNvSpPr txBox="1"/>
          <p:nvPr/>
        </p:nvSpPr>
        <p:spPr>
          <a:xfrm>
            <a:off x="5297863" y="779265"/>
            <a:ext cx="668968" cy="246221"/>
          </a:xfrm>
          <a:prstGeom prst="rect">
            <a:avLst/>
          </a:prstGeom>
          <a:noFill/>
        </p:spPr>
        <p:txBody>
          <a:bodyPr wrap="square" rtlCol="0">
            <a:spAutoFit/>
          </a:bodyPr>
          <a:lstStyle/>
          <a:p>
            <a:r>
              <a:rPr lang="en-US" altLang="zh-CN" sz="1000" dirty="0">
                <a:latin typeface="Calibri" panose="020F0502020204030204" pitchFamily="34" charset="0"/>
                <a:cs typeface="Calibri" panose="020F0502020204030204" pitchFamily="34" charset="0"/>
              </a:rPr>
              <a:t>Lecithin</a:t>
            </a:r>
            <a:endParaRPr lang="zh-CN" altLang="en-US" sz="1000" dirty="0">
              <a:latin typeface="Calibri" panose="020F0502020204030204" pitchFamily="34" charset="0"/>
              <a:cs typeface="Calibri" panose="020F0502020204030204" pitchFamily="34" charset="0"/>
            </a:endParaRPr>
          </a:p>
        </p:txBody>
      </p:sp>
      <p:sp>
        <p:nvSpPr>
          <p:cNvPr id="39" name="文本框 38">
            <a:extLst>
              <a:ext uri="{FF2B5EF4-FFF2-40B4-BE49-F238E27FC236}">
                <a16:creationId xmlns:a16="http://schemas.microsoft.com/office/drawing/2014/main" id="{27C34631-50E4-4D5D-A741-683EBD78CF8E}"/>
              </a:ext>
            </a:extLst>
          </p:cNvPr>
          <p:cNvSpPr txBox="1"/>
          <p:nvPr/>
        </p:nvSpPr>
        <p:spPr>
          <a:xfrm>
            <a:off x="5287654" y="947240"/>
            <a:ext cx="745440" cy="246221"/>
          </a:xfrm>
          <a:prstGeom prst="rect">
            <a:avLst/>
          </a:prstGeom>
          <a:noFill/>
        </p:spPr>
        <p:txBody>
          <a:bodyPr wrap="square" rtlCol="0">
            <a:spAutoFit/>
          </a:bodyPr>
          <a:lstStyle/>
          <a:p>
            <a:r>
              <a:rPr lang="en-US" altLang="zh-CN" sz="1000" dirty="0" err="1">
                <a:latin typeface="Calibri" panose="020F0502020204030204" pitchFamily="34" charset="0"/>
                <a:cs typeface="Calibri" panose="020F0502020204030204" pitchFamily="34" charset="0"/>
              </a:rPr>
              <a:t>Cephalin</a:t>
            </a:r>
            <a:endParaRPr lang="zh-CN" altLang="en-US" sz="1000" dirty="0">
              <a:latin typeface="Calibri" panose="020F0502020204030204" pitchFamily="34" charset="0"/>
              <a:cs typeface="Calibri" panose="020F0502020204030204" pitchFamily="34" charset="0"/>
            </a:endParaRPr>
          </a:p>
        </p:txBody>
      </p:sp>
      <p:sp>
        <p:nvSpPr>
          <p:cNvPr id="40" name="文本框 39">
            <a:extLst>
              <a:ext uri="{FF2B5EF4-FFF2-40B4-BE49-F238E27FC236}">
                <a16:creationId xmlns:a16="http://schemas.microsoft.com/office/drawing/2014/main" id="{EFE2C55F-7A59-4DD9-BA7B-98873C173A9B}"/>
              </a:ext>
            </a:extLst>
          </p:cNvPr>
          <p:cNvSpPr txBox="1"/>
          <p:nvPr/>
        </p:nvSpPr>
        <p:spPr>
          <a:xfrm>
            <a:off x="5287654" y="1137893"/>
            <a:ext cx="1375688" cy="246221"/>
          </a:xfrm>
          <a:prstGeom prst="rect">
            <a:avLst/>
          </a:prstGeom>
          <a:noFill/>
        </p:spPr>
        <p:txBody>
          <a:bodyPr wrap="square" rtlCol="0">
            <a:spAutoFit/>
          </a:bodyPr>
          <a:lstStyle/>
          <a:p>
            <a:r>
              <a:rPr lang="en-US" altLang="zh-CN" sz="1000" dirty="0">
                <a:latin typeface="Calibri" panose="020F0502020204030204" pitchFamily="34" charset="0"/>
                <a:cs typeface="Calibri" panose="020F0502020204030204" pitchFamily="34" charset="0"/>
              </a:rPr>
              <a:t>Nerve Phospholipids</a:t>
            </a:r>
            <a:endParaRPr lang="zh-CN" altLang="en-US" sz="1000" dirty="0">
              <a:latin typeface="Calibri" panose="020F0502020204030204" pitchFamily="34" charset="0"/>
              <a:cs typeface="Calibri" panose="020F0502020204030204" pitchFamily="34" charset="0"/>
            </a:endParaRPr>
          </a:p>
        </p:txBody>
      </p:sp>
      <p:sp>
        <p:nvSpPr>
          <p:cNvPr id="45" name="左大括号 44">
            <a:extLst>
              <a:ext uri="{FF2B5EF4-FFF2-40B4-BE49-F238E27FC236}">
                <a16:creationId xmlns:a16="http://schemas.microsoft.com/office/drawing/2014/main" id="{DB13909F-B79C-4858-91A3-FBCC9961DEEB}"/>
              </a:ext>
            </a:extLst>
          </p:cNvPr>
          <p:cNvSpPr/>
          <p:nvPr/>
        </p:nvSpPr>
        <p:spPr>
          <a:xfrm>
            <a:off x="3747798" y="1766068"/>
            <a:ext cx="60515" cy="303608"/>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2" name="文本框 41">
            <a:extLst>
              <a:ext uri="{FF2B5EF4-FFF2-40B4-BE49-F238E27FC236}">
                <a16:creationId xmlns:a16="http://schemas.microsoft.com/office/drawing/2014/main" id="{449E02FF-9A84-4F70-B56A-0E91C5FAFC32}"/>
              </a:ext>
            </a:extLst>
          </p:cNvPr>
          <p:cNvSpPr txBox="1"/>
          <p:nvPr/>
        </p:nvSpPr>
        <p:spPr>
          <a:xfrm>
            <a:off x="3778055" y="1663728"/>
            <a:ext cx="709985" cy="230832"/>
          </a:xfrm>
          <a:prstGeom prst="rect">
            <a:avLst/>
          </a:prstGeom>
          <a:noFill/>
        </p:spPr>
        <p:txBody>
          <a:bodyPr wrap="square" rtlCol="0">
            <a:spAutoFit/>
          </a:bodyPr>
          <a:lstStyle/>
          <a:p>
            <a:r>
              <a:rPr lang="en-US" altLang="zh-CN" sz="900" dirty="0">
                <a:latin typeface="Calibri" panose="020F0502020204030204" pitchFamily="34" charset="0"/>
                <a:cs typeface="Calibri" panose="020F0502020204030204" pitchFamily="34" charset="0"/>
              </a:rPr>
              <a:t>ᵅ - Casein</a:t>
            </a:r>
            <a:endParaRPr lang="zh-CN" altLang="en-US" sz="900" dirty="0">
              <a:latin typeface="Calibri" panose="020F0502020204030204" pitchFamily="34" charset="0"/>
              <a:cs typeface="Calibri" panose="020F0502020204030204" pitchFamily="34" charset="0"/>
            </a:endParaRPr>
          </a:p>
        </p:txBody>
      </p:sp>
      <p:sp>
        <p:nvSpPr>
          <p:cNvPr id="43" name="文本框 42">
            <a:extLst>
              <a:ext uri="{FF2B5EF4-FFF2-40B4-BE49-F238E27FC236}">
                <a16:creationId xmlns:a16="http://schemas.microsoft.com/office/drawing/2014/main" id="{315BF776-AA8B-4720-91D2-8CC366C78F9A}"/>
              </a:ext>
            </a:extLst>
          </p:cNvPr>
          <p:cNvSpPr txBox="1"/>
          <p:nvPr/>
        </p:nvSpPr>
        <p:spPr>
          <a:xfrm>
            <a:off x="3778317" y="1783395"/>
            <a:ext cx="699913" cy="230832"/>
          </a:xfrm>
          <a:prstGeom prst="rect">
            <a:avLst/>
          </a:prstGeom>
          <a:noFill/>
        </p:spPr>
        <p:txBody>
          <a:bodyPr wrap="square" rtlCol="0">
            <a:spAutoFit/>
          </a:bodyPr>
          <a:lstStyle/>
          <a:p>
            <a:r>
              <a:rPr lang="el-GR" altLang="zh-CN" sz="900" dirty="0">
                <a:latin typeface="Calibri" panose="020F0502020204030204" pitchFamily="34" charset="0"/>
                <a:cs typeface="Calibri" panose="020F0502020204030204" pitchFamily="34" charset="0"/>
              </a:rPr>
              <a:t>ᵦ</a:t>
            </a:r>
            <a:r>
              <a:rPr lang="en-US" altLang="zh-CN" sz="900" dirty="0">
                <a:latin typeface="Calibri" panose="020F0502020204030204" pitchFamily="34" charset="0"/>
                <a:cs typeface="Calibri" panose="020F0502020204030204" pitchFamily="34" charset="0"/>
              </a:rPr>
              <a:t> - Casein</a:t>
            </a:r>
            <a:endParaRPr lang="zh-CN" altLang="en-US" sz="900" dirty="0">
              <a:latin typeface="Calibri" panose="020F0502020204030204" pitchFamily="34" charset="0"/>
              <a:cs typeface="Calibri" panose="020F0502020204030204" pitchFamily="34" charset="0"/>
            </a:endParaRPr>
          </a:p>
        </p:txBody>
      </p:sp>
      <p:sp>
        <p:nvSpPr>
          <p:cNvPr id="44" name="文本框 43">
            <a:extLst>
              <a:ext uri="{FF2B5EF4-FFF2-40B4-BE49-F238E27FC236}">
                <a16:creationId xmlns:a16="http://schemas.microsoft.com/office/drawing/2014/main" id="{6646A290-4A06-4E0C-916F-6C3E42E1D9C4}"/>
              </a:ext>
            </a:extLst>
          </p:cNvPr>
          <p:cNvSpPr txBox="1"/>
          <p:nvPr/>
        </p:nvSpPr>
        <p:spPr>
          <a:xfrm>
            <a:off x="3784425" y="1920664"/>
            <a:ext cx="725923" cy="230832"/>
          </a:xfrm>
          <a:prstGeom prst="rect">
            <a:avLst/>
          </a:prstGeom>
          <a:noFill/>
        </p:spPr>
        <p:txBody>
          <a:bodyPr wrap="square" rtlCol="0">
            <a:spAutoFit/>
          </a:bodyPr>
          <a:lstStyle/>
          <a:p>
            <a:r>
              <a:rPr lang="el-GR" altLang="zh-CN" sz="900" dirty="0">
                <a:latin typeface="Calibri" panose="020F0502020204030204" pitchFamily="34" charset="0"/>
                <a:cs typeface="Calibri" panose="020F0502020204030204" pitchFamily="34" charset="0"/>
              </a:rPr>
              <a:t>ᵧ</a:t>
            </a:r>
            <a:r>
              <a:rPr lang="en-US" altLang="zh-CN" sz="900" dirty="0">
                <a:latin typeface="Calibri" panose="020F0502020204030204" pitchFamily="34" charset="0"/>
                <a:cs typeface="Calibri" panose="020F0502020204030204" pitchFamily="34" charset="0"/>
              </a:rPr>
              <a:t> - Casein</a:t>
            </a:r>
            <a:endParaRPr lang="zh-CN" altLang="en-US" sz="900" dirty="0">
              <a:latin typeface="Calibri" panose="020F0502020204030204" pitchFamily="34" charset="0"/>
              <a:cs typeface="Calibri" panose="020F0502020204030204" pitchFamily="34" charset="0"/>
            </a:endParaRPr>
          </a:p>
        </p:txBody>
      </p:sp>
      <p:sp>
        <p:nvSpPr>
          <p:cNvPr id="49" name="左大括号 48">
            <a:extLst>
              <a:ext uri="{FF2B5EF4-FFF2-40B4-BE49-F238E27FC236}">
                <a16:creationId xmlns:a16="http://schemas.microsoft.com/office/drawing/2014/main" id="{39B5C15D-1342-4CE2-A932-9D0BFEE421DB}"/>
              </a:ext>
            </a:extLst>
          </p:cNvPr>
          <p:cNvSpPr/>
          <p:nvPr/>
        </p:nvSpPr>
        <p:spPr>
          <a:xfrm>
            <a:off x="4371585" y="2014597"/>
            <a:ext cx="74013" cy="40037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6" name="文本框 45">
            <a:extLst>
              <a:ext uri="{FF2B5EF4-FFF2-40B4-BE49-F238E27FC236}">
                <a16:creationId xmlns:a16="http://schemas.microsoft.com/office/drawing/2014/main" id="{55F06C5B-7E84-401D-BA49-913352CB258D}"/>
              </a:ext>
            </a:extLst>
          </p:cNvPr>
          <p:cNvSpPr txBox="1"/>
          <p:nvPr/>
        </p:nvSpPr>
        <p:spPr>
          <a:xfrm>
            <a:off x="4430390" y="1891893"/>
            <a:ext cx="1000025" cy="230832"/>
          </a:xfrm>
          <a:prstGeom prst="rect">
            <a:avLst/>
          </a:prstGeom>
          <a:noFill/>
        </p:spPr>
        <p:txBody>
          <a:bodyPr wrap="square" rtlCol="0">
            <a:spAutoFit/>
          </a:bodyPr>
          <a:lstStyle/>
          <a:p>
            <a:r>
              <a:rPr lang="en-US" altLang="zh-CN" sz="900" dirty="0">
                <a:latin typeface="Calibri" panose="020F0502020204030204" pitchFamily="34" charset="0"/>
                <a:cs typeface="Calibri" panose="020F0502020204030204" pitchFamily="34" charset="0"/>
              </a:rPr>
              <a:t>ᵅ-Lactoglobulin</a:t>
            </a:r>
            <a:endParaRPr lang="zh-CN" altLang="en-US" sz="900" dirty="0">
              <a:latin typeface="Calibri" panose="020F0502020204030204" pitchFamily="34" charset="0"/>
              <a:cs typeface="Calibri" panose="020F0502020204030204" pitchFamily="34" charset="0"/>
            </a:endParaRPr>
          </a:p>
        </p:txBody>
      </p:sp>
      <p:sp>
        <p:nvSpPr>
          <p:cNvPr id="47" name="文本框 46">
            <a:extLst>
              <a:ext uri="{FF2B5EF4-FFF2-40B4-BE49-F238E27FC236}">
                <a16:creationId xmlns:a16="http://schemas.microsoft.com/office/drawing/2014/main" id="{196E7941-5615-4A26-B5E4-6502CEA9B20E}"/>
              </a:ext>
            </a:extLst>
          </p:cNvPr>
          <p:cNvSpPr txBox="1"/>
          <p:nvPr/>
        </p:nvSpPr>
        <p:spPr>
          <a:xfrm>
            <a:off x="4430390" y="2027011"/>
            <a:ext cx="952107" cy="230832"/>
          </a:xfrm>
          <a:prstGeom prst="rect">
            <a:avLst/>
          </a:prstGeom>
          <a:noFill/>
        </p:spPr>
        <p:txBody>
          <a:bodyPr wrap="square" rtlCol="0">
            <a:spAutoFit/>
          </a:bodyPr>
          <a:lstStyle/>
          <a:p>
            <a:r>
              <a:rPr lang="el-GR" altLang="zh-CN" sz="900" dirty="0">
                <a:latin typeface="Calibri" panose="020F0502020204030204" pitchFamily="34" charset="0"/>
                <a:cs typeface="Calibri" panose="020F0502020204030204" pitchFamily="34" charset="0"/>
              </a:rPr>
              <a:t>ᵦ</a:t>
            </a:r>
            <a:r>
              <a:rPr lang="en-US" altLang="zh-CN" sz="900" dirty="0">
                <a:latin typeface="Calibri" panose="020F0502020204030204" pitchFamily="34" charset="0"/>
                <a:cs typeface="Calibri" panose="020F0502020204030204" pitchFamily="34" charset="0"/>
              </a:rPr>
              <a:t> - Lactalbumin</a:t>
            </a:r>
            <a:endParaRPr lang="zh-CN" altLang="en-US" sz="900" dirty="0">
              <a:latin typeface="Calibri" panose="020F0502020204030204" pitchFamily="34" charset="0"/>
              <a:cs typeface="Calibri" panose="020F0502020204030204" pitchFamily="34" charset="0"/>
            </a:endParaRPr>
          </a:p>
        </p:txBody>
      </p:sp>
      <p:sp>
        <p:nvSpPr>
          <p:cNvPr id="48" name="文本框 47">
            <a:extLst>
              <a:ext uri="{FF2B5EF4-FFF2-40B4-BE49-F238E27FC236}">
                <a16:creationId xmlns:a16="http://schemas.microsoft.com/office/drawing/2014/main" id="{E8285D5E-8715-4D85-9C16-AC635FD6ABCE}"/>
              </a:ext>
            </a:extLst>
          </p:cNvPr>
          <p:cNvSpPr txBox="1"/>
          <p:nvPr/>
        </p:nvSpPr>
        <p:spPr>
          <a:xfrm>
            <a:off x="4421856" y="2167764"/>
            <a:ext cx="983040" cy="230832"/>
          </a:xfrm>
          <a:prstGeom prst="rect">
            <a:avLst/>
          </a:prstGeom>
          <a:noFill/>
        </p:spPr>
        <p:txBody>
          <a:bodyPr wrap="square" rtlCol="0">
            <a:spAutoFit/>
          </a:bodyPr>
          <a:lstStyle/>
          <a:p>
            <a:r>
              <a:rPr lang="en-US" altLang="zh-CN" sz="900" dirty="0">
                <a:latin typeface="Calibri" panose="020F0502020204030204" pitchFamily="34" charset="0"/>
                <a:cs typeface="Calibri" panose="020F0502020204030204" pitchFamily="34" charset="0"/>
              </a:rPr>
              <a:t>Serum Albumin</a:t>
            </a:r>
            <a:endParaRPr lang="zh-CN" altLang="en-US" sz="900" dirty="0">
              <a:latin typeface="Calibri" panose="020F0502020204030204" pitchFamily="34" charset="0"/>
              <a:cs typeface="Calibri" panose="020F0502020204030204" pitchFamily="34" charset="0"/>
            </a:endParaRPr>
          </a:p>
        </p:txBody>
      </p:sp>
      <p:sp>
        <p:nvSpPr>
          <p:cNvPr id="50" name="文本框 49">
            <a:extLst>
              <a:ext uri="{FF2B5EF4-FFF2-40B4-BE49-F238E27FC236}">
                <a16:creationId xmlns:a16="http://schemas.microsoft.com/office/drawing/2014/main" id="{E598B0A4-C52D-411D-A876-6A514BCE6A55}"/>
              </a:ext>
            </a:extLst>
          </p:cNvPr>
          <p:cNvSpPr txBox="1"/>
          <p:nvPr/>
        </p:nvSpPr>
        <p:spPr>
          <a:xfrm>
            <a:off x="4430390" y="2308517"/>
            <a:ext cx="1043489" cy="230832"/>
          </a:xfrm>
          <a:prstGeom prst="rect">
            <a:avLst/>
          </a:prstGeom>
          <a:noFill/>
        </p:spPr>
        <p:txBody>
          <a:bodyPr wrap="square" rtlCol="0">
            <a:spAutoFit/>
          </a:bodyPr>
          <a:lstStyle/>
          <a:p>
            <a:r>
              <a:rPr lang="en-US" altLang="zh-CN" sz="900" dirty="0">
                <a:latin typeface="Calibri" panose="020F0502020204030204" pitchFamily="34" charset="0"/>
                <a:cs typeface="Calibri" panose="020F0502020204030204" pitchFamily="34" charset="0"/>
              </a:rPr>
              <a:t>Immunoglobulin</a:t>
            </a:r>
            <a:endParaRPr lang="zh-CN" altLang="en-US" sz="900" dirty="0">
              <a:latin typeface="Calibri" panose="020F0502020204030204" pitchFamily="34" charset="0"/>
              <a:cs typeface="Calibri" panose="020F0502020204030204" pitchFamily="34" charset="0"/>
            </a:endParaRPr>
          </a:p>
        </p:txBody>
      </p:sp>
      <p:sp>
        <p:nvSpPr>
          <p:cNvPr id="51" name="文本框 50">
            <a:extLst>
              <a:ext uri="{FF2B5EF4-FFF2-40B4-BE49-F238E27FC236}">
                <a16:creationId xmlns:a16="http://schemas.microsoft.com/office/drawing/2014/main" id="{98215404-7F20-4EA5-96CD-D3729FD48CB8}"/>
              </a:ext>
            </a:extLst>
          </p:cNvPr>
          <p:cNvSpPr txBox="1"/>
          <p:nvPr/>
        </p:nvSpPr>
        <p:spPr>
          <a:xfrm>
            <a:off x="4216032" y="3292981"/>
            <a:ext cx="4760536" cy="253916"/>
          </a:xfrm>
          <a:prstGeom prst="rect">
            <a:avLst/>
          </a:prstGeom>
          <a:noFill/>
        </p:spPr>
        <p:txBody>
          <a:bodyPr wrap="square" rtlCol="0">
            <a:spAutoFit/>
          </a:bodyPr>
          <a:lstStyle/>
          <a:p>
            <a:r>
              <a:rPr lang="en-US" altLang="zh-CN" sz="1050" dirty="0">
                <a:latin typeface="Calibri" panose="020F0502020204030204" pitchFamily="34" charset="0"/>
                <a:cs typeface="Calibri" panose="020F0502020204030204" pitchFamily="34" charset="0"/>
              </a:rPr>
              <a:t>Calcium, Phosphorus, Potassium, Chlorine, Sodium, Magnesium, Sulfur, Iron.</a:t>
            </a:r>
            <a:endParaRPr lang="zh-CN" altLang="en-US" sz="1050" dirty="0">
              <a:latin typeface="Calibri" panose="020F0502020204030204" pitchFamily="34" charset="0"/>
              <a:cs typeface="Calibri" panose="020F0502020204030204" pitchFamily="34" charset="0"/>
            </a:endParaRPr>
          </a:p>
        </p:txBody>
      </p:sp>
      <p:sp>
        <p:nvSpPr>
          <p:cNvPr id="52" name="文本框 51">
            <a:extLst>
              <a:ext uri="{FF2B5EF4-FFF2-40B4-BE49-F238E27FC236}">
                <a16:creationId xmlns:a16="http://schemas.microsoft.com/office/drawing/2014/main" id="{7047299E-A33C-49B9-8E7B-164A1050BC62}"/>
              </a:ext>
            </a:extLst>
          </p:cNvPr>
          <p:cNvSpPr txBox="1"/>
          <p:nvPr/>
        </p:nvSpPr>
        <p:spPr>
          <a:xfrm>
            <a:off x="4296025" y="3518705"/>
            <a:ext cx="4228626" cy="415498"/>
          </a:xfrm>
          <a:prstGeom prst="rect">
            <a:avLst/>
          </a:prstGeom>
          <a:noFill/>
        </p:spPr>
        <p:txBody>
          <a:bodyPr wrap="square" rtlCol="0">
            <a:spAutoFit/>
          </a:bodyPr>
          <a:lstStyle/>
          <a:p>
            <a:r>
              <a:rPr lang="en-US" altLang="zh-CN" sz="1050" dirty="0">
                <a:latin typeface="Calibri" panose="020F0502020204030204" pitchFamily="34" charset="0"/>
                <a:cs typeface="Calibri" panose="020F0502020204030204" pitchFamily="34" charset="0"/>
              </a:rPr>
              <a:t>Zinc, </a:t>
            </a:r>
            <a:r>
              <a:rPr lang="en-US" altLang="zh-CN" sz="1050" dirty="0" err="1">
                <a:latin typeface="Calibri" panose="020F0502020204030204" pitchFamily="34" charset="0"/>
                <a:cs typeface="Calibri" panose="020F0502020204030204" pitchFamily="34" charset="0"/>
              </a:rPr>
              <a:t>Aluminium</a:t>
            </a:r>
            <a:r>
              <a:rPr lang="en-US" altLang="zh-CN" sz="1050" dirty="0">
                <a:latin typeface="Calibri" panose="020F0502020204030204" pitchFamily="34" charset="0"/>
                <a:cs typeface="Calibri" panose="020F0502020204030204" pitchFamily="34" charset="0"/>
              </a:rPr>
              <a:t>, Copper, Silicon, Manganese, Molybdenum, Selenium, Lithium, Strontium, Boron, Fluorine.</a:t>
            </a:r>
            <a:endParaRPr lang="zh-CN" altLang="en-US" sz="1050" dirty="0">
              <a:latin typeface="Calibri" panose="020F0502020204030204" pitchFamily="34" charset="0"/>
              <a:cs typeface="Calibri" panose="020F0502020204030204" pitchFamily="34" charset="0"/>
            </a:endParaRPr>
          </a:p>
        </p:txBody>
      </p:sp>
      <p:sp>
        <p:nvSpPr>
          <p:cNvPr id="53" name="文本框 52">
            <a:extLst>
              <a:ext uri="{FF2B5EF4-FFF2-40B4-BE49-F238E27FC236}">
                <a16:creationId xmlns:a16="http://schemas.microsoft.com/office/drawing/2014/main" id="{E9DCAB20-745F-4352-BA72-4A7197DC4162}"/>
              </a:ext>
            </a:extLst>
          </p:cNvPr>
          <p:cNvSpPr txBox="1"/>
          <p:nvPr/>
        </p:nvSpPr>
        <p:spPr>
          <a:xfrm>
            <a:off x="3147371" y="3808605"/>
            <a:ext cx="3007150" cy="253916"/>
          </a:xfrm>
          <a:prstGeom prst="rect">
            <a:avLst/>
          </a:prstGeom>
          <a:noFill/>
        </p:spPr>
        <p:txBody>
          <a:bodyPr wrap="square" rtlCol="0">
            <a:spAutoFit/>
          </a:bodyPr>
          <a:lstStyle/>
          <a:p>
            <a:r>
              <a:rPr lang="en-US" altLang="zh-CN" sz="1050" dirty="0">
                <a:latin typeface="Calibri" panose="020F0502020204030204" pitchFamily="34" charset="0"/>
                <a:cs typeface="Calibri" panose="020F0502020204030204" pitchFamily="34" charset="0"/>
              </a:rPr>
              <a:t>Carotene, Lutein, Phosphatase, esterase etc.</a:t>
            </a:r>
            <a:endParaRPr lang="zh-CN" altLang="en-US" sz="1050" dirty="0">
              <a:latin typeface="Calibri" panose="020F0502020204030204" pitchFamily="34" charset="0"/>
              <a:cs typeface="Calibri" panose="020F0502020204030204" pitchFamily="34" charset="0"/>
            </a:endParaRPr>
          </a:p>
        </p:txBody>
      </p:sp>
      <p:sp>
        <p:nvSpPr>
          <p:cNvPr id="54" name="文本框 53">
            <a:extLst>
              <a:ext uri="{FF2B5EF4-FFF2-40B4-BE49-F238E27FC236}">
                <a16:creationId xmlns:a16="http://schemas.microsoft.com/office/drawing/2014/main" id="{00D7895F-2F13-4979-95EF-FF519B146AF5}"/>
              </a:ext>
            </a:extLst>
          </p:cNvPr>
          <p:cNvSpPr txBox="1"/>
          <p:nvPr/>
        </p:nvSpPr>
        <p:spPr>
          <a:xfrm>
            <a:off x="4178729" y="3995856"/>
            <a:ext cx="4797839" cy="400110"/>
          </a:xfrm>
          <a:prstGeom prst="rect">
            <a:avLst/>
          </a:prstGeom>
          <a:noFill/>
        </p:spPr>
        <p:txBody>
          <a:bodyPr wrap="square" rtlCol="0">
            <a:spAutoFit/>
          </a:bodyPr>
          <a:lstStyle/>
          <a:p>
            <a:r>
              <a:rPr lang="en-US" altLang="zh-CN" sz="1000" dirty="0">
                <a:latin typeface="Calibri" panose="020F0502020204030204" pitchFamily="34" charset="0"/>
                <a:cs typeface="Calibri" panose="020F0502020204030204" pitchFamily="34" charset="0"/>
              </a:rPr>
              <a:t>Vitamin B, Vitamin B</a:t>
            </a:r>
            <a:r>
              <a:rPr lang="en-US" altLang="zh-CN" sz="600" dirty="0">
                <a:latin typeface="Calibri" panose="020F0502020204030204" pitchFamily="34" charset="0"/>
                <a:cs typeface="Calibri" panose="020F0502020204030204" pitchFamily="34" charset="0"/>
              </a:rPr>
              <a:t>2</a:t>
            </a:r>
            <a:r>
              <a:rPr lang="en-US" altLang="zh-CN" sz="1000" dirty="0">
                <a:latin typeface="Calibri" panose="020F0502020204030204" pitchFamily="34" charset="0"/>
                <a:cs typeface="Calibri" panose="020F0502020204030204" pitchFamily="34" charset="0"/>
              </a:rPr>
              <a:t>, Vitamin B</a:t>
            </a:r>
            <a:r>
              <a:rPr lang="en-US" altLang="zh-CN" sz="600" dirty="0">
                <a:latin typeface="Calibri" panose="020F0502020204030204" pitchFamily="34" charset="0"/>
                <a:cs typeface="Calibri" panose="020F0502020204030204" pitchFamily="34" charset="0"/>
              </a:rPr>
              <a:t>6</a:t>
            </a:r>
            <a:r>
              <a:rPr lang="en-US" altLang="zh-CN" sz="1000" dirty="0">
                <a:latin typeface="Calibri" panose="020F0502020204030204" pitchFamily="34" charset="0"/>
                <a:cs typeface="Calibri" panose="020F0502020204030204" pitchFamily="34" charset="0"/>
              </a:rPr>
              <a:t>, Vitamin B</a:t>
            </a:r>
            <a:r>
              <a:rPr lang="en-US" altLang="zh-CN" sz="600" dirty="0">
                <a:latin typeface="Calibri" panose="020F0502020204030204" pitchFamily="34" charset="0"/>
                <a:cs typeface="Calibri" panose="020F0502020204030204" pitchFamily="34" charset="0"/>
              </a:rPr>
              <a:t>12</a:t>
            </a:r>
            <a:r>
              <a:rPr lang="en-US" altLang="zh-CN" sz="1000" dirty="0">
                <a:latin typeface="Calibri" panose="020F0502020204030204" pitchFamily="34" charset="0"/>
                <a:cs typeface="Calibri" panose="020F0502020204030204" pitchFamily="34" charset="0"/>
              </a:rPr>
              <a:t>, Vitamin C, Niacin, Pantothenic Acid, Biotin, Folic Acid etc.</a:t>
            </a:r>
            <a:endParaRPr lang="zh-CN" altLang="en-US" sz="1000" dirty="0">
              <a:latin typeface="Calibri" panose="020F0502020204030204" pitchFamily="34" charset="0"/>
              <a:cs typeface="Calibri" panose="020F0502020204030204" pitchFamily="34" charset="0"/>
            </a:endParaRPr>
          </a:p>
        </p:txBody>
      </p:sp>
      <p:sp>
        <p:nvSpPr>
          <p:cNvPr id="55" name="文本框 54">
            <a:extLst>
              <a:ext uri="{FF2B5EF4-FFF2-40B4-BE49-F238E27FC236}">
                <a16:creationId xmlns:a16="http://schemas.microsoft.com/office/drawing/2014/main" id="{9B8173A4-A8C3-49B0-9A1A-DE320878BD41}"/>
              </a:ext>
            </a:extLst>
          </p:cNvPr>
          <p:cNvSpPr txBox="1"/>
          <p:nvPr/>
        </p:nvSpPr>
        <p:spPr>
          <a:xfrm>
            <a:off x="2445336" y="4296070"/>
            <a:ext cx="3117962" cy="276999"/>
          </a:xfrm>
          <a:prstGeom prst="rect">
            <a:avLst/>
          </a:prstGeom>
          <a:noFill/>
        </p:spPr>
        <p:txBody>
          <a:bodyPr wrap="square" rtlCol="0">
            <a:spAutoFit/>
          </a:bodyPr>
          <a:lstStyle/>
          <a:p>
            <a:r>
              <a:rPr lang="en-US" altLang="zh-CN" sz="1200" dirty="0">
                <a:latin typeface="Calibri" panose="020F0502020204030204" pitchFamily="34" charset="0"/>
                <a:cs typeface="Calibri" panose="020F0502020204030204" pitchFamily="34" charset="0"/>
              </a:rPr>
              <a:t>Cells :</a:t>
            </a:r>
            <a:r>
              <a:rPr lang="en-US" altLang="zh-CN" sz="1100" dirty="0">
                <a:latin typeface="Calibri" panose="020F0502020204030204" pitchFamily="34" charset="0"/>
                <a:cs typeface="Calibri" panose="020F0502020204030204" pitchFamily="34" charset="0"/>
              </a:rPr>
              <a:t>  </a:t>
            </a:r>
            <a:r>
              <a:rPr lang="en-US" altLang="zh-CN" sz="1000" dirty="0">
                <a:latin typeface="Calibri" panose="020F0502020204030204" pitchFamily="34" charset="0"/>
                <a:cs typeface="Calibri" panose="020F0502020204030204" pitchFamily="34" charset="0"/>
              </a:rPr>
              <a:t>Breast Internal Epidermal Cells, Leukocyte.</a:t>
            </a:r>
            <a:endParaRPr lang="zh-CN" altLang="en-US" sz="1000" dirty="0">
              <a:latin typeface="Calibri" panose="020F0502020204030204" pitchFamily="34" charset="0"/>
              <a:cs typeface="Calibri" panose="020F0502020204030204" pitchFamily="34" charset="0"/>
            </a:endParaRPr>
          </a:p>
        </p:txBody>
      </p:sp>
      <p:sp>
        <p:nvSpPr>
          <p:cNvPr id="2" name="椭圆 1">
            <a:extLst>
              <a:ext uri="{FF2B5EF4-FFF2-40B4-BE49-F238E27FC236}">
                <a16:creationId xmlns:a16="http://schemas.microsoft.com/office/drawing/2014/main" id="{98A5E277-352D-4618-B667-D6810EE1613B}"/>
              </a:ext>
            </a:extLst>
          </p:cNvPr>
          <p:cNvSpPr/>
          <p:nvPr/>
        </p:nvSpPr>
        <p:spPr>
          <a:xfrm>
            <a:off x="3071390" y="897529"/>
            <a:ext cx="334992" cy="252094"/>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a:extLst>
              <a:ext uri="{FF2B5EF4-FFF2-40B4-BE49-F238E27FC236}">
                <a16:creationId xmlns:a16="http://schemas.microsoft.com/office/drawing/2014/main" id="{979C6A32-0443-4316-8313-AED5DAE62047}"/>
              </a:ext>
            </a:extLst>
          </p:cNvPr>
          <p:cNvSpPr/>
          <p:nvPr/>
        </p:nvSpPr>
        <p:spPr>
          <a:xfrm rot="20535422">
            <a:off x="2716974" y="2489368"/>
            <a:ext cx="5016259" cy="92333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altLang="zh-CN" sz="5400" b="1" cap="none" spc="0" dirty="0">
                <a:ln/>
                <a:solidFill>
                  <a:schemeClr val="accent4"/>
                </a:solidFill>
                <a:effectLst/>
              </a:rPr>
              <a:t>Solids </a:t>
            </a:r>
            <a:r>
              <a:rPr lang="en-US" altLang="zh-CN" sz="5400" b="1" dirty="0">
                <a:ln/>
                <a:solidFill>
                  <a:schemeClr val="accent4"/>
                </a:solidFill>
              </a:rPr>
              <a:t>N</a:t>
            </a:r>
            <a:r>
              <a:rPr lang="en-US" altLang="zh-CN" sz="5400" b="1" cap="none" spc="0" dirty="0">
                <a:ln/>
                <a:solidFill>
                  <a:schemeClr val="accent4"/>
                </a:solidFill>
                <a:effectLst/>
              </a:rPr>
              <a:t>on Fat</a:t>
            </a:r>
            <a:endParaRPr lang="zh-CN" altLang="en-US" sz="5400" b="1" cap="none" spc="0" dirty="0">
              <a:ln/>
              <a:solidFill>
                <a:schemeClr val="accent4"/>
              </a:solidFill>
              <a:effectLst/>
            </a:endParaRPr>
          </a:p>
        </p:txBody>
      </p:sp>
      <p:sp>
        <p:nvSpPr>
          <p:cNvPr id="31" name="矩形 30">
            <a:extLst>
              <a:ext uri="{FF2B5EF4-FFF2-40B4-BE49-F238E27FC236}">
                <a16:creationId xmlns:a16="http://schemas.microsoft.com/office/drawing/2014/main" id="{F7399BE4-37C0-4EF3-9803-3C6019C7B27F}"/>
              </a:ext>
            </a:extLst>
          </p:cNvPr>
          <p:cNvSpPr/>
          <p:nvPr/>
        </p:nvSpPr>
        <p:spPr>
          <a:xfrm>
            <a:off x="3579999" y="571663"/>
            <a:ext cx="1223413"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altLang="zh-CN" sz="5400" b="1" dirty="0">
                <a:ln/>
                <a:solidFill>
                  <a:schemeClr val="accent4"/>
                </a:solidFill>
              </a:rPr>
              <a:t>Fat</a:t>
            </a:r>
            <a:endParaRPr lang="zh-CN" altLang="en-US" sz="5400" b="1" cap="none" spc="0" dirty="0">
              <a:ln/>
              <a:solidFill>
                <a:schemeClr val="accent4"/>
              </a:solidFill>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grpId="0" nodeType="click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wipe(down)">
                                      <p:cBhvr>
                                        <p:cTn id="28" dur="580">
                                          <p:stCondLst>
                                            <p:cond delay="0"/>
                                          </p:stCondLst>
                                        </p:cTn>
                                        <p:tgtEl>
                                          <p:spTgt spid="41"/>
                                        </p:tgtEl>
                                      </p:cBhvr>
                                    </p:animEffect>
                                    <p:anim calcmode="lin" valueType="num">
                                      <p:cBhvr>
                                        <p:cTn id="29"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34" dur="26">
                                          <p:stCondLst>
                                            <p:cond delay="650"/>
                                          </p:stCondLst>
                                        </p:cTn>
                                        <p:tgtEl>
                                          <p:spTgt spid="41"/>
                                        </p:tgtEl>
                                      </p:cBhvr>
                                      <p:to x="100000" y="60000"/>
                                    </p:animScale>
                                    <p:animScale>
                                      <p:cBhvr>
                                        <p:cTn id="35" dur="166" decel="50000">
                                          <p:stCondLst>
                                            <p:cond delay="676"/>
                                          </p:stCondLst>
                                        </p:cTn>
                                        <p:tgtEl>
                                          <p:spTgt spid="41"/>
                                        </p:tgtEl>
                                      </p:cBhvr>
                                      <p:to x="100000" y="100000"/>
                                    </p:animScale>
                                    <p:animScale>
                                      <p:cBhvr>
                                        <p:cTn id="36" dur="26">
                                          <p:stCondLst>
                                            <p:cond delay="1312"/>
                                          </p:stCondLst>
                                        </p:cTn>
                                        <p:tgtEl>
                                          <p:spTgt spid="41"/>
                                        </p:tgtEl>
                                      </p:cBhvr>
                                      <p:to x="100000" y="80000"/>
                                    </p:animScale>
                                    <p:animScale>
                                      <p:cBhvr>
                                        <p:cTn id="37" dur="166" decel="50000">
                                          <p:stCondLst>
                                            <p:cond delay="1338"/>
                                          </p:stCondLst>
                                        </p:cTn>
                                        <p:tgtEl>
                                          <p:spTgt spid="41"/>
                                        </p:tgtEl>
                                      </p:cBhvr>
                                      <p:to x="100000" y="100000"/>
                                    </p:animScale>
                                    <p:animScale>
                                      <p:cBhvr>
                                        <p:cTn id="38" dur="26">
                                          <p:stCondLst>
                                            <p:cond delay="1642"/>
                                          </p:stCondLst>
                                        </p:cTn>
                                        <p:tgtEl>
                                          <p:spTgt spid="41"/>
                                        </p:tgtEl>
                                      </p:cBhvr>
                                      <p:to x="100000" y="90000"/>
                                    </p:animScale>
                                    <p:animScale>
                                      <p:cBhvr>
                                        <p:cTn id="39" dur="166" decel="50000">
                                          <p:stCondLst>
                                            <p:cond delay="1668"/>
                                          </p:stCondLst>
                                        </p:cTn>
                                        <p:tgtEl>
                                          <p:spTgt spid="41"/>
                                        </p:tgtEl>
                                      </p:cBhvr>
                                      <p:to x="100000" y="100000"/>
                                    </p:animScale>
                                    <p:animScale>
                                      <p:cBhvr>
                                        <p:cTn id="40" dur="26">
                                          <p:stCondLst>
                                            <p:cond delay="1808"/>
                                          </p:stCondLst>
                                        </p:cTn>
                                        <p:tgtEl>
                                          <p:spTgt spid="41"/>
                                        </p:tgtEl>
                                      </p:cBhvr>
                                      <p:to x="100000" y="95000"/>
                                    </p:animScale>
                                    <p:animScale>
                                      <p:cBhvr>
                                        <p:cTn id="41" dur="166" decel="50000">
                                          <p:stCondLst>
                                            <p:cond delay="1834"/>
                                          </p:stCondLst>
                                        </p:cTn>
                                        <p:tgtEl>
                                          <p:spTgt spid="41"/>
                                        </p:tgtEl>
                                      </p:cBhvr>
                                      <p:to x="100000" y="100000"/>
                                    </p:animScale>
                                  </p:childTnLst>
                                </p:cTn>
                              </p:par>
                              <p:par>
                                <p:cTn id="42" presetID="26" presetClass="entr" presetSubtype="0" fill="hold" grpId="0" nodeType="with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wipe(down)">
                                      <p:cBhvr>
                                        <p:cTn id="44" dur="580">
                                          <p:stCondLst>
                                            <p:cond delay="0"/>
                                          </p:stCondLst>
                                        </p:cTn>
                                        <p:tgtEl>
                                          <p:spTgt spid="38"/>
                                        </p:tgtEl>
                                      </p:cBhvr>
                                    </p:animEffect>
                                    <p:anim calcmode="lin" valueType="num">
                                      <p:cBhvr>
                                        <p:cTn id="45"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50" dur="26">
                                          <p:stCondLst>
                                            <p:cond delay="650"/>
                                          </p:stCondLst>
                                        </p:cTn>
                                        <p:tgtEl>
                                          <p:spTgt spid="38"/>
                                        </p:tgtEl>
                                      </p:cBhvr>
                                      <p:to x="100000" y="60000"/>
                                    </p:animScale>
                                    <p:animScale>
                                      <p:cBhvr>
                                        <p:cTn id="51" dur="166" decel="50000">
                                          <p:stCondLst>
                                            <p:cond delay="676"/>
                                          </p:stCondLst>
                                        </p:cTn>
                                        <p:tgtEl>
                                          <p:spTgt spid="38"/>
                                        </p:tgtEl>
                                      </p:cBhvr>
                                      <p:to x="100000" y="100000"/>
                                    </p:animScale>
                                    <p:animScale>
                                      <p:cBhvr>
                                        <p:cTn id="52" dur="26">
                                          <p:stCondLst>
                                            <p:cond delay="1312"/>
                                          </p:stCondLst>
                                        </p:cTn>
                                        <p:tgtEl>
                                          <p:spTgt spid="38"/>
                                        </p:tgtEl>
                                      </p:cBhvr>
                                      <p:to x="100000" y="80000"/>
                                    </p:animScale>
                                    <p:animScale>
                                      <p:cBhvr>
                                        <p:cTn id="53" dur="166" decel="50000">
                                          <p:stCondLst>
                                            <p:cond delay="1338"/>
                                          </p:stCondLst>
                                        </p:cTn>
                                        <p:tgtEl>
                                          <p:spTgt spid="38"/>
                                        </p:tgtEl>
                                      </p:cBhvr>
                                      <p:to x="100000" y="100000"/>
                                    </p:animScale>
                                    <p:animScale>
                                      <p:cBhvr>
                                        <p:cTn id="54" dur="26">
                                          <p:stCondLst>
                                            <p:cond delay="1642"/>
                                          </p:stCondLst>
                                        </p:cTn>
                                        <p:tgtEl>
                                          <p:spTgt spid="38"/>
                                        </p:tgtEl>
                                      </p:cBhvr>
                                      <p:to x="100000" y="90000"/>
                                    </p:animScale>
                                    <p:animScale>
                                      <p:cBhvr>
                                        <p:cTn id="55" dur="166" decel="50000">
                                          <p:stCondLst>
                                            <p:cond delay="1668"/>
                                          </p:stCondLst>
                                        </p:cTn>
                                        <p:tgtEl>
                                          <p:spTgt spid="38"/>
                                        </p:tgtEl>
                                      </p:cBhvr>
                                      <p:to x="100000" y="100000"/>
                                    </p:animScale>
                                    <p:animScale>
                                      <p:cBhvr>
                                        <p:cTn id="56" dur="26">
                                          <p:stCondLst>
                                            <p:cond delay="1808"/>
                                          </p:stCondLst>
                                        </p:cTn>
                                        <p:tgtEl>
                                          <p:spTgt spid="38"/>
                                        </p:tgtEl>
                                      </p:cBhvr>
                                      <p:to x="100000" y="95000"/>
                                    </p:animScale>
                                    <p:animScale>
                                      <p:cBhvr>
                                        <p:cTn id="57" dur="166" decel="50000">
                                          <p:stCondLst>
                                            <p:cond delay="1834"/>
                                          </p:stCondLst>
                                        </p:cTn>
                                        <p:tgtEl>
                                          <p:spTgt spid="38"/>
                                        </p:tgtEl>
                                      </p:cBhvr>
                                      <p:to x="100000" y="100000"/>
                                    </p:animScale>
                                  </p:childTnLst>
                                </p:cTn>
                              </p:par>
                              <p:par>
                                <p:cTn id="58" presetID="26" presetClass="entr" presetSubtype="0" fill="hold" grpId="0" nodeType="withEffect">
                                  <p:stCondLst>
                                    <p:cond delay="0"/>
                                  </p:stCondLst>
                                  <p:childTnLst>
                                    <p:set>
                                      <p:cBhvr>
                                        <p:cTn id="59" dur="1" fill="hold">
                                          <p:stCondLst>
                                            <p:cond delay="0"/>
                                          </p:stCondLst>
                                        </p:cTn>
                                        <p:tgtEl>
                                          <p:spTgt spid="39"/>
                                        </p:tgtEl>
                                        <p:attrNameLst>
                                          <p:attrName>style.visibility</p:attrName>
                                        </p:attrNameLst>
                                      </p:cBhvr>
                                      <p:to>
                                        <p:strVal val="visible"/>
                                      </p:to>
                                    </p:set>
                                    <p:animEffect transition="in" filter="wipe(down)">
                                      <p:cBhvr>
                                        <p:cTn id="60" dur="580">
                                          <p:stCondLst>
                                            <p:cond delay="0"/>
                                          </p:stCondLst>
                                        </p:cTn>
                                        <p:tgtEl>
                                          <p:spTgt spid="39"/>
                                        </p:tgtEl>
                                      </p:cBhvr>
                                    </p:animEffect>
                                    <p:anim calcmode="lin" valueType="num">
                                      <p:cBhvr>
                                        <p:cTn id="61"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66" dur="26">
                                          <p:stCondLst>
                                            <p:cond delay="650"/>
                                          </p:stCondLst>
                                        </p:cTn>
                                        <p:tgtEl>
                                          <p:spTgt spid="39"/>
                                        </p:tgtEl>
                                      </p:cBhvr>
                                      <p:to x="100000" y="60000"/>
                                    </p:animScale>
                                    <p:animScale>
                                      <p:cBhvr>
                                        <p:cTn id="67" dur="166" decel="50000">
                                          <p:stCondLst>
                                            <p:cond delay="676"/>
                                          </p:stCondLst>
                                        </p:cTn>
                                        <p:tgtEl>
                                          <p:spTgt spid="39"/>
                                        </p:tgtEl>
                                      </p:cBhvr>
                                      <p:to x="100000" y="100000"/>
                                    </p:animScale>
                                    <p:animScale>
                                      <p:cBhvr>
                                        <p:cTn id="68" dur="26">
                                          <p:stCondLst>
                                            <p:cond delay="1312"/>
                                          </p:stCondLst>
                                        </p:cTn>
                                        <p:tgtEl>
                                          <p:spTgt spid="39"/>
                                        </p:tgtEl>
                                      </p:cBhvr>
                                      <p:to x="100000" y="80000"/>
                                    </p:animScale>
                                    <p:animScale>
                                      <p:cBhvr>
                                        <p:cTn id="69" dur="166" decel="50000">
                                          <p:stCondLst>
                                            <p:cond delay="1338"/>
                                          </p:stCondLst>
                                        </p:cTn>
                                        <p:tgtEl>
                                          <p:spTgt spid="39"/>
                                        </p:tgtEl>
                                      </p:cBhvr>
                                      <p:to x="100000" y="100000"/>
                                    </p:animScale>
                                    <p:animScale>
                                      <p:cBhvr>
                                        <p:cTn id="70" dur="26">
                                          <p:stCondLst>
                                            <p:cond delay="1642"/>
                                          </p:stCondLst>
                                        </p:cTn>
                                        <p:tgtEl>
                                          <p:spTgt spid="39"/>
                                        </p:tgtEl>
                                      </p:cBhvr>
                                      <p:to x="100000" y="90000"/>
                                    </p:animScale>
                                    <p:animScale>
                                      <p:cBhvr>
                                        <p:cTn id="71" dur="166" decel="50000">
                                          <p:stCondLst>
                                            <p:cond delay="1668"/>
                                          </p:stCondLst>
                                        </p:cTn>
                                        <p:tgtEl>
                                          <p:spTgt spid="39"/>
                                        </p:tgtEl>
                                      </p:cBhvr>
                                      <p:to x="100000" y="100000"/>
                                    </p:animScale>
                                    <p:animScale>
                                      <p:cBhvr>
                                        <p:cTn id="72" dur="26">
                                          <p:stCondLst>
                                            <p:cond delay="1808"/>
                                          </p:stCondLst>
                                        </p:cTn>
                                        <p:tgtEl>
                                          <p:spTgt spid="39"/>
                                        </p:tgtEl>
                                      </p:cBhvr>
                                      <p:to x="100000" y="95000"/>
                                    </p:animScale>
                                    <p:animScale>
                                      <p:cBhvr>
                                        <p:cTn id="73" dur="166" decel="50000">
                                          <p:stCondLst>
                                            <p:cond delay="1834"/>
                                          </p:stCondLst>
                                        </p:cTn>
                                        <p:tgtEl>
                                          <p:spTgt spid="39"/>
                                        </p:tgtEl>
                                      </p:cBhvr>
                                      <p:to x="100000" y="100000"/>
                                    </p:animScale>
                                  </p:childTnLst>
                                </p:cTn>
                              </p:par>
                              <p:par>
                                <p:cTn id="74" presetID="26" presetClass="entr" presetSubtype="0" fill="hold" grpId="0" nodeType="withEffect">
                                  <p:stCondLst>
                                    <p:cond delay="0"/>
                                  </p:stCondLst>
                                  <p:childTnLst>
                                    <p:set>
                                      <p:cBhvr>
                                        <p:cTn id="75" dur="1" fill="hold">
                                          <p:stCondLst>
                                            <p:cond delay="0"/>
                                          </p:stCondLst>
                                        </p:cTn>
                                        <p:tgtEl>
                                          <p:spTgt spid="40"/>
                                        </p:tgtEl>
                                        <p:attrNameLst>
                                          <p:attrName>style.visibility</p:attrName>
                                        </p:attrNameLst>
                                      </p:cBhvr>
                                      <p:to>
                                        <p:strVal val="visible"/>
                                      </p:to>
                                    </p:set>
                                    <p:animEffect transition="in" filter="wipe(down)">
                                      <p:cBhvr>
                                        <p:cTn id="76" dur="580">
                                          <p:stCondLst>
                                            <p:cond delay="0"/>
                                          </p:stCondLst>
                                        </p:cTn>
                                        <p:tgtEl>
                                          <p:spTgt spid="40"/>
                                        </p:tgtEl>
                                      </p:cBhvr>
                                    </p:animEffect>
                                    <p:anim calcmode="lin" valueType="num">
                                      <p:cBhvr>
                                        <p:cTn id="77"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78"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79"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80"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81"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82" dur="26">
                                          <p:stCondLst>
                                            <p:cond delay="650"/>
                                          </p:stCondLst>
                                        </p:cTn>
                                        <p:tgtEl>
                                          <p:spTgt spid="40"/>
                                        </p:tgtEl>
                                      </p:cBhvr>
                                      <p:to x="100000" y="60000"/>
                                    </p:animScale>
                                    <p:animScale>
                                      <p:cBhvr>
                                        <p:cTn id="83" dur="166" decel="50000">
                                          <p:stCondLst>
                                            <p:cond delay="676"/>
                                          </p:stCondLst>
                                        </p:cTn>
                                        <p:tgtEl>
                                          <p:spTgt spid="40"/>
                                        </p:tgtEl>
                                      </p:cBhvr>
                                      <p:to x="100000" y="100000"/>
                                    </p:animScale>
                                    <p:animScale>
                                      <p:cBhvr>
                                        <p:cTn id="84" dur="26">
                                          <p:stCondLst>
                                            <p:cond delay="1312"/>
                                          </p:stCondLst>
                                        </p:cTn>
                                        <p:tgtEl>
                                          <p:spTgt spid="40"/>
                                        </p:tgtEl>
                                      </p:cBhvr>
                                      <p:to x="100000" y="80000"/>
                                    </p:animScale>
                                    <p:animScale>
                                      <p:cBhvr>
                                        <p:cTn id="85" dur="166" decel="50000">
                                          <p:stCondLst>
                                            <p:cond delay="1338"/>
                                          </p:stCondLst>
                                        </p:cTn>
                                        <p:tgtEl>
                                          <p:spTgt spid="40"/>
                                        </p:tgtEl>
                                      </p:cBhvr>
                                      <p:to x="100000" y="100000"/>
                                    </p:animScale>
                                    <p:animScale>
                                      <p:cBhvr>
                                        <p:cTn id="86" dur="26">
                                          <p:stCondLst>
                                            <p:cond delay="1642"/>
                                          </p:stCondLst>
                                        </p:cTn>
                                        <p:tgtEl>
                                          <p:spTgt spid="40"/>
                                        </p:tgtEl>
                                      </p:cBhvr>
                                      <p:to x="100000" y="90000"/>
                                    </p:animScale>
                                    <p:animScale>
                                      <p:cBhvr>
                                        <p:cTn id="87" dur="166" decel="50000">
                                          <p:stCondLst>
                                            <p:cond delay="1668"/>
                                          </p:stCondLst>
                                        </p:cTn>
                                        <p:tgtEl>
                                          <p:spTgt spid="40"/>
                                        </p:tgtEl>
                                      </p:cBhvr>
                                      <p:to x="100000" y="100000"/>
                                    </p:animScale>
                                    <p:animScale>
                                      <p:cBhvr>
                                        <p:cTn id="88" dur="26">
                                          <p:stCondLst>
                                            <p:cond delay="1808"/>
                                          </p:stCondLst>
                                        </p:cTn>
                                        <p:tgtEl>
                                          <p:spTgt spid="40"/>
                                        </p:tgtEl>
                                      </p:cBhvr>
                                      <p:to x="100000" y="95000"/>
                                    </p:animScale>
                                    <p:animScale>
                                      <p:cBhvr>
                                        <p:cTn id="89" dur="166" decel="50000">
                                          <p:stCondLst>
                                            <p:cond delay="1834"/>
                                          </p:stCondLst>
                                        </p:cTn>
                                        <p:tgtEl>
                                          <p:spTgt spid="40"/>
                                        </p:tgtEl>
                                      </p:cBhvr>
                                      <p:to x="100000" y="100000"/>
                                    </p:animScale>
                                  </p:childTnLst>
                                </p:cTn>
                              </p:par>
                              <p:par>
                                <p:cTn id="90" presetID="26" presetClass="entr" presetSubtype="0" fill="hold" grpId="0" nodeType="withEffect">
                                  <p:stCondLst>
                                    <p:cond delay="0"/>
                                  </p:stCondLst>
                                  <p:childTnLst>
                                    <p:set>
                                      <p:cBhvr>
                                        <p:cTn id="91" dur="1" fill="hold">
                                          <p:stCondLst>
                                            <p:cond delay="0"/>
                                          </p:stCondLst>
                                        </p:cTn>
                                        <p:tgtEl>
                                          <p:spTgt spid="32"/>
                                        </p:tgtEl>
                                        <p:attrNameLst>
                                          <p:attrName>style.visibility</p:attrName>
                                        </p:attrNameLst>
                                      </p:cBhvr>
                                      <p:to>
                                        <p:strVal val="visible"/>
                                      </p:to>
                                    </p:set>
                                    <p:animEffect transition="in" filter="wipe(down)">
                                      <p:cBhvr>
                                        <p:cTn id="92" dur="580">
                                          <p:stCondLst>
                                            <p:cond delay="0"/>
                                          </p:stCondLst>
                                        </p:cTn>
                                        <p:tgtEl>
                                          <p:spTgt spid="32"/>
                                        </p:tgtEl>
                                      </p:cBhvr>
                                    </p:animEffect>
                                    <p:anim calcmode="lin" valueType="num">
                                      <p:cBhvr>
                                        <p:cTn id="93"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94"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95"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96"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97"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98" dur="26">
                                          <p:stCondLst>
                                            <p:cond delay="650"/>
                                          </p:stCondLst>
                                        </p:cTn>
                                        <p:tgtEl>
                                          <p:spTgt spid="32"/>
                                        </p:tgtEl>
                                      </p:cBhvr>
                                      <p:to x="100000" y="60000"/>
                                    </p:animScale>
                                    <p:animScale>
                                      <p:cBhvr>
                                        <p:cTn id="99" dur="166" decel="50000">
                                          <p:stCondLst>
                                            <p:cond delay="676"/>
                                          </p:stCondLst>
                                        </p:cTn>
                                        <p:tgtEl>
                                          <p:spTgt spid="32"/>
                                        </p:tgtEl>
                                      </p:cBhvr>
                                      <p:to x="100000" y="100000"/>
                                    </p:animScale>
                                    <p:animScale>
                                      <p:cBhvr>
                                        <p:cTn id="100" dur="26">
                                          <p:stCondLst>
                                            <p:cond delay="1312"/>
                                          </p:stCondLst>
                                        </p:cTn>
                                        <p:tgtEl>
                                          <p:spTgt spid="32"/>
                                        </p:tgtEl>
                                      </p:cBhvr>
                                      <p:to x="100000" y="80000"/>
                                    </p:animScale>
                                    <p:animScale>
                                      <p:cBhvr>
                                        <p:cTn id="101" dur="166" decel="50000">
                                          <p:stCondLst>
                                            <p:cond delay="1338"/>
                                          </p:stCondLst>
                                        </p:cTn>
                                        <p:tgtEl>
                                          <p:spTgt spid="32"/>
                                        </p:tgtEl>
                                      </p:cBhvr>
                                      <p:to x="100000" y="100000"/>
                                    </p:animScale>
                                    <p:animScale>
                                      <p:cBhvr>
                                        <p:cTn id="102" dur="26">
                                          <p:stCondLst>
                                            <p:cond delay="1642"/>
                                          </p:stCondLst>
                                        </p:cTn>
                                        <p:tgtEl>
                                          <p:spTgt spid="32"/>
                                        </p:tgtEl>
                                      </p:cBhvr>
                                      <p:to x="100000" y="90000"/>
                                    </p:animScale>
                                    <p:animScale>
                                      <p:cBhvr>
                                        <p:cTn id="103" dur="166" decel="50000">
                                          <p:stCondLst>
                                            <p:cond delay="1668"/>
                                          </p:stCondLst>
                                        </p:cTn>
                                        <p:tgtEl>
                                          <p:spTgt spid="32"/>
                                        </p:tgtEl>
                                      </p:cBhvr>
                                      <p:to x="100000" y="100000"/>
                                    </p:animScale>
                                    <p:animScale>
                                      <p:cBhvr>
                                        <p:cTn id="104" dur="26">
                                          <p:stCondLst>
                                            <p:cond delay="1808"/>
                                          </p:stCondLst>
                                        </p:cTn>
                                        <p:tgtEl>
                                          <p:spTgt spid="32"/>
                                        </p:tgtEl>
                                      </p:cBhvr>
                                      <p:to x="100000" y="95000"/>
                                    </p:animScale>
                                    <p:animScale>
                                      <p:cBhvr>
                                        <p:cTn id="105" dur="166" decel="50000">
                                          <p:stCondLst>
                                            <p:cond delay="1834"/>
                                          </p:stCondLst>
                                        </p:cTn>
                                        <p:tgtEl>
                                          <p:spTgt spid="32"/>
                                        </p:tgtEl>
                                      </p:cBhvr>
                                      <p:to x="100000" y="100000"/>
                                    </p:animScale>
                                  </p:childTnLst>
                                </p:cTn>
                              </p:par>
                              <p:par>
                                <p:cTn id="106" presetID="26" presetClass="entr" presetSubtype="0" fill="hold" grpId="0" nodeType="withEffect">
                                  <p:stCondLst>
                                    <p:cond delay="0"/>
                                  </p:stCondLst>
                                  <p:childTnLst>
                                    <p:set>
                                      <p:cBhvr>
                                        <p:cTn id="107" dur="1" fill="hold">
                                          <p:stCondLst>
                                            <p:cond delay="0"/>
                                          </p:stCondLst>
                                        </p:cTn>
                                        <p:tgtEl>
                                          <p:spTgt spid="29"/>
                                        </p:tgtEl>
                                        <p:attrNameLst>
                                          <p:attrName>style.visibility</p:attrName>
                                        </p:attrNameLst>
                                      </p:cBhvr>
                                      <p:to>
                                        <p:strVal val="visible"/>
                                      </p:to>
                                    </p:set>
                                    <p:animEffect transition="in" filter="wipe(down)">
                                      <p:cBhvr>
                                        <p:cTn id="108" dur="580">
                                          <p:stCondLst>
                                            <p:cond delay="0"/>
                                          </p:stCondLst>
                                        </p:cTn>
                                        <p:tgtEl>
                                          <p:spTgt spid="29"/>
                                        </p:tgtEl>
                                      </p:cBhvr>
                                    </p:animEffect>
                                    <p:anim calcmode="lin" valueType="num">
                                      <p:cBhvr>
                                        <p:cTn id="109"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10"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11"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12"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13"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14" dur="26">
                                          <p:stCondLst>
                                            <p:cond delay="650"/>
                                          </p:stCondLst>
                                        </p:cTn>
                                        <p:tgtEl>
                                          <p:spTgt spid="29"/>
                                        </p:tgtEl>
                                      </p:cBhvr>
                                      <p:to x="100000" y="60000"/>
                                    </p:animScale>
                                    <p:animScale>
                                      <p:cBhvr>
                                        <p:cTn id="115" dur="166" decel="50000">
                                          <p:stCondLst>
                                            <p:cond delay="676"/>
                                          </p:stCondLst>
                                        </p:cTn>
                                        <p:tgtEl>
                                          <p:spTgt spid="29"/>
                                        </p:tgtEl>
                                      </p:cBhvr>
                                      <p:to x="100000" y="100000"/>
                                    </p:animScale>
                                    <p:animScale>
                                      <p:cBhvr>
                                        <p:cTn id="116" dur="26">
                                          <p:stCondLst>
                                            <p:cond delay="1312"/>
                                          </p:stCondLst>
                                        </p:cTn>
                                        <p:tgtEl>
                                          <p:spTgt spid="29"/>
                                        </p:tgtEl>
                                      </p:cBhvr>
                                      <p:to x="100000" y="80000"/>
                                    </p:animScale>
                                    <p:animScale>
                                      <p:cBhvr>
                                        <p:cTn id="117" dur="166" decel="50000">
                                          <p:stCondLst>
                                            <p:cond delay="1338"/>
                                          </p:stCondLst>
                                        </p:cTn>
                                        <p:tgtEl>
                                          <p:spTgt spid="29"/>
                                        </p:tgtEl>
                                      </p:cBhvr>
                                      <p:to x="100000" y="100000"/>
                                    </p:animScale>
                                    <p:animScale>
                                      <p:cBhvr>
                                        <p:cTn id="118" dur="26">
                                          <p:stCondLst>
                                            <p:cond delay="1642"/>
                                          </p:stCondLst>
                                        </p:cTn>
                                        <p:tgtEl>
                                          <p:spTgt spid="29"/>
                                        </p:tgtEl>
                                      </p:cBhvr>
                                      <p:to x="100000" y="90000"/>
                                    </p:animScale>
                                    <p:animScale>
                                      <p:cBhvr>
                                        <p:cTn id="119" dur="166" decel="50000">
                                          <p:stCondLst>
                                            <p:cond delay="1668"/>
                                          </p:stCondLst>
                                        </p:cTn>
                                        <p:tgtEl>
                                          <p:spTgt spid="29"/>
                                        </p:tgtEl>
                                      </p:cBhvr>
                                      <p:to x="100000" y="100000"/>
                                    </p:animScale>
                                    <p:animScale>
                                      <p:cBhvr>
                                        <p:cTn id="120" dur="26">
                                          <p:stCondLst>
                                            <p:cond delay="1808"/>
                                          </p:stCondLst>
                                        </p:cTn>
                                        <p:tgtEl>
                                          <p:spTgt spid="29"/>
                                        </p:tgtEl>
                                      </p:cBhvr>
                                      <p:to x="100000" y="95000"/>
                                    </p:animScale>
                                    <p:animScale>
                                      <p:cBhvr>
                                        <p:cTn id="121" dur="166" decel="50000">
                                          <p:stCondLst>
                                            <p:cond delay="1834"/>
                                          </p:stCondLst>
                                        </p:cTn>
                                        <p:tgtEl>
                                          <p:spTgt spid="29"/>
                                        </p:tgtEl>
                                      </p:cBhvr>
                                      <p:to x="100000" y="100000"/>
                                    </p:animScale>
                                  </p:childTnLst>
                                </p:cTn>
                              </p:par>
                              <p:par>
                                <p:cTn id="122" presetID="26" presetClass="entr" presetSubtype="0" fill="hold" grpId="0" nodeType="withEffect">
                                  <p:stCondLst>
                                    <p:cond delay="0"/>
                                  </p:stCondLst>
                                  <p:childTnLst>
                                    <p:set>
                                      <p:cBhvr>
                                        <p:cTn id="123" dur="1" fill="hold">
                                          <p:stCondLst>
                                            <p:cond delay="0"/>
                                          </p:stCondLst>
                                        </p:cTn>
                                        <p:tgtEl>
                                          <p:spTgt spid="15"/>
                                        </p:tgtEl>
                                        <p:attrNameLst>
                                          <p:attrName>style.visibility</p:attrName>
                                        </p:attrNameLst>
                                      </p:cBhvr>
                                      <p:to>
                                        <p:strVal val="visible"/>
                                      </p:to>
                                    </p:set>
                                    <p:animEffect transition="in" filter="wipe(down)">
                                      <p:cBhvr>
                                        <p:cTn id="124" dur="580">
                                          <p:stCondLst>
                                            <p:cond delay="0"/>
                                          </p:stCondLst>
                                        </p:cTn>
                                        <p:tgtEl>
                                          <p:spTgt spid="15"/>
                                        </p:tgtEl>
                                      </p:cBhvr>
                                    </p:animEffect>
                                    <p:anim calcmode="lin" valueType="num">
                                      <p:cBhvr>
                                        <p:cTn id="125"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26"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27"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28"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29"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30" dur="26">
                                          <p:stCondLst>
                                            <p:cond delay="650"/>
                                          </p:stCondLst>
                                        </p:cTn>
                                        <p:tgtEl>
                                          <p:spTgt spid="15"/>
                                        </p:tgtEl>
                                      </p:cBhvr>
                                      <p:to x="100000" y="60000"/>
                                    </p:animScale>
                                    <p:animScale>
                                      <p:cBhvr>
                                        <p:cTn id="131" dur="166" decel="50000">
                                          <p:stCondLst>
                                            <p:cond delay="676"/>
                                          </p:stCondLst>
                                        </p:cTn>
                                        <p:tgtEl>
                                          <p:spTgt spid="15"/>
                                        </p:tgtEl>
                                      </p:cBhvr>
                                      <p:to x="100000" y="100000"/>
                                    </p:animScale>
                                    <p:animScale>
                                      <p:cBhvr>
                                        <p:cTn id="132" dur="26">
                                          <p:stCondLst>
                                            <p:cond delay="1312"/>
                                          </p:stCondLst>
                                        </p:cTn>
                                        <p:tgtEl>
                                          <p:spTgt spid="15"/>
                                        </p:tgtEl>
                                      </p:cBhvr>
                                      <p:to x="100000" y="80000"/>
                                    </p:animScale>
                                    <p:animScale>
                                      <p:cBhvr>
                                        <p:cTn id="133" dur="166" decel="50000">
                                          <p:stCondLst>
                                            <p:cond delay="1338"/>
                                          </p:stCondLst>
                                        </p:cTn>
                                        <p:tgtEl>
                                          <p:spTgt spid="15"/>
                                        </p:tgtEl>
                                      </p:cBhvr>
                                      <p:to x="100000" y="100000"/>
                                    </p:animScale>
                                    <p:animScale>
                                      <p:cBhvr>
                                        <p:cTn id="134" dur="26">
                                          <p:stCondLst>
                                            <p:cond delay="1642"/>
                                          </p:stCondLst>
                                        </p:cTn>
                                        <p:tgtEl>
                                          <p:spTgt spid="15"/>
                                        </p:tgtEl>
                                      </p:cBhvr>
                                      <p:to x="100000" y="90000"/>
                                    </p:animScale>
                                    <p:animScale>
                                      <p:cBhvr>
                                        <p:cTn id="135" dur="166" decel="50000">
                                          <p:stCondLst>
                                            <p:cond delay="1668"/>
                                          </p:stCondLst>
                                        </p:cTn>
                                        <p:tgtEl>
                                          <p:spTgt spid="15"/>
                                        </p:tgtEl>
                                      </p:cBhvr>
                                      <p:to x="100000" y="100000"/>
                                    </p:animScale>
                                    <p:animScale>
                                      <p:cBhvr>
                                        <p:cTn id="136" dur="26">
                                          <p:stCondLst>
                                            <p:cond delay="1808"/>
                                          </p:stCondLst>
                                        </p:cTn>
                                        <p:tgtEl>
                                          <p:spTgt spid="15"/>
                                        </p:tgtEl>
                                      </p:cBhvr>
                                      <p:to x="100000" y="95000"/>
                                    </p:animScale>
                                    <p:animScale>
                                      <p:cBhvr>
                                        <p:cTn id="137" dur="166" decel="50000">
                                          <p:stCondLst>
                                            <p:cond delay="1834"/>
                                          </p:stCondLst>
                                        </p:cTn>
                                        <p:tgtEl>
                                          <p:spTgt spid="15"/>
                                        </p:tgtEl>
                                      </p:cBhvr>
                                      <p:to x="100000" y="100000"/>
                                    </p:animScale>
                                  </p:childTnLst>
                                </p:cTn>
                              </p:par>
                              <p:par>
                                <p:cTn id="138" presetID="26" presetClass="entr" presetSubtype="0" fill="hold" grpId="0" nodeType="withEffect">
                                  <p:stCondLst>
                                    <p:cond delay="0"/>
                                  </p:stCondLst>
                                  <p:childTnLst>
                                    <p:set>
                                      <p:cBhvr>
                                        <p:cTn id="139" dur="1" fill="hold">
                                          <p:stCondLst>
                                            <p:cond delay="0"/>
                                          </p:stCondLst>
                                        </p:cTn>
                                        <p:tgtEl>
                                          <p:spTgt spid="30"/>
                                        </p:tgtEl>
                                        <p:attrNameLst>
                                          <p:attrName>style.visibility</p:attrName>
                                        </p:attrNameLst>
                                      </p:cBhvr>
                                      <p:to>
                                        <p:strVal val="visible"/>
                                      </p:to>
                                    </p:set>
                                    <p:animEffect transition="in" filter="wipe(down)">
                                      <p:cBhvr>
                                        <p:cTn id="140" dur="580">
                                          <p:stCondLst>
                                            <p:cond delay="0"/>
                                          </p:stCondLst>
                                        </p:cTn>
                                        <p:tgtEl>
                                          <p:spTgt spid="30"/>
                                        </p:tgtEl>
                                      </p:cBhvr>
                                    </p:animEffect>
                                    <p:anim calcmode="lin" valueType="num">
                                      <p:cBhvr>
                                        <p:cTn id="141"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142"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43"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144"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145"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146" dur="26">
                                          <p:stCondLst>
                                            <p:cond delay="650"/>
                                          </p:stCondLst>
                                        </p:cTn>
                                        <p:tgtEl>
                                          <p:spTgt spid="30"/>
                                        </p:tgtEl>
                                      </p:cBhvr>
                                      <p:to x="100000" y="60000"/>
                                    </p:animScale>
                                    <p:animScale>
                                      <p:cBhvr>
                                        <p:cTn id="147" dur="166" decel="50000">
                                          <p:stCondLst>
                                            <p:cond delay="676"/>
                                          </p:stCondLst>
                                        </p:cTn>
                                        <p:tgtEl>
                                          <p:spTgt spid="30"/>
                                        </p:tgtEl>
                                      </p:cBhvr>
                                      <p:to x="100000" y="100000"/>
                                    </p:animScale>
                                    <p:animScale>
                                      <p:cBhvr>
                                        <p:cTn id="148" dur="26">
                                          <p:stCondLst>
                                            <p:cond delay="1312"/>
                                          </p:stCondLst>
                                        </p:cTn>
                                        <p:tgtEl>
                                          <p:spTgt spid="30"/>
                                        </p:tgtEl>
                                      </p:cBhvr>
                                      <p:to x="100000" y="80000"/>
                                    </p:animScale>
                                    <p:animScale>
                                      <p:cBhvr>
                                        <p:cTn id="149" dur="166" decel="50000">
                                          <p:stCondLst>
                                            <p:cond delay="1338"/>
                                          </p:stCondLst>
                                        </p:cTn>
                                        <p:tgtEl>
                                          <p:spTgt spid="30"/>
                                        </p:tgtEl>
                                      </p:cBhvr>
                                      <p:to x="100000" y="100000"/>
                                    </p:animScale>
                                    <p:animScale>
                                      <p:cBhvr>
                                        <p:cTn id="150" dur="26">
                                          <p:stCondLst>
                                            <p:cond delay="1642"/>
                                          </p:stCondLst>
                                        </p:cTn>
                                        <p:tgtEl>
                                          <p:spTgt spid="30"/>
                                        </p:tgtEl>
                                      </p:cBhvr>
                                      <p:to x="100000" y="90000"/>
                                    </p:animScale>
                                    <p:animScale>
                                      <p:cBhvr>
                                        <p:cTn id="151" dur="166" decel="50000">
                                          <p:stCondLst>
                                            <p:cond delay="1668"/>
                                          </p:stCondLst>
                                        </p:cTn>
                                        <p:tgtEl>
                                          <p:spTgt spid="30"/>
                                        </p:tgtEl>
                                      </p:cBhvr>
                                      <p:to x="100000" y="100000"/>
                                    </p:animScale>
                                    <p:animScale>
                                      <p:cBhvr>
                                        <p:cTn id="152" dur="26">
                                          <p:stCondLst>
                                            <p:cond delay="1808"/>
                                          </p:stCondLst>
                                        </p:cTn>
                                        <p:tgtEl>
                                          <p:spTgt spid="30"/>
                                        </p:tgtEl>
                                      </p:cBhvr>
                                      <p:to x="100000" y="95000"/>
                                    </p:animScale>
                                    <p:animScale>
                                      <p:cBhvr>
                                        <p:cTn id="153" dur="166" decel="50000">
                                          <p:stCondLst>
                                            <p:cond delay="1834"/>
                                          </p:stCondLst>
                                        </p:cTn>
                                        <p:tgtEl>
                                          <p:spTgt spid="30"/>
                                        </p:tgtEl>
                                      </p:cBhvr>
                                      <p:to x="100000" y="100000"/>
                                    </p:animScale>
                                  </p:childTnLst>
                                </p:cTn>
                              </p:par>
                              <p:par>
                                <p:cTn id="154" presetID="26" presetClass="entr" presetSubtype="0" fill="hold" grpId="0" nodeType="withEffect">
                                  <p:stCondLst>
                                    <p:cond delay="0"/>
                                  </p:stCondLst>
                                  <p:childTnLst>
                                    <p:set>
                                      <p:cBhvr>
                                        <p:cTn id="155" dur="1" fill="hold">
                                          <p:stCondLst>
                                            <p:cond delay="0"/>
                                          </p:stCondLst>
                                        </p:cTn>
                                        <p:tgtEl>
                                          <p:spTgt spid="51"/>
                                        </p:tgtEl>
                                        <p:attrNameLst>
                                          <p:attrName>style.visibility</p:attrName>
                                        </p:attrNameLst>
                                      </p:cBhvr>
                                      <p:to>
                                        <p:strVal val="visible"/>
                                      </p:to>
                                    </p:set>
                                    <p:animEffect transition="in" filter="wipe(down)">
                                      <p:cBhvr>
                                        <p:cTn id="156" dur="580">
                                          <p:stCondLst>
                                            <p:cond delay="0"/>
                                          </p:stCondLst>
                                        </p:cTn>
                                        <p:tgtEl>
                                          <p:spTgt spid="51"/>
                                        </p:tgtEl>
                                      </p:cBhvr>
                                    </p:animEffect>
                                    <p:anim calcmode="lin" valueType="num">
                                      <p:cBhvr>
                                        <p:cTn id="157"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158"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159"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160"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161"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162" dur="26">
                                          <p:stCondLst>
                                            <p:cond delay="650"/>
                                          </p:stCondLst>
                                        </p:cTn>
                                        <p:tgtEl>
                                          <p:spTgt spid="51"/>
                                        </p:tgtEl>
                                      </p:cBhvr>
                                      <p:to x="100000" y="60000"/>
                                    </p:animScale>
                                    <p:animScale>
                                      <p:cBhvr>
                                        <p:cTn id="163" dur="166" decel="50000">
                                          <p:stCondLst>
                                            <p:cond delay="676"/>
                                          </p:stCondLst>
                                        </p:cTn>
                                        <p:tgtEl>
                                          <p:spTgt spid="51"/>
                                        </p:tgtEl>
                                      </p:cBhvr>
                                      <p:to x="100000" y="100000"/>
                                    </p:animScale>
                                    <p:animScale>
                                      <p:cBhvr>
                                        <p:cTn id="164" dur="26">
                                          <p:stCondLst>
                                            <p:cond delay="1312"/>
                                          </p:stCondLst>
                                        </p:cTn>
                                        <p:tgtEl>
                                          <p:spTgt spid="51"/>
                                        </p:tgtEl>
                                      </p:cBhvr>
                                      <p:to x="100000" y="80000"/>
                                    </p:animScale>
                                    <p:animScale>
                                      <p:cBhvr>
                                        <p:cTn id="165" dur="166" decel="50000">
                                          <p:stCondLst>
                                            <p:cond delay="1338"/>
                                          </p:stCondLst>
                                        </p:cTn>
                                        <p:tgtEl>
                                          <p:spTgt spid="51"/>
                                        </p:tgtEl>
                                      </p:cBhvr>
                                      <p:to x="100000" y="100000"/>
                                    </p:animScale>
                                    <p:animScale>
                                      <p:cBhvr>
                                        <p:cTn id="166" dur="26">
                                          <p:stCondLst>
                                            <p:cond delay="1642"/>
                                          </p:stCondLst>
                                        </p:cTn>
                                        <p:tgtEl>
                                          <p:spTgt spid="51"/>
                                        </p:tgtEl>
                                      </p:cBhvr>
                                      <p:to x="100000" y="90000"/>
                                    </p:animScale>
                                    <p:animScale>
                                      <p:cBhvr>
                                        <p:cTn id="167" dur="166" decel="50000">
                                          <p:stCondLst>
                                            <p:cond delay="1668"/>
                                          </p:stCondLst>
                                        </p:cTn>
                                        <p:tgtEl>
                                          <p:spTgt spid="51"/>
                                        </p:tgtEl>
                                      </p:cBhvr>
                                      <p:to x="100000" y="100000"/>
                                    </p:animScale>
                                    <p:animScale>
                                      <p:cBhvr>
                                        <p:cTn id="168" dur="26">
                                          <p:stCondLst>
                                            <p:cond delay="1808"/>
                                          </p:stCondLst>
                                        </p:cTn>
                                        <p:tgtEl>
                                          <p:spTgt spid="51"/>
                                        </p:tgtEl>
                                      </p:cBhvr>
                                      <p:to x="100000" y="95000"/>
                                    </p:animScale>
                                    <p:animScale>
                                      <p:cBhvr>
                                        <p:cTn id="169" dur="166" decel="50000">
                                          <p:stCondLst>
                                            <p:cond delay="1834"/>
                                          </p:stCondLst>
                                        </p:cTn>
                                        <p:tgtEl>
                                          <p:spTgt spid="51"/>
                                        </p:tgtEl>
                                      </p:cBhvr>
                                      <p:to x="100000" y="100000"/>
                                    </p:animScale>
                                  </p:childTnLst>
                                </p:cTn>
                              </p:par>
                              <p:par>
                                <p:cTn id="170" presetID="26" presetClass="entr" presetSubtype="0" fill="hold" grpId="0" nodeType="withEffect">
                                  <p:stCondLst>
                                    <p:cond delay="0"/>
                                  </p:stCondLst>
                                  <p:childTnLst>
                                    <p:set>
                                      <p:cBhvr>
                                        <p:cTn id="171" dur="1" fill="hold">
                                          <p:stCondLst>
                                            <p:cond delay="0"/>
                                          </p:stCondLst>
                                        </p:cTn>
                                        <p:tgtEl>
                                          <p:spTgt spid="52"/>
                                        </p:tgtEl>
                                        <p:attrNameLst>
                                          <p:attrName>style.visibility</p:attrName>
                                        </p:attrNameLst>
                                      </p:cBhvr>
                                      <p:to>
                                        <p:strVal val="visible"/>
                                      </p:to>
                                    </p:set>
                                    <p:animEffect transition="in" filter="wipe(down)">
                                      <p:cBhvr>
                                        <p:cTn id="172" dur="580">
                                          <p:stCondLst>
                                            <p:cond delay="0"/>
                                          </p:stCondLst>
                                        </p:cTn>
                                        <p:tgtEl>
                                          <p:spTgt spid="52"/>
                                        </p:tgtEl>
                                      </p:cBhvr>
                                    </p:animEffect>
                                    <p:anim calcmode="lin" valueType="num">
                                      <p:cBhvr>
                                        <p:cTn id="173" dur="1822" tmFilter="0,0; 0.14,0.36; 0.43,0.73; 0.71,0.91; 1.0,1.0">
                                          <p:stCondLst>
                                            <p:cond delay="0"/>
                                          </p:stCondLst>
                                        </p:cTn>
                                        <p:tgtEl>
                                          <p:spTgt spid="52"/>
                                        </p:tgtEl>
                                        <p:attrNameLst>
                                          <p:attrName>ppt_x</p:attrName>
                                        </p:attrNameLst>
                                      </p:cBhvr>
                                      <p:tavLst>
                                        <p:tav tm="0">
                                          <p:val>
                                            <p:strVal val="#ppt_x-0.25"/>
                                          </p:val>
                                        </p:tav>
                                        <p:tav tm="100000">
                                          <p:val>
                                            <p:strVal val="#ppt_x"/>
                                          </p:val>
                                        </p:tav>
                                      </p:tavLst>
                                    </p:anim>
                                    <p:anim calcmode="lin" valueType="num">
                                      <p:cBhvr>
                                        <p:cTn id="174" dur="664" tmFilter="0.0,0.0; 0.25,0.07; 0.50,0.2; 0.75,0.467; 1.0,1.0">
                                          <p:stCondLst>
                                            <p:cond delay="0"/>
                                          </p:stCondLst>
                                        </p:cTn>
                                        <p:tgtEl>
                                          <p:spTgt spid="52"/>
                                        </p:tgtEl>
                                        <p:attrNameLst>
                                          <p:attrName>ppt_y</p:attrName>
                                        </p:attrNameLst>
                                      </p:cBhvr>
                                      <p:tavLst>
                                        <p:tav tm="0" fmla="#ppt_y-sin(pi*$)/3">
                                          <p:val>
                                            <p:fltVal val="0.5"/>
                                          </p:val>
                                        </p:tav>
                                        <p:tav tm="100000">
                                          <p:val>
                                            <p:fltVal val="1"/>
                                          </p:val>
                                        </p:tav>
                                      </p:tavLst>
                                    </p:anim>
                                    <p:anim calcmode="lin" valueType="num">
                                      <p:cBhvr>
                                        <p:cTn id="175" dur="664" tmFilter="0, 0; 0.125,0.2665; 0.25,0.4; 0.375,0.465; 0.5,0.5;  0.625,0.535; 0.75,0.6; 0.875,0.7335; 1,1">
                                          <p:stCondLst>
                                            <p:cond delay="664"/>
                                          </p:stCondLst>
                                        </p:cTn>
                                        <p:tgtEl>
                                          <p:spTgt spid="52"/>
                                        </p:tgtEl>
                                        <p:attrNameLst>
                                          <p:attrName>ppt_y</p:attrName>
                                        </p:attrNameLst>
                                      </p:cBhvr>
                                      <p:tavLst>
                                        <p:tav tm="0" fmla="#ppt_y-sin(pi*$)/9">
                                          <p:val>
                                            <p:fltVal val="0"/>
                                          </p:val>
                                        </p:tav>
                                        <p:tav tm="100000">
                                          <p:val>
                                            <p:fltVal val="1"/>
                                          </p:val>
                                        </p:tav>
                                      </p:tavLst>
                                    </p:anim>
                                    <p:anim calcmode="lin" valueType="num">
                                      <p:cBhvr>
                                        <p:cTn id="176" dur="332" tmFilter="0, 0; 0.125,0.2665; 0.25,0.4; 0.375,0.465; 0.5,0.5;  0.625,0.535; 0.75,0.6; 0.875,0.7335; 1,1">
                                          <p:stCondLst>
                                            <p:cond delay="1324"/>
                                          </p:stCondLst>
                                        </p:cTn>
                                        <p:tgtEl>
                                          <p:spTgt spid="52"/>
                                        </p:tgtEl>
                                        <p:attrNameLst>
                                          <p:attrName>ppt_y</p:attrName>
                                        </p:attrNameLst>
                                      </p:cBhvr>
                                      <p:tavLst>
                                        <p:tav tm="0" fmla="#ppt_y-sin(pi*$)/27">
                                          <p:val>
                                            <p:fltVal val="0"/>
                                          </p:val>
                                        </p:tav>
                                        <p:tav tm="100000">
                                          <p:val>
                                            <p:fltVal val="1"/>
                                          </p:val>
                                        </p:tav>
                                      </p:tavLst>
                                    </p:anim>
                                    <p:anim calcmode="lin" valueType="num">
                                      <p:cBhvr>
                                        <p:cTn id="177" dur="164" tmFilter="0, 0; 0.125,0.2665; 0.25,0.4; 0.375,0.465; 0.5,0.5;  0.625,0.535; 0.75,0.6; 0.875,0.7335; 1,1">
                                          <p:stCondLst>
                                            <p:cond delay="1656"/>
                                          </p:stCondLst>
                                        </p:cTn>
                                        <p:tgtEl>
                                          <p:spTgt spid="52"/>
                                        </p:tgtEl>
                                        <p:attrNameLst>
                                          <p:attrName>ppt_y</p:attrName>
                                        </p:attrNameLst>
                                      </p:cBhvr>
                                      <p:tavLst>
                                        <p:tav tm="0" fmla="#ppt_y-sin(pi*$)/81">
                                          <p:val>
                                            <p:fltVal val="0"/>
                                          </p:val>
                                        </p:tav>
                                        <p:tav tm="100000">
                                          <p:val>
                                            <p:fltVal val="1"/>
                                          </p:val>
                                        </p:tav>
                                      </p:tavLst>
                                    </p:anim>
                                    <p:animScale>
                                      <p:cBhvr>
                                        <p:cTn id="178" dur="26">
                                          <p:stCondLst>
                                            <p:cond delay="650"/>
                                          </p:stCondLst>
                                        </p:cTn>
                                        <p:tgtEl>
                                          <p:spTgt spid="52"/>
                                        </p:tgtEl>
                                      </p:cBhvr>
                                      <p:to x="100000" y="60000"/>
                                    </p:animScale>
                                    <p:animScale>
                                      <p:cBhvr>
                                        <p:cTn id="179" dur="166" decel="50000">
                                          <p:stCondLst>
                                            <p:cond delay="676"/>
                                          </p:stCondLst>
                                        </p:cTn>
                                        <p:tgtEl>
                                          <p:spTgt spid="52"/>
                                        </p:tgtEl>
                                      </p:cBhvr>
                                      <p:to x="100000" y="100000"/>
                                    </p:animScale>
                                    <p:animScale>
                                      <p:cBhvr>
                                        <p:cTn id="180" dur="26">
                                          <p:stCondLst>
                                            <p:cond delay="1312"/>
                                          </p:stCondLst>
                                        </p:cTn>
                                        <p:tgtEl>
                                          <p:spTgt spid="52"/>
                                        </p:tgtEl>
                                      </p:cBhvr>
                                      <p:to x="100000" y="80000"/>
                                    </p:animScale>
                                    <p:animScale>
                                      <p:cBhvr>
                                        <p:cTn id="181" dur="166" decel="50000">
                                          <p:stCondLst>
                                            <p:cond delay="1338"/>
                                          </p:stCondLst>
                                        </p:cTn>
                                        <p:tgtEl>
                                          <p:spTgt spid="52"/>
                                        </p:tgtEl>
                                      </p:cBhvr>
                                      <p:to x="100000" y="100000"/>
                                    </p:animScale>
                                    <p:animScale>
                                      <p:cBhvr>
                                        <p:cTn id="182" dur="26">
                                          <p:stCondLst>
                                            <p:cond delay="1642"/>
                                          </p:stCondLst>
                                        </p:cTn>
                                        <p:tgtEl>
                                          <p:spTgt spid="52"/>
                                        </p:tgtEl>
                                      </p:cBhvr>
                                      <p:to x="100000" y="90000"/>
                                    </p:animScale>
                                    <p:animScale>
                                      <p:cBhvr>
                                        <p:cTn id="183" dur="166" decel="50000">
                                          <p:stCondLst>
                                            <p:cond delay="1668"/>
                                          </p:stCondLst>
                                        </p:cTn>
                                        <p:tgtEl>
                                          <p:spTgt spid="52"/>
                                        </p:tgtEl>
                                      </p:cBhvr>
                                      <p:to x="100000" y="100000"/>
                                    </p:animScale>
                                    <p:animScale>
                                      <p:cBhvr>
                                        <p:cTn id="184" dur="26">
                                          <p:stCondLst>
                                            <p:cond delay="1808"/>
                                          </p:stCondLst>
                                        </p:cTn>
                                        <p:tgtEl>
                                          <p:spTgt spid="52"/>
                                        </p:tgtEl>
                                      </p:cBhvr>
                                      <p:to x="100000" y="95000"/>
                                    </p:animScale>
                                    <p:animScale>
                                      <p:cBhvr>
                                        <p:cTn id="185" dur="166" decel="50000">
                                          <p:stCondLst>
                                            <p:cond delay="1834"/>
                                          </p:stCondLst>
                                        </p:cTn>
                                        <p:tgtEl>
                                          <p:spTgt spid="52"/>
                                        </p:tgtEl>
                                      </p:cBhvr>
                                      <p:to x="100000" y="100000"/>
                                    </p:animScale>
                                  </p:childTnLst>
                                </p:cTn>
                              </p:par>
                              <p:par>
                                <p:cTn id="186" presetID="26" presetClass="entr" presetSubtype="0" fill="hold" grpId="0" nodeType="withEffect">
                                  <p:stCondLst>
                                    <p:cond delay="0"/>
                                  </p:stCondLst>
                                  <p:childTnLst>
                                    <p:set>
                                      <p:cBhvr>
                                        <p:cTn id="187" dur="1" fill="hold">
                                          <p:stCondLst>
                                            <p:cond delay="0"/>
                                          </p:stCondLst>
                                        </p:cTn>
                                        <p:tgtEl>
                                          <p:spTgt spid="53"/>
                                        </p:tgtEl>
                                        <p:attrNameLst>
                                          <p:attrName>style.visibility</p:attrName>
                                        </p:attrNameLst>
                                      </p:cBhvr>
                                      <p:to>
                                        <p:strVal val="visible"/>
                                      </p:to>
                                    </p:set>
                                    <p:animEffect transition="in" filter="wipe(down)">
                                      <p:cBhvr>
                                        <p:cTn id="188" dur="580">
                                          <p:stCondLst>
                                            <p:cond delay="0"/>
                                          </p:stCondLst>
                                        </p:cTn>
                                        <p:tgtEl>
                                          <p:spTgt spid="53"/>
                                        </p:tgtEl>
                                      </p:cBhvr>
                                    </p:animEffect>
                                    <p:anim calcmode="lin" valueType="num">
                                      <p:cBhvr>
                                        <p:cTn id="189"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190"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191"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192"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193"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194" dur="26">
                                          <p:stCondLst>
                                            <p:cond delay="650"/>
                                          </p:stCondLst>
                                        </p:cTn>
                                        <p:tgtEl>
                                          <p:spTgt spid="53"/>
                                        </p:tgtEl>
                                      </p:cBhvr>
                                      <p:to x="100000" y="60000"/>
                                    </p:animScale>
                                    <p:animScale>
                                      <p:cBhvr>
                                        <p:cTn id="195" dur="166" decel="50000">
                                          <p:stCondLst>
                                            <p:cond delay="676"/>
                                          </p:stCondLst>
                                        </p:cTn>
                                        <p:tgtEl>
                                          <p:spTgt spid="53"/>
                                        </p:tgtEl>
                                      </p:cBhvr>
                                      <p:to x="100000" y="100000"/>
                                    </p:animScale>
                                    <p:animScale>
                                      <p:cBhvr>
                                        <p:cTn id="196" dur="26">
                                          <p:stCondLst>
                                            <p:cond delay="1312"/>
                                          </p:stCondLst>
                                        </p:cTn>
                                        <p:tgtEl>
                                          <p:spTgt spid="53"/>
                                        </p:tgtEl>
                                      </p:cBhvr>
                                      <p:to x="100000" y="80000"/>
                                    </p:animScale>
                                    <p:animScale>
                                      <p:cBhvr>
                                        <p:cTn id="197" dur="166" decel="50000">
                                          <p:stCondLst>
                                            <p:cond delay="1338"/>
                                          </p:stCondLst>
                                        </p:cTn>
                                        <p:tgtEl>
                                          <p:spTgt spid="53"/>
                                        </p:tgtEl>
                                      </p:cBhvr>
                                      <p:to x="100000" y="100000"/>
                                    </p:animScale>
                                    <p:animScale>
                                      <p:cBhvr>
                                        <p:cTn id="198" dur="26">
                                          <p:stCondLst>
                                            <p:cond delay="1642"/>
                                          </p:stCondLst>
                                        </p:cTn>
                                        <p:tgtEl>
                                          <p:spTgt spid="53"/>
                                        </p:tgtEl>
                                      </p:cBhvr>
                                      <p:to x="100000" y="90000"/>
                                    </p:animScale>
                                    <p:animScale>
                                      <p:cBhvr>
                                        <p:cTn id="199" dur="166" decel="50000">
                                          <p:stCondLst>
                                            <p:cond delay="1668"/>
                                          </p:stCondLst>
                                        </p:cTn>
                                        <p:tgtEl>
                                          <p:spTgt spid="53"/>
                                        </p:tgtEl>
                                      </p:cBhvr>
                                      <p:to x="100000" y="100000"/>
                                    </p:animScale>
                                    <p:animScale>
                                      <p:cBhvr>
                                        <p:cTn id="200" dur="26">
                                          <p:stCondLst>
                                            <p:cond delay="1808"/>
                                          </p:stCondLst>
                                        </p:cTn>
                                        <p:tgtEl>
                                          <p:spTgt spid="53"/>
                                        </p:tgtEl>
                                      </p:cBhvr>
                                      <p:to x="100000" y="95000"/>
                                    </p:animScale>
                                    <p:animScale>
                                      <p:cBhvr>
                                        <p:cTn id="201" dur="166" decel="50000">
                                          <p:stCondLst>
                                            <p:cond delay="1834"/>
                                          </p:stCondLst>
                                        </p:cTn>
                                        <p:tgtEl>
                                          <p:spTgt spid="53"/>
                                        </p:tgtEl>
                                      </p:cBhvr>
                                      <p:to x="100000" y="100000"/>
                                    </p:animScale>
                                  </p:childTnLst>
                                </p:cTn>
                              </p:par>
                              <p:par>
                                <p:cTn id="202" presetID="26" presetClass="entr" presetSubtype="0" fill="hold" grpId="0" nodeType="withEffect">
                                  <p:stCondLst>
                                    <p:cond delay="0"/>
                                  </p:stCondLst>
                                  <p:childTnLst>
                                    <p:set>
                                      <p:cBhvr>
                                        <p:cTn id="203" dur="1" fill="hold">
                                          <p:stCondLst>
                                            <p:cond delay="0"/>
                                          </p:stCondLst>
                                        </p:cTn>
                                        <p:tgtEl>
                                          <p:spTgt spid="16"/>
                                        </p:tgtEl>
                                        <p:attrNameLst>
                                          <p:attrName>style.visibility</p:attrName>
                                        </p:attrNameLst>
                                      </p:cBhvr>
                                      <p:to>
                                        <p:strVal val="visible"/>
                                      </p:to>
                                    </p:set>
                                    <p:animEffect transition="in" filter="wipe(down)">
                                      <p:cBhvr>
                                        <p:cTn id="204" dur="580">
                                          <p:stCondLst>
                                            <p:cond delay="0"/>
                                          </p:stCondLst>
                                        </p:cTn>
                                        <p:tgtEl>
                                          <p:spTgt spid="16"/>
                                        </p:tgtEl>
                                      </p:cBhvr>
                                    </p:animEffect>
                                    <p:anim calcmode="lin" valueType="num">
                                      <p:cBhvr>
                                        <p:cTn id="20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0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0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0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0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10" dur="26">
                                          <p:stCondLst>
                                            <p:cond delay="650"/>
                                          </p:stCondLst>
                                        </p:cTn>
                                        <p:tgtEl>
                                          <p:spTgt spid="16"/>
                                        </p:tgtEl>
                                      </p:cBhvr>
                                      <p:to x="100000" y="60000"/>
                                    </p:animScale>
                                    <p:animScale>
                                      <p:cBhvr>
                                        <p:cTn id="211" dur="166" decel="50000">
                                          <p:stCondLst>
                                            <p:cond delay="676"/>
                                          </p:stCondLst>
                                        </p:cTn>
                                        <p:tgtEl>
                                          <p:spTgt spid="16"/>
                                        </p:tgtEl>
                                      </p:cBhvr>
                                      <p:to x="100000" y="100000"/>
                                    </p:animScale>
                                    <p:animScale>
                                      <p:cBhvr>
                                        <p:cTn id="212" dur="26">
                                          <p:stCondLst>
                                            <p:cond delay="1312"/>
                                          </p:stCondLst>
                                        </p:cTn>
                                        <p:tgtEl>
                                          <p:spTgt spid="16"/>
                                        </p:tgtEl>
                                      </p:cBhvr>
                                      <p:to x="100000" y="80000"/>
                                    </p:animScale>
                                    <p:animScale>
                                      <p:cBhvr>
                                        <p:cTn id="213" dur="166" decel="50000">
                                          <p:stCondLst>
                                            <p:cond delay="1338"/>
                                          </p:stCondLst>
                                        </p:cTn>
                                        <p:tgtEl>
                                          <p:spTgt spid="16"/>
                                        </p:tgtEl>
                                      </p:cBhvr>
                                      <p:to x="100000" y="100000"/>
                                    </p:animScale>
                                    <p:animScale>
                                      <p:cBhvr>
                                        <p:cTn id="214" dur="26">
                                          <p:stCondLst>
                                            <p:cond delay="1642"/>
                                          </p:stCondLst>
                                        </p:cTn>
                                        <p:tgtEl>
                                          <p:spTgt spid="16"/>
                                        </p:tgtEl>
                                      </p:cBhvr>
                                      <p:to x="100000" y="90000"/>
                                    </p:animScale>
                                    <p:animScale>
                                      <p:cBhvr>
                                        <p:cTn id="215" dur="166" decel="50000">
                                          <p:stCondLst>
                                            <p:cond delay="1668"/>
                                          </p:stCondLst>
                                        </p:cTn>
                                        <p:tgtEl>
                                          <p:spTgt spid="16"/>
                                        </p:tgtEl>
                                      </p:cBhvr>
                                      <p:to x="100000" y="100000"/>
                                    </p:animScale>
                                    <p:animScale>
                                      <p:cBhvr>
                                        <p:cTn id="216" dur="26">
                                          <p:stCondLst>
                                            <p:cond delay="1808"/>
                                          </p:stCondLst>
                                        </p:cTn>
                                        <p:tgtEl>
                                          <p:spTgt spid="16"/>
                                        </p:tgtEl>
                                      </p:cBhvr>
                                      <p:to x="100000" y="95000"/>
                                    </p:animScale>
                                    <p:animScale>
                                      <p:cBhvr>
                                        <p:cTn id="217" dur="166" decel="50000">
                                          <p:stCondLst>
                                            <p:cond delay="1834"/>
                                          </p:stCondLst>
                                        </p:cTn>
                                        <p:tgtEl>
                                          <p:spTgt spid="16"/>
                                        </p:tgtEl>
                                      </p:cBhvr>
                                      <p:to x="100000" y="100000"/>
                                    </p:animScale>
                                  </p:childTnLst>
                                </p:cTn>
                              </p:par>
                              <p:par>
                                <p:cTn id="218" presetID="26" presetClass="entr" presetSubtype="0" fill="hold" grpId="0" nodeType="withEffect">
                                  <p:stCondLst>
                                    <p:cond delay="0"/>
                                  </p:stCondLst>
                                  <p:childTnLst>
                                    <p:set>
                                      <p:cBhvr>
                                        <p:cTn id="219" dur="1" fill="hold">
                                          <p:stCondLst>
                                            <p:cond delay="0"/>
                                          </p:stCondLst>
                                        </p:cTn>
                                        <p:tgtEl>
                                          <p:spTgt spid="17"/>
                                        </p:tgtEl>
                                        <p:attrNameLst>
                                          <p:attrName>style.visibility</p:attrName>
                                        </p:attrNameLst>
                                      </p:cBhvr>
                                      <p:to>
                                        <p:strVal val="visible"/>
                                      </p:to>
                                    </p:set>
                                    <p:animEffect transition="in" filter="wipe(down)">
                                      <p:cBhvr>
                                        <p:cTn id="220" dur="580">
                                          <p:stCondLst>
                                            <p:cond delay="0"/>
                                          </p:stCondLst>
                                        </p:cTn>
                                        <p:tgtEl>
                                          <p:spTgt spid="17"/>
                                        </p:tgtEl>
                                      </p:cBhvr>
                                    </p:animEffect>
                                    <p:anim calcmode="lin" valueType="num">
                                      <p:cBhvr>
                                        <p:cTn id="221"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22"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23"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224"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225"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226" dur="26">
                                          <p:stCondLst>
                                            <p:cond delay="650"/>
                                          </p:stCondLst>
                                        </p:cTn>
                                        <p:tgtEl>
                                          <p:spTgt spid="17"/>
                                        </p:tgtEl>
                                      </p:cBhvr>
                                      <p:to x="100000" y="60000"/>
                                    </p:animScale>
                                    <p:animScale>
                                      <p:cBhvr>
                                        <p:cTn id="227" dur="166" decel="50000">
                                          <p:stCondLst>
                                            <p:cond delay="676"/>
                                          </p:stCondLst>
                                        </p:cTn>
                                        <p:tgtEl>
                                          <p:spTgt spid="17"/>
                                        </p:tgtEl>
                                      </p:cBhvr>
                                      <p:to x="100000" y="100000"/>
                                    </p:animScale>
                                    <p:animScale>
                                      <p:cBhvr>
                                        <p:cTn id="228" dur="26">
                                          <p:stCondLst>
                                            <p:cond delay="1312"/>
                                          </p:stCondLst>
                                        </p:cTn>
                                        <p:tgtEl>
                                          <p:spTgt spid="17"/>
                                        </p:tgtEl>
                                      </p:cBhvr>
                                      <p:to x="100000" y="80000"/>
                                    </p:animScale>
                                    <p:animScale>
                                      <p:cBhvr>
                                        <p:cTn id="229" dur="166" decel="50000">
                                          <p:stCondLst>
                                            <p:cond delay="1338"/>
                                          </p:stCondLst>
                                        </p:cTn>
                                        <p:tgtEl>
                                          <p:spTgt spid="17"/>
                                        </p:tgtEl>
                                      </p:cBhvr>
                                      <p:to x="100000" y="100000"/>
                                    </p:animScale>
                                    <p:animScale>
                                      <p:cBhvr>
                                        <p:cTn id="230" dur="26">
                                          <p:stCondLst>
                                            <p:cond delay="1642"/>
                                          </p:stCondLst>
                                        </p:cTn>
                                        <p:tgtEl>
                                          <p:spTgt spid="17"/>
                                        </p:tgtEl>
                                      </p:cBhvr>
                                      <p:to x="100000" y="90000"/>
                                    </p:animScale>
                                    <p:animScale>
                                      <p:cBhvr>
                                        <p:cTn id="231" dur="166" decel="50000">
                                          <p:stCondLst>
                                            <p:cond delay="1668"/>
                                          </p:stCondLst>
                                        </p:cTn>
                                        <p:tgtEl>
                                          <p:spTgt spid="17"/>
                                        </p:tgtEl>
                                      </p:cBhvr>
                                      <p:to x="100000" y="100000"/>
                                    </p:animScale>
                                    <p:animScale>
                                      <p:cBhvr>
                                        <p:cTn id="232" dur="26">
                                          <p:stCondLst>
                                            <p:cond delay="1808"/>
                                          </p:stCondLst>
                                        </p:cTn>
                                        <p:tgtEl>
                                          <p:spTgt spid="17"/>
                                        </p:tgtEl>
                                      </p:cBhvr>
                                      <p:to x="100000" y="95000"/>
                                    </p:animScale>
                                    <p:animScale>
                                      <p:cBhvr>
                                        <p:cTn id="233" dur="166" decel="50000">
                                          <p:stCondLst>
                                            <p:cond delay="1834"/>
                                          </p:stCondLst>
                                        </p:cTn>
                                        <p:tgtEl>
                                          <p:spTgt spid="17"/>
                                        </p:tgtEl>
                                      </p:cBhvr>
                                      <p:to x="100000" y="100000"/>
                                    </p:animScale>
                                  </p:childTnLst>
                                </p:cTn>
                              </p:par>
                              <p:par>
                                <p:cTn id="234" presetID="26" presetClass="entr" presetSubtype="0" fill="hold" grpId="0" nodeType="withEffect">
                                  <p:stCondLst>
                                    <p:cond delay="0"/>
                                  </p:stCondLst>
                                  <p:childTnLst>
                                    <p:set>
                                      <p:cBhvr>
                                        <p:cTn id="235" dur="1" fill="hold">
                                          <p:stCondLst>
                                            <p:cond delay="0"/>
                                          </p:stCondLst>
                                        </p:cTn>
                                        <p:tgtEl>
                                          <p:spTgt spid="54"/>
                                        </p:tgtEl>
                                        <p:attrNameLst>
                                          <p:attrName>style.visibility</p:attrName>
                                        </p:attrNameLst>
                                      </p:cBhvr>
                                      <p:to>
                                        <p:strVal val="visible"/>
                                      </p:to>
                                    </p:set>
                                    <p:animEffect transition="in" filter="wipe(down)">
                                      <p:cBhvr>
                                        <p:cTn id="236" dur="580">
                                          <p:stCondLst>
                                            <p:cond delay="0"/>
                                          </p:stCondLst>
                                        </p:cTn>
                                        <p:tgtEl>
                                          <p:spTgt spid="54"/>
                                        </p:tgtEl>
                                      </p:cBhvr>
                                    </p:animEffect>
                                    <p:anim calcmode="lin" valueType="num">
                                      <p:cBhvr>
                                        <p:cTn id="237"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238"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239"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240"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241"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242" dur="26">
                                          <p:stCondLst>
                                            <p:cond delay="650"/>
                                          </p:stCondLst>
                                        </p:cTn>
                                        <p:tgtEl>
                                          <p:spTgt spid="54"/>
                                        </p:tgtEl>
                                      </p:cBhvr>
                                      <p:to x="100000" y="60000"/>
                                    </p:animScale>
                                    <p:animScale>
                                      <p:cBhvr>
                                        <p:cTn id="243" dur="166" decel="50000">
                                          <p:stCondLst>
                                            <p:cond delay="676"/>
                                          </p:stCondLst>
                                        </p:cTn>
                                        <p:tgtEl>
                                          <p:spTgt spid="54"/>
                                        </p:tgtEl>
                                      </p:cBhvr>
                                      <p:to x="100000" y="100000"/>
                                    </p:animScale>
                                    <p:animScale>
                                      <p:cBhvr>
                                        <p:cTn id="244" dur="26">
                                          <p:stCondLst>
                                            <p:cond delay="1312"/>
                                          </p:stCondLst>
                                        </p:cTn>
                                        <p:tgtEl>
                                          <p:spTgt spid="54"/>
                                        </p:tgtEl>
                                      </p:cBhvr>
                                      <p:to x="100000" y="80000"/>
                                    </p:animScale>
                                    <p:animScale>
                                      <p:cBhvr>
                                        <p:cTn id="245" dur="166" decel="50000">
                                          <p:stCondLst>
                                            <p:cond delay="1338"/>
                                          </p:stCondLst>
                                        </p:cTn>
                                        <p:tgtEl>
                                          <p:spTgt spid="54"/>
                                        </p:tgtEl>
                                      </p:cBhvr>
                                      <p:to x="100000" y="100000"/>
                                    </p:animScale>
                                    <p:animScale>
                                      <p:cBhvr>
                                        <p:cTn id="246" dur="26">
                                          <p:stCondLst>
                                            <p:cond delay="1642"/>
                                          </p:stCondLst>
                                        </p:cTn>
                                        <p:tgtEl>
                                          <p:spTgt spid="54"/>
                                        </p:tgtEl>
                                      </p:cBhvr>
                                      <p:to x="100000" y="90000"/>
                                    </p:animScale>
                                    <p:animScale>
                                      <p:cBhvr>
                                        <p:cTn id="247" dur="166" decel="50000">
                                          <p:stCondLst>
                                            <p:cond delay="1668"/>
                                          </p:stCondLst>
                                        </p:cTn>
                                        <p:tgtEl>
                                          <p:spTgt spid="54"/>
                                        </p:tgtEl>
                                      </p:cBhvr>
                                      <p:to x="100000" y="100000"/>
                                    </p:animScale>
                                    <p:animScale>
                                      <p:cBhvr>
                                        <p:cTn id="248" dur="26">
                                          <p:stCondLst>
                                            <p:cond delay="1808"/>
                                          </p:stCondLst>
                                        </p:cTn>
                                        <p:tgtEl>
                                          <p:spTgt spid="54"/>
                                        </p:tgtEl>
                                      </p:cBhvr>
                                      <p:to x="100000" y="95000"/>
                                    </p:animScale>
                                    <p:animScale>
                                      <p:cBhvr>
                                        <p:cTn id="249" dur="166" decel="50000">
                                          <p:stCondLst>
                                            <p:cond delay="1834"/>
                                          </p:stCondLst>
                                        </p:cTn>
                                        <p:tgtEl>
                                          <p:spTgt spid="54"/>
                                        </p:tgtEl>
                                      </p:cBhvr>
                                      <p:to x="100000" y="100000"/>
                                    </p:animScale>
                                  </p:childTnLst>
                                </p:cTn>
                              </p:par>
                              <p:par>
                                <p:cTn id="250" presetID="26" presetClass="entr" presetSubtype="0" fill="hold" grpId="0" nodeType="withEffect">
                                  <p:stCondLst>
                                    <p:cond delay="0"/>
                                  </p:stCondLst>
                                  <p:childTnLst>
                                    <p:set>
                                      <p:cBhvr>
                                        <p:cTn id="251" dur="1" fill="hold">
                                          <p:stCondLst>
                                            <p:cond delay="0"/>
                                          </p:stCondLst>
                                        </p:cTn>
                                        <p:tgtEl>
                                          <p:spTgt spid="55"/>
                                        </p:tgtEl>
                                        <p:attrNameLst>
                                          <p:attrName>style.visibility</p:attrName>
                                        </p:attrNameLst>
                                      </p:cBhvr>
                                      <p:to>
                                        <p:strVal val="visible"/>
                                      </p:to>
                                    </p:set>
                                    <p:animEffect transition="in" filter="wipe(down)">
                                      <p:cBhvr>
                                        <p:cTn id="252" dur="580">
                                          <p:stCondLst>
                                            <p:cond delay="0"/>
                                          </p:stCondLst>
                                        </p:cTn>
                                        <p:tgtEl>
                                          <p:spTgt spid="55"/>
                                        </p:tgtEl>
                                      </p:cBhvr>
                                    </p:animEffect>
                                    <p:anim calcmode="lin" valueType="num">
                                      <p:cBhvr>
                                        <p:cTn id="253" dur="1822" tmFilter="0,0; 0.14,0.36; 0.43,0.73; 0.71,0.91; 1.0,1.0">
                                          <p:stCondLst>
                                            <p:cond delay="0"/>
                                          </p:stCondLst>
                                        </p:cTn>
                                        <p:tgtEl>
                                          <p:spTgt spid="55"/>
                                        </p:tgtEl>
                                        <p:attrNameLst>
                                          <p:attrName>ppt_x</p:attrName>
                                        </p:attrNameLst>
                                      </p:cBhvr>
                                      <p:tavLst>
                                        <p:tav tm="0">
                                          <p:val>
                                            <p:strVal val="#ppt_x-0.25"/>
                                          </p:val>
                                        </p:tav>
                                        <p:tav tm="100000">
                                          <p:val>
                                            <p:strVal val="#ppt_x"/>
                                          </p:val>
                                        </p:tav>
                                      </p:tavLst>
                                    </p:anim>
                                    <p:anim calcmode="lin" valueType="num">
                                      <p:cBhvr>
                                        <p:cTn id="254" dur="664" tmFilter="0.0,0.0; 0.25,0.07; 0.50,0.2; 0.75,0.467; 1.0,1.0">
                                          <p:stCondLst>
                                            <p:cond delay="0"/>
                                          </p:stCondLst>
                                        </p:cTn>
                                        <p:tgtEl>
                                          <p:spTgt spid="55"/>
                                        </p:tgtEl>
                                        <p:attrNameLst>
                                          <p:attrName>ppt_y</p:attrName>
                                        </p:attrNameLst>
                                      </p:cBhvr>
                                      <p:tavLst>
                                        <p:tav tm="0" fmla="#ppt_y-sin(pi*$)/3">
                                          <p:val>
                                            <p:fltVal val="0.5"/>
                                          </p:val>
                                        </p:tav>
                                        <p:tav tm="100000">
                                          <p:val>
                                            <p:fltVal val="1"/>
                                          </p:val>
                                        </p:tav>
                                      </p:tavLst>
                                    </p:anim>
                                    <p:anim calcmode="lin" valueType="num">
                                      <p:cBhvr>
                                        <p:cTn id="255" dur="664" tmFilter="0, 0; 0.125,0.2665; 0.25,0.4; 0.375,0.465; 0.5,0.5;  0.625,0.535; 0.75,0.6; 0.875,0.7335; 1,1">
                                          <p:stCondLst>
                                            <p:cond delay="664"/>
                                          </p:stCondLst>
                                        </p:cTn>
                                        <p:tgtEl>
                                          <p:spTgt spid="55"/>
                                        </p:tgtEl>
                                        <p:attrNameLst>
                                          <p:attrName>ppt_y</p:attrName>
                                        </p:attrNameLst>
                                      </p:cBhvr>
                                      <p:tavLst>
                                        <p:tav tm="0" fmla="#ppt_y-sin(pi*$)/9">
                                          <p:val>
                                            <p:fltVal val="0"/>
                                          </p:val>
                                        </p:tav>
                                        <p:tav tm="100000">
                                          <p:val>
                                            <p:fltVal val="1"/>
                                          </p:val>
                                        </p:tav>
                                      </p:tavLst>
                                    </p:anim>
                                    <p:anim calcmode="lin" valueType="num">
                                      <p:cBhvr>
                                        <p:cTn id="256" dur="332" tmFilter="0, 0; 0.125,0.2665; 0.25,0.4; 0.375,0.465; 0.5,0.5;  0.625,0.535; 0.75,0.6; 0.875,0.7335; 1,1">
                                          <p:stCondLst>
                                            <p:cond delay="1324"/>
                                          </p:stCondLst>
                                        </p:cTn>
                                        <p:tgtEl>
                                          <p:spTgt spid="55"/>
                                        </p:tgtEl>
                                        <p:attrNameLst>
                                          <p:attrName>ppt_y</p:attrName>
                                        </p:attrNameLst>
                                      </p:cBhvr>
                                      <p:tavLst>
                                        <p:tav tm="0" fmla="#ppt_y-sin(pi*$)/27">
                                          <p:val>
                                            <p:fltVal val="0"/>
                                          </p:val>
                                        </p:tav>
                                        <p:tav tm="100000">
                                          <p:val>
                                            <p:fltVal val="1"/>
                                          </p:val>
                                        </p:tav>
                                      </p:tavLst>
                                    </p:anim>
                                    <p:anim calcmode="lin" valueType="num">
                                      <p:cBhvr>
                                        <p:cTn id="257" dur="164" tmFilter="0, 0; 0.125,0.2665; 0.25,0.4; 0.375,0.465; 0.5,0.5;  0.625,0.535; 0.75,0.6; 0.875,0.7335; 1,1">
                                          <p:stCondLst>
                                            <p:cond delay="1656"/>
                                          </p:stCondLst>
                                        </p:cTn>
                                        <p:tgtEl>
                                          <p:spTgt spid="55"/>
                                        </p:tgtEl>
                                        <p:attrNameLst>
                                          <p:attrName>ppt_y</p:attrName>
                                        </p:attrNameLst>
                                      </p:cBhvr>
                                      <p:tavLst>
                                        <p:tav tm="0" fmla="#ppt_y-sin(pi*$)/81">
                                          <p:val>
                                            <p:fltVal val="0"/>
                                          </p:val>
                                        </p:tav>
                                        <p:tav tm="100000">
                                          <p:val>
                                            <p:fltVal val="1"/>
                                          </p:val>
                                        </p:tav>
                                      </p:tavLst>
                                    </p:anim>
                                    <p:animScale>
                                      <p:cBhvr>
                                        <p:cTn id="258" dur="26">
                                          <p:stCondLst>
                                            <p:cond delay="650"/>
                                          </p:stCondLst>
                                        </p:cTn>
                                        <p:tgtEl>
                                          <p:spTgt spid="55"/>
                                        </p:tgtEl>
                                      </p:cBhvr>
                                      <p:to x="100000" y="60000"/>
                                    </p:animScale>
                                    <p:animScale>
                                      <p:cBhvr>
                                        <p:cTn id="259" dur="166" decel="50000">
                                          <p:stCondLst>
                                            <p:cond delay="676"/>
                                          </p:stCondLst>
                                        </p:cTn>
                                        <p:tgtEl>
                                          <p:spTgt spid="55"/>
                                        </p:tgtEl>
                                      </p:cBhvr>
                                      <p:to x="100000" y="100000"/>
                                    </p:animScale>
                                    <p:animScale>
                                      <p:cBhvr>
                                        <p:cTn id="260" dur="26">
                                          <p:stCondLst>
                                            <p:cond delay="1312"/>
                                          </p:stCondLst>
                                        </p:cTn>
                                        <p:tgtEl>
                                          <p:spTgt spid="55"/>
                                        </p:tgtEl>
                                      </p:cBhvr>
                                      <p:to x="100000" y="80000"/>
                                    </p:animScale>
                                    <p:animScale>
                                      <p:cBhvr>
                                        <p:cTn id="261" dur="166" decel="50000">
                                          <p:stCondLst>
                                            <p:cond delay="1338"/>
                                          </p:stCondLst>
                                        </p:cTn>
                                        <p:tgtEl>
                                          <p:spTgt spid="55"/>
                                        </p:tgtEl>
                                      </p:cBhvr>
                                      <p:to x="100000" y="100000"/>
                                    </p:animScale>
                                    <p:animScale>
                                      <p:cBhvr>
                                        <p:cTn id="262" dur="26">
                                          <p:stCondLst>
                                            <p:cond delay="1642"/>
                                          </p:stCondLst>
                                        </p:cTn>
                                        <p:tgtEl>
                                          <p:spTgt spid="55"/>
                                        </p:tgtEl>
                                      </p:cBhvr>
                                      <p:to x="100000" y="90000"/>
                                    </p:animScale>
                                    <p:animScale>
                                      <p:cBhvr>
                                        <p:cTn id="263" dur="166" decel="50000">
                                          <p:stCondLst>
                                            <p:cond delay="1668"/>
                                          </p:stCondLst>
                                        </p:cTn>
                                        <p:tgtEl>
                                          <p:spTgt spid="55"/>
                                        </p:tgtEl>
                                      </p:cBhvr>
                                      <p:to x="100000" y="100000"/>
                                    </p:animScale>
                                    <p:animScale>
                                      <p:cBhvr>
                                        <p:cTn id="264" dur="26">
                                          <p:stCondLst>
                                            <p:cond delay="1808"/>
                                          </p:stCondLst>
                                        </p:cTn>
                                        <p:tgtEl>
                                          <p:spTgt spid="55"/>
                                        </p:tgtEl>
                                      </p:cBhvr>
                                      <p:to x="100000" y="95000"/>
                                    </p:animScale>
                                    <p:animScale>
                                      <p:cBhvr>
                                        <p:cTn id="265" dur="166" decel="50000">
                                          <p:stCondLst>
                                            <p:cond delay="1834"/>
                                          </p:stCondLst>
                                        </p:cTn>
                                        <p:tgtEl>
                                          <p:spTgt spid="55"/>
                                        </p:tgtEl>
                                      </p:cBhvr>
                                      <p:to x="100000" y="100000"/>
                                    </p:animScale>
                                  </p:childTnLst>
                                </p:cTn>
                              </p:par>
                              <p:par>
                                <p:cTn id="266" presetID="26" presetClass="entr" presetSubtype="0" fill="hold" grpId="0" nodeType="withEffect">
                                  <p:stCondLst>
                                    <p:cond delay="0"/>
                                  </p:stCondLst>
                                  <p:childTnLst>
                                    <p:set>
                                      <p:cBhvr>
                                        <p:cTn id="267" dur="1" fill="hold">
                                          <p:stCondLst>
                                            <p:cond delay="0"/>
                                          </p:stCondLst>
                                        </p:cTn>
                                        <p:tgtEl>
                                          <p:spTgt spid="14"/>
                                        </p:tgtEl>
                                        <p:attrNameLst>
                                          <p:attrName>style.visibility</p:attrName>
                                        </p:attrNameLst>
                                      </p:cBhvr>
                                      <p:to>
                                        <p:strVal val="visible"/>
                                      </p:to>
                                    </p:set>
                                    <p:animEffect transition="in" filter="wipe(down)">
                                      <p:cBhvr>
                                        <p:cTn id="268" dur="580">
                                          <p:stCondLst>
                                            <p:cond delay="0"/>
                                          </p:stCondLst>
                                        </p:cTn>
                                        <p:tgtEl>
                                          <p:spTgt spid="14"/>
                                        </p:tgtEl>
                                      </p:cBhvr>
                                    </p:animEffect>
                                    <p:anim calcmode="lin" valueType="num">
                                      <p:cBhvr>
                                        <p:cTn id="269"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70"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71"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72"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73"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74" dur="26">
                                          <p:stCondLst>
                                            <p:cond delay="650"/>
                                          </p:stCondLst>
                                        </p:cTn>
                                        <p:tgtEl>
                                          <p:spTgt spid="14"/>
                                        </p:tgtEl>
                                      </p:cBhvr>
                                      <p:to x="100000" y="60000"/>
                                    </p:animScale>
                                    <p:animScale>
                                      <p:cBhvr>
                                        <p:cTn id="275" dur="166" decel="50000">
                                          <p:stCondLst>
                                            <p:cond delay="676"/>
                                          </p:stCondLst>
                                        </p:cTn>
                                        <p:tgtEl>
                                          <p:spTgt spid="14"/>
                                        </p:tgtEl>
                                      </p:cBhvr>
                                      <p:to x="100000" y="100000"/>
                                    </p:animScale>
                                    <p:animScale>
                                      <p:cBhvr>
                                        <p:cTn id="276" dur="26">
                                          <p:stCondLst>
                                            <p:cond delay="1312"/>
                                          </p:stCondLst>
                                        </p:cTn>
                                        <p:tgtEl>
                                          <p:spTgt spid="14"/>
                                        </p:tgtEl>
                                      </p:cBhvr>
                                      <p:to x="100000" y="80000"/>
                                    </p:animScale>
                                    <p:animScale>
                                      <p:cBhvr>
                                        <p:cTn id="277" dur="166" decel="50000">
                                          <p:stCondLst>
                                            <p:cond delay="1338"/>
                                          </p:stCondLst>
                                        </p:cTn>
                                        <p:tgtEl>
                                          <p:spTgt spid="14"/>
                                        </p:tgtEl>
                                      </p:cBhvr>
                                      <p:to x="100000" y="100000"/>
                                    </p:animScale>
                                    <p:animScale>
                                      <p:cBhvr>
                                        <p:cTn id="278" dur="26">
                                          <p:stCondLst>
                                            <p:cond delay="1642"/>
                                          </p:stCondLst>
                                        </p:cTn>
                                        <p:tgtEl>
                                          <p:spTgt spid="14"/>
                                        </p:tgtEl>
                                      </p:cBhvr>
                                      <p:to x="100000" y="90000"/>
                                    </p:animScale>
                                    <p:animScale>
                                      <p:cBhvr>
                                        <p:cTn id="279" dur="166" decel="50000">
                                          <p:stCondLst>
                                            <p:cond delay="1668"/>
                                          </p:stCondLst>
                                        </p:cTn>
                                        <p:tgtEl>
                                          <p:spTgt spid="14"/>
                                        </p:tgtEl>
                                      </p:cBhvr>
                                      <p:to x="100000" y="100000"/>
                                    </p:animScale>
                                    <p:animScale>
                                      <p:cBhvr>
                                        <p:cTn id="280" dur="26">
                                          <p:stCondLst>
                                            <p:cond delay="1808"/>
                                          </p:stCondLst>
                                        </p:cTn>
                                        <p:tgtEl>
                                          <p:spTgt spid="14"/>
                                        </p:tgtEl>
                                      </p:cBhvr>
                                      <p:to x="100000" y="95000"/>
                                    </p:animScale>
                                    <p:animScale>
                                      <p:cBhvr>
                                        <p:cTn id="281" dur="166" decel="50000">
                                          <p:stCondLst>
                                            <p:cond delay="1834"/>
                                          </p:stCondLst>
                                        </p:cTn>
                                        <p:tgtEl>
                                          <p:spTgt spid="14"/>
                                        </p:tgtEl>
                                      </p:cBhvr>
                                      <p:to x="100000" y="100000"/>
                                    </p:animScale>
                                  </p:childTnLst>
                                </p:cTn>
                              </p:par>
                              <p:par>
                                <p:cTn id="282" presetID="26" presetClass="entr" presetSubtype="0" fill="hold" grpId="0" nodeType="withEffect">
                                  <p:stCondLst>
                                    <p:cond delay="0"/>
                                  </p:stCondLst>
                                  <p:childTnLst>
                                    <p:set>
                                      <p:cBhvr>
                                        <p:cTn id="283" dur="1" fill="hold">
                                          <p:stCondLst>
                                            <p:cond delay="0"/>
                                          </p:stCondLst>
                                        </p:cTn>
                                        <p:tgtEl>
                                          <p:spTgt spid="28"/>
                                        </p:tgtEl>
                                        <p:attrNameLst>
                                          <p:attrName>style.visibility</p:attrName>
                                        </p:attrNameLst>
                                      </p:cBhvr>
                                      <p:to>
                                        <p:strVal val="visible"/>
                                      </p:to>
                                    </p:set>
                                    <p:animEffect transition="in" filter="wipe(down)">
                                      <p:cBhvr>
                                        <p:cTn id="284" dur="580">
                                          <p:stCondLst>
                                            <p:cond delay="0"/>
                                          </p:stCondLst>
                                        </p:cTn>
                                        <p:tgtEl>
                                          <p:spTgt spid="28"/>
                                        </p:tgtEl>
                                      </p:cBhvr>
                                    </p:animEffect>
                                    <p:anim calcmode="lin" valueType="num">
                                      <p:cBhvr>
                                        <p:cTn id="285"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286"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287"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288"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289"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290" dur="26">
                                          <p:stCondLst>
                                            <p:cond delay="650"/>
                                          </p:stCondLst>
                                        </p:cTn>
                                        <p:tgtEl>
                                          <p:spTgt spid="28"/>
                                        </p:tgtEl>
                                      </p:cBhvr>
                                      <p:to x="100000" y="60000"/>
                                    </p:animScale>
                                    <p:animScale>
                                      <p:cBhvr>
                                        <p:cTn id="291" dur="166" decel="50000">
                                          <p:stCondLst>
                                            <p:cond delay="676"/>
                                          </p:stCondLst>
                                        </p:cTn>
                                        <p:tgtEl>
                                          <p:spTgt spid="28"/>
                                        </p:tgtEl>
                                      </p:cBhvr>
                                      <p:to x="100000" y="100000"/>
                                    </p:animScale>
                                    <p:animScale>
                                      <p:cBhvr>
                                        <p:cTn id="292" dur="26">
                                          <p:stCondLst>
                                            <p:cond delay="1312"/>
                                          </p:stCondLst>
                                        </p:cTn>
                                        <p:tgtEl>
                                          <p:spTgt spid="28"/>
                                        </p:tgtEl>
                                      </p:cBhvr>
                                      <p:to x="100000" y="80000"/>
                                    </p:animScale>
                                    <p:animScale>
                                      <p:cBhvr>
                                        <p:cTn id="293" dur="166" decel="50000">
                                          <p:stCondLst>
                                            <p:cond delay="1338"/>
                                          </p:stCondLst>
                                        </p:cTn>
                                        <p:tgtEl>
                                          <p:spTgt spid="28"/>
                                        </p:tgtEl>
                                      </p:cBhvr>
                                      <p:to x="100000" y="100000"/>
                                    </p:animScale>
                                    <p:animScale>
                                      <p:cBhvr>
                                        <p:cTn id="294" dur="26">
                                          <p:stCondLst>
                                            <p:cond delay="1642"/>
                                          </p:stCondLst>
                                        </p:cTn>
                                        <p:tgtEl>
                                          <p:spTgt spid="28"/>
                                        </p:tgtEl>
                                      </p:cBhvr>
                                      <p:to x="100000" y="90000"/>
                                    </p:animScale>
                                    <p:animScale>
                                      <p:cBhvr>
                                        <p:cTn id="295" dur="166" decel="50000">
                                          <p:stCondLst>
                                            <p:cond delay="1668"/>
                                          </p:stCondLst>
                                        </p:cTn>
                                        <p:tgtEl>
                                          <p:spTgt spid="28"/>
                                        </p:tgtEl>
                                      </p:cBhvr>
                                      <p:to x="100000" y="100000"/>
                                    </p:animScale>
                                    <p:animScale>
                                      <p:cBhvr>
                                        <p:cTn id="296" dur="26">
                                          <p:stCondLst>
                                            <p:cond delay="1808"/>
                                          </p:stCondLst>
                                        </p:cTn>
                                        <p:tgtEl>
                                          <p:spTgt spid="28"/>
                                        </p:tgtEl>
                                      </p:cBhvr>
                                      <p:to x="100000" y="95000"/>
                                    </p:animScale>
                                    <p:animScale>
                                      <p:cBhvr>
                                        <p:cTn id="297" dur="166" decel="50000">
                                          <p:stCondLst>
                                            <p:cond delay="1834"/>
                                          </p:stCondLst>
                                        </p:cTn>
                                        <p:tgtEl>
                                          <p:spTgt spid="28"/>
                                        </p:tgtEl>
                                      </p:cBhvr>
                                      <p:to x="100000" y="100000"/>
                                    </p:animScale>
                                  </p:childTnLst>
                                </p:cTn>
                              </p:par>
                              <p:par>
                                <p:cTn id="298" presetID="26" presetClass="entr" presetSubtype="0" fill="hold" grpId="0" nodeType="withEffect">
                                  <p:stCondLst>
                                    <p:cond delay="0"/>
                                  </p:stCondLst>
                                  <p:childTnLst>
                                    <p:set>
                                      <p:cBhvr>
                                        <p:cTn id="299" dur="1" fill="hold">
                                          <p:stCondLst>
                                            <p:cond delay="0"/>
                                          </p:stCondLst>
                                        </p:cTn>
                                        <p:tgtEl>
                                          <p:spTgt spid="27"/>
                                        </p:tgtEl>
                                        <p:attrNameLst>
                                          <p:attrName>style.visibility</p:attrName>
                                        </p:attrNameLst>
                                      </p:cBhvr>
                                      <p:to>
                                        <p:strVal val="visible"/>
                                      </p:to>
                                    </p:set>
                                    <p:animEffect transition="in" filter="wipe(down)">
                                      <p:cBhvr>
                                        <p:cTn id="300" dur="580">
                                          <p:stCondLst>
                                            <p:cond delay="0"/>
                                          </p:stCondLst>
                                        </p:cTn>
                                        <p:tgtEl>
                                          <p:spTgt spid="27"/>
                                        </p:tgtEl>
                                      </p:cBhvr>
                                    </p:animEffect>
                                    <p:anim calcmode="lin" valueType="num">
                                      <p:cBhvr>
                                        <p:cTn id="301"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302"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303"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304"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305"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306" dur="26">
                                          <p:stCondLst>
                                            <p:cond delay="650"/>
                                          </p:stCondLst>
                                        </p:cTn>
                                        <p:tgtEl>
                                          <p:spTgt spid="27"/>
                                        </p:tgtEl>
                                      </p:cBhvr>
                                      <p:to x="100000" y="60000"/>
                                    </p:animScale>
                                    <p:animScale>
                                      <p:cBhvr>
                                        <p:cTn id="307" dur="166" decel="50000">
                                          <p:stCondLst>
                                            <p:cond delay="676"/>
                                          </p:stCondLst>
                                        </p:cTn>
                                        <p:tgtEl>
                                          <p:spTgt spid="27"/>
                                        </p:tgtEl>
                                      </p:cBhvr>
                                      <p:to x="100000" y="100000"/>
                                    </p:animScale>
                                    <p:animScale>
                                      <p:cBhvr>
                                        <p:cTn id="308" dur="26">
                                          <p:stCondLst>
                                            <p:cond delay="1312"/>
                                          </p:stCondLst>
                                        </p:cTn>
                                        <p:tgtEl>
                                          <p:spTgt spid="27"/>
                                        </p:tgtEl>
                                      </p:cBhvr>
                                      <p:to x="100000" y="80000"/>
                                    </p:animScale>
                                    <p:animScale>
                                      <p:cBhvr>
                                        <p:cTn id="309" dur="166" decel="50000">
                                          <p:stCondLst>
                                            <p:cond delay="1338"/>
                                          </p:stCondLst>
                                        </p:cTn>
                                        <p:tgtEl>
                                          <p:spTgt spid="27"/>
                                        </p:tgtEl>
                                      </p:cBhvr>
                                      <p:to x="100000" y="100000"/>
                                    </p:animScale>
                                    <p:animScale>
                                      <p:cBhvr>
                                        <p:cTn id="310" dur="26">
                                          <p:stCondLst>
                                            <p:cond delay="1642"/>
                                          </p:stCondLst>
                                        </p:cTn>
                                        <p:tgtEl>
                                          <p:spTgt spid="27"/>
                                        </p:tgtEl>
                                      </p:cBhvr>
                                      <p:to x="100000" y="90000"/>
                                    </p:animScale>
                                    <p:animScale>
                                      <p:cBhvr>
                                        <p:cTn id="311" dur="166" decel="50000">
                                          <p:stCondLst>
                                            <p:cond delay="1668"/>
                                          </p:stCondLst>
                                        </p:cTn>
                                        <p:tgtEl>
                                          <p:spTgt spid="27"/>
                                        </p:tgtEl>
                                      </p:cBhvr>
                                      <p:to x="100000" y="100000"/>
                                    </p:animScale>
                                    <p:animScale>
                                      <p:cBhvr>
                                        <p:cTn id="312" dur="26">
                                          <p:stCondLst>
                                            <p:cond delay="1808"/>
                                          </p:stCondLst>
                                        </p:cTn>
                                        <p:tgtEl>
                                          <p:spTgt spid="27"/>
                                        </p:tgtEl>
                                      </p:cBhvr>
                                      <p:to x="100000" y="95000"/>
                                    </p:animScale>
                                    <p:animScale>
                                      <p:cBhvr>
                                        <p:cTn id="313" dur="166" decel="50000">
                                          <p:stCondLst>
                                            <p:cond delay="1834"/>
                                          </p:stCondLst>
                                        </p:cTn>
                                        <p:tgtEl>
                                          <p:spTgt spid="27"/>
                                        </p:tgtEl>
                                      </p:cBhvr>
                                      <p:to x="100000" y="100000"/>
                                    </p:animScale>
                                  </p:childTnLst>
                                </p:cTn>
                              </p:par>
                              <p:par>
                                <p:cTn id="314" presetID="26" presetClass="entr" presetSubtype="0" fill="hold" grpId="0" nodeType="withEffect">
                                  <p:stCondLst>
                                    <p:cond delay="0"/>
                                  </p:stCondLst>
                                  <p:childTnLst>
                                    <p:set>
                                      <p:cBhvr>
                                        <p:cTn id="315" dur="1" fill="hold">
                                          <p:stCondLst>
                                            <p:cond delay="0"/>
                                          </p:stCondLst>
                                        </p:cTn>
                                        <p:tgtEl>
                                          <p:spTgt spid="12"/>
                                        </p:tgtEl>
                                        <p:attrNameLst>
                                          <p:attrName>style.visibility</p:attrName>
                                        </p:attrNameLst>
                                      </p:cBhvr>
                                      <p:to>
                                        <p:strVal val="visible"/>
                                      </p:to>
                                    </p:set>
                                    <p:animEffect transition="in" filter="wipe(down)">
                                      <p:cBhvr>
                                        <p:cTn id="316" dur="580">
                                          <p:stCondLst>
                                            <p:cond delay="0"/>
                                          </p:stCondLst>
                                        </p:cTn>
                                        <p:tgtEl>
                                          <p:spTgt spid="12"/>
                                        </p:tgtEl>
                                      </p:cBhvr>
                                    </p:animEffect>
                                    <p:anim calcmode="lin" valueType="num">
                                      <p:cBhvr>
                                        <p:cTn id="317"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318"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319"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320"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21"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22" dur="26">
                                          <p:stCondLst>
                                            <p:cond delay="650"/>
                                          </p:stCondLst>
                                        </p:cTn>
                                        <p:tgtEl>
                                          <p:spTgt spid="12"/>
                                        </p:tgtEl>
                                      </p:cBhvr>
                                      <p:to x="100000" y="60000"/>
                                    </p:animScale>
                                    <p:animScale>
                                      <p:cBhvr>
                                        <p:cTn id="323" dur="166" decel="50000">
                                          <p:stCondLst>
                                            <p:cond delay="676"/>
                                          </p:stCondLst>
                                        </p:cTn>
                                        <p:tgtEl>
                                          <p:spTgt spid="12"/>
                                        </p:tgtEl>
                                      </p:cBhvr>
                                      <p:to x="100000" y="100000"/>
                                    </p:animScale>
                                    <p:animScale>
                                      <p:cBhvr>
                                        <p:cTn id="324" dur="26">
                                          <p:stCondLst>
                                            <p:cond delay="1312"/>
                                          </p:stCondLst>
                                        </p:cTn>
                                        <p:tgtEl>
                                          <p:spTgt spid="12"/>
                                        </p:tgtEl>
                                      </p:cBhvr>
                                      <p:to x="100000" y="80000"/>
                                    </p:animScale>
                                    <p:animScale>
                                      <p:cBhvr>
                                        <p:cTn id="325" dur="166" decel="50000">
                                          <p:stCondLst>
                                            <p:cond delay="1338"/>
                                          </p:stCondLst>
                                        </p:cTn>
                                        <p:tgtEl>
                                          <p:spTgt spid="12"/>
                                        </p:tgtEl>
                                      </p:cBhvr>
                                      <p:to x="100000" y="100000"/>
                                    </p:animScale>
                                    <p:animScale>
                                      <p:cBhvr>
                                        <p:cTn id="326" dur="26">
                                          <p:stCondLst>
                                            <p:cond delay="1642"/>
                                          </p:stCondLst>
                                        </p:cTn>
                                        <p:tgtEl>
                                          <p:spTgt spid="12"/>
                                        </p:tgtEl>
                                      </p:cBhvr>
                                      <p:to x="100000" y="90000"/>
                                    </p:animScale>
                                    <p:animScale>
                                      <p:cBhvr>
                                        <p:cTn id="327" dur="166" decel="50000">
                                          <p:stCondLst>
                                            <p:cond delay="1668"/>
                                          </p:stCondLst>
                                        </p:cTn>
                                        <p:tgtEl>
                                          <p:spTgt spid="12"/>
                                        </p:tgtEl>
                                      </p:cBhvr>
                                      <p:to x="100000" y="100000"/>
                                    </p:animScale>
                                    <p:animScale>
                                      <p:cBhvr>
                                        <p:cTn id="328" dur="26">
                                          <p:stCondLst>
                                            <p:cond delay="1808"/>
                                          </p:stCondLst>
                                        </p:cTn>
                                        <p:tgtEl>
                                          <p:spTgt spid="12"/>
                                        </p:tgtEl>
                                      </p:cBhvr>
                                      <p:to x="100000" y="95000"/>
                                    </p:animScale>
                                    <p:animScale>
                                      <p:cBhvr>
                                        <p:cTn id="329" dur="166" decel="50000">
                                          <p:stCondLst>
                                            <p:cond delay="1834"/>
                                          </p:stCondLst>
                                        </p:cTn>
                                        <p:tgtEl>
                                          <p:spTgt spid="12"/>
                                        </p:tgtEl>
                                      </p:cBhvr>
                                      <p:to x="100000" y="100000"/>
                                    </p:animScale>
                                  </p:childTnLst>
                                </p:cTn>
                              </p:par>
                              <p:par>
                                <p:cTn id="330" presetID="26" presetClass="entr" presetSubtype="0" fill="hold" grpId="0" nodeType="withEffect">
                                  <p:stCondLst>
                                    <p:cond delay="0"/>
                                  </p:stCondLst>
                                  <p:childTnLst>
                                    <p:set>
                                      <p:cBhvr>
                                        <p:cTn id="331" dur="1" fill="hold">
                                          <p:stCondLst>
                                            <p:cond delay="0"/>
                                          </p:stCondLst>
                                        </p:cTn>
                                        <p:tgtEl>
                                          <p:spTgt spid="26"/>
                                        </p:tgtEl>
                                        <p:attrNameLst>
                                          <p:attrName>style.visibility</p:attrName>
                                        </p:attrNameLst>
                                      </p:cBhvr>
                                      <p:to>
                                        <p:strVal val="visible"/>
                                      </p:to>
                                    </p:set>
                                    <p:animEffect transition="in" filter="wipe(down)">
                                      <p:cBhvr>
                                        <p:cTn id="332" dur="580">
                                          <p:stCondLst>
                                            <p:cond delay="0"/>
                                          </p:stCondLst>
                                        </p:cTn>
                                        <p:tgtEl>
                                          <p:spTgt spid="26"/>
                                        </p:tgtEl>
                                      </p:cBhvr>
                                    </p:animEffect>
                                    <p:anim calcmode="lin" valueType="num">
                                      <p:cBhvr>
                                        <p:cTn id="333"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334"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335"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336"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337"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338" dur="26">
                                          <p:stCondLst>
                                            <p:cond delay="650"/>
                                          </p:stCondLst>
                                        </p:cTn>
                                        <p:tgtEl>
                                          <p:spTgt spid="26"/>
                                        </p:tgtEl>
                                      </p:cBhvr>
                                      <p:to x="100000" y="60000"/>
                                    </p:animScale>
                                    <p:animScale>
                                      <p:cBhvr>
                                        <p:cTn id="339" dur="166" decel="50000">
                                          <p:stCondLst>
                                            <p:cond delay="676"/>
                                          </p:stCondLst>
                                        </p:cTn>
                                        <p:tgtEl>
                                          <p:spTgt spid="26"/>
                                        </p:tgtEl>
                                      </p:cBhvr>
                                      <p:to x="100000" y="100000"/>
                                    </p:animScale>
                                    <p:animScale>
                                      <p:cBhvr>
                                        <p:cTn id="340" dur="26">
                                          <p:stCondLst>
                                            <p:cond delay="1312"/>
                                          </p:stCondLst>
                                        </p:cTn>
                                        <p:tgtEl>
                                          <p:spTgt spid="26"/>
                                        </p:tgtEl>
                                      </p:cBhvr>
                                      <p:to x="100000" y="80000"/>
                                    </p:animScale>
                                    <p:animScale>
                                      <p:cBhvr>
                                        <p:cTn id="341" dur="166" decel="50000">
                                          <p:stCondLst>
                                            <p:cond delay="1338"/>
                                          </p:stCondLst>
                                        </p:cTn>
                                        <p:tgtEl>
                                          <p:spTgt spid="26"/>
                                        </p:tgtEl>
                                      </p:cBhvr>
                                      <p:to x="100000" y="100000"/>
                                    </p:animScale>
                                    <p:animScale>
                                      <p:cBhvr>
                                        <p:cTn id="342" dur="26">
                                          <p:stCondLst>
                                            <p:cond delay="1642"/>
                                          </p:stCondLst>
                                        </p:cTn>
                                        <p:tgtEl>
                                          <p:spTgt spid="26"/>
                                        </p:tgtEl>
                                      </p:cBhvr>
                                      <p:to x="100000" y="90000"/>
                                    </p:animScale>
                                    <p:animScale>
                                      <p:cBhvr>
                                        <p:cTn id="343" dur="166" decel="50000">
                                          <p:stCondLst>
                                            <p:cond delay="1668"/>
                                          </p:stCondLst>
                                        </p:cTn>
                                        <p:tgtEl>
                                          <p:spTgt spid="26"/>
                                        </p:tgtEl>
                                      </p:cBhvr>
                                      <p:to x="100000" y="100000"/>
                                    </p:animScale>
                                    <p:animScale>
                                      <p:cBhvr>
                                        <p:cTn id="344" dur="26">
                                          <p:stCondLst>
                                            <p:cond delay="1808"/>
                                          </p:stCondLst>
                                        </p:cTn>
                                        <p:tgtEl>
                                          <p:spTgt spid="26"/>
                                        </p:tgtEl>
                                      </p:cBhvr>
                                      <p:to x="100000" y="95000"/>
                                    </p:animScale>
                                    <p:animScale>
                                      <p:cBhvr>
                                        <p:cTn id="345" dur="166" decel="50000">
                                          <p:stCondLst>
                                            <p:cond delay="1834"/>
                                          </p:stCondLst>
                                        </p:cTn>
                                        <p:tgtEl>
                                          <p:spTgt spid="26"/>
                                        </p:tgtEl>
                                      </p:cBhvr>
                                      <p:to x="100000" y="100000"/>
                                    </p:animScale>
                                  </p:childTnLst>
                                </p:cTn>
                              </p:par>
                              <p:par>
                                <p:cTn id="346" presetID="26" presetClass="entr" presetSubtype="0" fill="hold" grpId="0" nodeType="withEffect">
                                  <p:stCondLst>
                                    <p:cond delay="0"/>
                                  </p:stCondLst>
                                  <p:childTnLst>
                                    <p:set>
                                      <p:cBhvr>
                                        <p:cTn id="347" dur="1" fill="hold">
                                          <p:stCondLst>
                                            <p:cond delay="0"/>
                                          </p:stCondLst>
                                        </p:cTn>
                                        <p:tgtEl>
                                          <p:spTgt spid="50"/>
                                        </p:tgtEl>
                                        <p:attrNameLst>
                                          <p:attrName>style.visibility</p:attrName>
                                        </p:attrNameLst>
                                      </p:cBhvr>
                                      <p:to>
                                        <p:strVal val="visible"/>
                                      </p:to>
                                    </p:set>
                                    <p:animEffect transition="in" filter="wipe(down)">
                                      <p:cBhvr>
                                        <p:cTn id="348" dur="580">
                                          <p:stCondLst>
                                            <p:cond delay="0"/>
                                          </p:stCondLst>
                                        </p:cTn>
                                        <p:tgtEl>
                                          <p:spTgt spid="50"/>
                                        </p:tgtEl>
                                      </p:cBhvr>
                                    </p:animEffect>
                                    <p:anim calcmode="lin" valueType="num">
                                      <p:cBhvr>
                                        <p:cTn id="349" dur="1822"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350" dur="664"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351" dur="664" tmFilter="0, 0; 0.125,0.2665; 0.25,0.4; 0.375,0.465; 0.5,0.5;  0.625,0.535; 0.75,0.6; 0.875,0.7335; 1,1">
                                          <p:stCondLst>
                                            <p:cond delay="664"/>
                                          </p:stCondLst>
                                        </p:cTn>
                                        <p:tgtEl>
                                          <p:spTgt spid="50"/>
                                        </p:tgtEl>
                                        <p:attrNameLst>
                                          <p:attrName>ppt_y</p:attrName>
                                        </p:attrNameLst>
                                      </p:cBhvr>
                                      <p:tavLst>
                                        <p:tav tm="0" fmla="#ppt_y-sin(pi*$)/9">
                                          <p:val>
                                            <p:fltVal val="0"/>
                                          </p:val>
                                        </p:tav>
                                        <p:tav tm="100000">
                                          <p:val>
                                            <p:fltVal val="1"/>
                                          </p:val>
                                        </p:tav>
                                      </p:tavLst>
                                    </p:anim>
                                    <p:anim calcmode="lin" valueType="num">
                                      <p:cBhvr>
                                        <p:cTn id="352" dur="332" tmFilter="0, 0; 0.125,0.2665; 0.25,0.4; 0.375,0.465; 0.5,0.5;  0.625,0.535; 0.75,0.6; 0.875,0.7335; 1,1">
                                          <p:stCondLst>
                                            <p:cond delay="1324"/>
                                          </p:stCondLst>
                                        </p:cTn>
                                        <p:tgtEl>
                                          <p:spTgt spid="50"/>
                                        </p:tgtEl>
                                        <p:attrNameLst>
                                          <p:attrName>ppt_y</p:attrName>
                                        </p:attrNameLst>
                                      </p:cBhvr>
                                      <p:tavLst>
                                        <p:tav tm="0" fmla="#ppt_y-sin(pi*$)/27">
                                          <p:val>
                                            <p:fltVal val="0"/>
                                          </p:val>
                                        </p:tav>
                                        <p:tav tm="100000">
                                          <p:val>
                                            <p:fltVal val="1"/>
                                          </p:val>
                                        </p:tav>
                                      </p:tavLst>
                                    </p:anim>
                                    <p:anim calcmode="lin" valueType="num">
                                      <p:cBhvr>
                                        <p:cTn id="353" dur="164" tmFilter="0, 0; 0.125,0.2665; 0.25,0.4; 0.375,0.465; 0.5,0.5;  0.625,0.535; 0.75,0.6; 0.875,0.7335; 1,1">
                                          <p:stCondLst>
                                            <p:cond delay="1656"/>
                                          </p:stCondLst>
                                        </p:cTn>
                                        <p:tgtEl>
                                          <p:spTgt spid="50"/>
                                        </p:tgtEl>
                                        <p:attrNameLst>
                                          <p:attrName>ppt_y</p:attrName>
                                        </p:attrNameLst>
                                      </p:cBhvr>
                                      <p:tavLst>
                                        <p:tav tm="0" fmla="#ppt_y-sin(pi*$)/81">
                                          <p:val>
                                            <p:fltVal val="0"/>
                                          </p:val>
                                        </p:tav>
                                        <p:tav tm="100000">
                                          <p:val>
                                            <p:fltVal val="1"/>
                                          </p:val>
                                        </p:tav>
                                      </p:tavLst>
                                    </p:anim>
                                    <p:animScale>
                                      <p:cBhvr>
                                        <p:cTn id="354" dur="26">
                                          <p:stCondLst>
                                            <p:cond delay="650"/>
                                          </p:stCondLst>
                                        </p:cTn>
                                        <p:tgtEl>
                                          <p:spTgt spid="50"/>
                                        </p:tgtEl>
                                      </p:cBhvr>
                                      <p:to x="100000" y="60000"/>
                                    </p:animScale>
                                    <p:animScale>
                                      <p:cBhvr>
                                        <p:cTn id="355" dur="166" decel="50000">
                                          <p:stCondLst>
                                            <p:cond delay="676"/>
                                          </p:stCondLst>
                                        </p:cTn>
                                        <p:tgtEl>
                                          <p:spTgt spid="50"/>
                                        </p:tgtEl>
                                      </p:cBhvr>
                                      <p:to x="100000" y="100000"/>
                                    </p:animScale>
                                    <p:animScale>
                                      <p:cBhvr>
                                        <p:cTn id="356" dur="26">
                                          <p:stCondLst>
                                            <p:cond delay="1312"/>
                                          </p:stCondLst>
                                        </p:cTn>
                                        <p:tgtEl>
                                          <p:spTgt spid="50"/>
                                        </p:tgtEl>
                                      </p:cBhvr>
                                      <p:to x="100000" y="80000"/>
                                    </p:animScale>
                                    <p:animScale>
                                      <p:cBhvr>
                                        <p:cTn id="357" dur="166" decel="50000">
                                          <p:stCondLst>
                                            <p:cond delay="1338"/>
                                          </p:stCondLst>
                                        </p:cTn>
                                        <p:tgtEl>
                                          <p:spTgt spid="50"/>
                                        </p:tgtEl>
                                      </p:cBhvr>
                                      <p:to x="100000" y="100000"/>
                                    </p:animScale>
                                    <p:animScale>
                                      <p:cBhvr>
                                        <p:cTn id="358" dur="26">
                                          <p:stCondLst>
                                            <p:cond delay="1642"/>
                                          </p:stCondLst>
                                        </p:cTn>
                                        <p:tgtEl>
                                          <p:spTgt spid="50"/>
                                        </p:tgtEl>
                                      </p:cBhvr>
                                      <p:to x="100000" y="90000"/>
                                    </p:animScale>
                                    <p:animScale>
                                      <p:cBhvr>
                                        <p:cTn id="359" dur="166" decel="50000">
                                          <p:stCondLst>
                                            <p:cond delay="1668"/>
                                          </p:stCondLst>
                                        </p:cTn>
                                        <p:tgtEl>
                                          <p:spTgt spid="50"/>
                                        </p:tgtEl>
                                      </p:cBhvr>
                                      <p:to x="100000" y="100000"/>
                                    </p:animScale>
                                    <p:animScale>
                                      <p:cBhvr>
                                        <p:cTn id="360" dur="26">
                                          <p:stCondLst>
                                            <p:cond delay="1808"/>
                                          </p:stCondLst>
                                        </p:cTn>
                                        <p:tgtEl>
                                          <p:spTgt spid="50"/>
                                        </p:tgtEl>
                                      </p:cBhvr>
                                      <p:to x="100000" y="95000"/>
                                    </p:animScale>
                                    <p:animScale>
                                      <p:cBhvr>
                                        <p:cTn id="361" dur="166" decel="50000">
                                          <p:stCondLst>
                                            <p:cond delay="1834"/>
                                          </p:stCondLst>
                                        </p:cTn>
                                        <p:tgtEl>
                                          <p:spTgt spid="50"/>
                                        </p:tgtEl>
                                      </p:cBhvr>
                                      <p:to x="100000" y="100000"/>
                                    </p:animScale>
                                  </p:childTnLst>
                                </p:cTn>
                              </p:par>
                              <p:par>
                                <p:cTn id="362" presetID="26" presetClass="entr" presetSubtype="0" fill="hold" grpId="0" nodeType="withEffect">
                                  <p:stCondLst>
                                    <p:cond delay="0"/>
                                  </p:stCondLst>
                                  <p:childTnLst>
                                    <p:set>
                                      <p:cBhvr>
                                        <p:cTn id="363" dur="1" fill="hold">
                                          <p:stCondLst>
                                            <p:cond delay="0"/>
                                          </p:stCondLst>
                                        </p:cTn>
                                        <p:tgtEl>
                                          <p:spTgt spid="49"/>
                                        </p:tgtEl>
                                        <p:attrNameLst>
                                          <p:attrName>style.visibility</p:attrName>
                                        </p:attrNameLst>
                                      </p:cBhvr>
                                      <p:to>
                                        <p:strVal val="visible"/>
                                      </p:to>
                                    </p:set>
                                    <p:animEffect transition="in" filter="wipe(down)">
                                      <p:cBhvr>
                                        <p:cTn id="364" dur="580">
                                          <p:stCondLst>
                                            <p:cond delay="0"/>
                                          </p:stCondLst>
                                        </p:cTn>
                                        <p:tgtEl>
                                          <p:spTgt spid="49"/>
                                        </p:tgtEl>
                                      </p:cBhvr>
                                    </p:animEffect>
                                    <p:anim calcmode="lin" valueType="num">
                                      <p:cBhvr>
                                        <p:cTn id="365" dur="1822" tmFilter="0,0; 0.14,0.36; 0.43,0.73; 0.71,0.91; 1.0,1.0">
                                          <p:stCondLst>
                                            <p:cond delay="0"/>
                                          </p:stCondLst>
                                        </p:cTn>
                                        <p:tgtEl>
                                          <p:spTgt spid="49"/>
                                        </p:tgtEl>
                                        <p:attrNameLst>
                                          <p:attrName>ppt_x</p:attrName>
                                        </p:attrNameLst>
                                      </p:cBhvr>
                                      <p:tavLst>
                                        <p:tav tm="0">
                                          <p:val>
                                            <p:strVal val="#ppt_x-0.25"/>
                                          </p:val>
                                        </p:tav>
                                        <p:tav tm="100000">
                                          <p:val>
                                            <p:strVal val="#ppt_x"/>
                                          </p:val>
                                        </p:tav>
                                      </p:tavLst>
                                    </p:anim>
                                    <p:anim calcmode="lin" valueType="num">
                                      <p:cBhvr>
                                        <p:cTn id="366" dur="664" tmFilter="0.0,0.0; 0.25,0.07; 0.50,0.2; 0.75,0.467; 1.0,1.0">
                                          <p:stCondLst>
                                            <p:cond delay="0"/>
                                          </p:stCondLst>
                                        </p:cTn>
                                        <p:tgtEl>
                                          <p:spTgt spid="49"/>
                                        </p:tgtEl>
                                        <p:attrNameLst>
                                          <p:attrName>ppt_y</p:attrName>
                                        </p:attrNameLst>
                                      </p:cBhvr>
                                      <p:tavLst>
                                        <p:tav tm="0" fmla="#ppt_y-sin(pi*$)/3">
                                          <p:val>
                                            <p:fltVal val="0.5"/>
                                          </p:val>
                                        </p:tav>
                                        <p:tav tm="100000">
                                          <p:val>
                                            <p:fltVal val="1"/>
                                          </p:val>
                                        </p:tav>
                                      </p:tavLst>
                                    </p:anim>
                                    <p:anim calcmode="lin" valueType="num">
                                      <p:cBhvr>
                                        <p:cTn id="367" dur="664" tmFilter="0, 0; 0.125,0.2665; 0.25,0.4; 0.375,0.465; 0.5,0.5;  0.625,0.535; 0.75,0.6; 0.875,0.7335; 1,1">
                                          <p:stCondLst>
                                            <p:cond delay="664"/>
                                          </p:stCondLst>
                                        </p:cTn>
                                        <p:tgtEl>
                                          <p:spTgt spid="49"/>
                                        </p:tgtEl>
                                        <p:attrNameLst>
                                          <p:attrName>ppt_y</p:attrName>
                                        </p:attrNameLst>
                                      </p:cBhvr>
                                      <p:tavLst>
                                        <p:tav tm="0" fmla="#ppt_y-sin(pi*$)/9">
                                          <p:val>
                                            <p:fltVal val="0"/>
                                          </p:val>
                                        </p:tav>
                                        <p:tav tm="100000">
                                          <p:val>
                                            <p:fltVal val="1"/>
                                          </p:val>
                                        </p:tav>
                                      </p:tavLst>
                                    </p:anim>
                                    <p:anim calcmode="lin" valueType="num">
                                      <p:cBhvr>
                                        <p:cTn id="368" dur="332" tmFilter="0, 0; 0.125,0.2665; 0.25,0.4; 0.375,0.465; 0.5,0.5;  0.625,0.535; 0.75,0.6; 0.875,0.7335; 1,1">
                                          <p:stCondLst>
                                            <p:cond delay="1324"/>
                                          </p:stCondLst>
                                        </p:cTn>
                                        <p:tgtEl>
                                          <p:spTgt spid="49"/>
                                        </p:tgtEl>
                                        <p:attrNameLst>
                                          <p:attrName>ppt_y</p:attrName>
                                        </p:attrNameLst>
                                      </p:cBhvr>
                                      <p:tavLst>
                                        <p:tav tm="0" fmla="#ppt_y-sin(pi*$)/27">
                                          <p:val>
                                            <p:fltVal val="0"/>
                                          </p:val>
                                        </p:tav>
                                        <p:tav tm="100000">
                                          <p:val>
                                            <p:fltVal val="1"/>
                                          </p:val>
                                        </p:tav>
                                      </p:tavLst>
                                    </p:anim>
                                    <p:anim calcmode="lin" valueType="num">
                                      <p:cBhvr>
                                        <p:cTn id="369" dur="164" tmFilter="0, 0; 0.125,0.2665; 0.25,0.4; 0.375,0.465; 0.5,0.5;  0.625,0.535; 0.75,0.6; 0.875,0.7335; 1,1">
                                          <p:stCondLst>
                                            <p:cond delay="1656"/>
                                          </p:stCondLst>
                                        </p:cTn>
                                        <p:tgtEl>
                                          <p:spTgt spid="49"/>
                                        </p:tgtEl>
                                        <p:attrNameLst>
                                          <p:attrName>ppt_y</p:attrName>
                                        </p:attrNameLst>
                                      </p:cBhvr>
                                      <p:tavLst>
                                        <p:tav tm="0" fmla="#ppt_y-sin(pi*$)/81">
                                          <p:val>
                                            <p:fltVal val="0"/>
                                          </p:val>
                                        </p:tav>
                                        <p:tav tm="100000">
                                          <p:val>
                                            <p:fltVal val="1"/>
                                          </p:val>
                                        </p:tav>
                                      </p:tavLst>
                                    </p:anim>
                                    <p:animScale>
                                      <p:cBhvr>
                                        <p:cTn id="370" dur="26">
                                          <p:stCondLst>
                                            <p:cond delay="650"/>
                                          </p:stCondLst>
                                        </p:cTn>
                                        <p:tgtEl>
                                          <p:spTgt spid="49"/>
                                        </p:tgtEl>
                                      </p:cBhvr>
                                      <p:to x="100000" y="60000"/>
                                    </p:animScale>
                                    <p:animScale>
                                      <p:cBhvr>
                                        <p:cTn id="371" dur="166" decel="50000">
                                          <p:stCondLst>
                                            <p:cond delay="676"/>
                                          </p:stCondLst>
                                        </p:cTn>
                                        <p:tgtEl>
                                          <p:spTgt spid="49"/>
                                        </p:tgtEl>
                                      </p:cBhvr>
                                      <p:to x="100000" y="100000"/>
                                    </p:animScale>
                                    <p:animScale>
                                      <p:cBhvr>
                                        <p:cTn id="372" dur="26">
                                          <p:stCondLst>
                                            <p:cond delay="1312"/>
                                          </p:stCondLst>
                                        </p:cTn>
                                        <p:tgtEl>
                                          <p:spTgt spid="49"/>
                                        </p:tgtEl>
                                      </p:cBhvr>
                                      <p:to x="100000" y="80000"/>
                                    </p:animScale>
                                    <p:animScale>
                                      <p:cBhvr>
                                        <p:cTn id="373" dur="166" decel="50000">
                                          <p:stCondLst>
                                            <p:cond delay="1338"/>
                                          </p:stCondLst>
                                        </p:cTn>
                                        <p:tgtEl>
                                          <p:spTgt spid="49"/>
                                        </p:tgtEl>
                                      </p:cBhvr>
                                      <p:to x="100000" y="100000"/>
                                    </p:animScale>
                                    <p:animScale>
                                      <p:cBhvr>
                                        <p:cTn id="374" dur="26">
                                          <p:stCondLst>
                                            <p:cond delay="1642"/>
                                          </p:stCondLst>
                                        </p:cTn>
                                        <p:tgtEl>
                                          <p:spTgt spid="49"/>
                                        </p:tgtEl>
                                      </p:cBhvr>
                                      <p:to x="100000" y="90000"/>
                                    </p:animScale>
                                    <p:animScale>
                                      <p:cBhvr>
                                        <p:cTn id="375" dur="166" decel="50000">
                                          <p:stCondLst>
                                            <p:cond delay="1668"/>
                                          </p:stCondLst>
                                        </p:cTn>
                                        <p:tgtEl>
                                          <p:spTgt spid="49"/>
                                        </p:tgtEl>
                                      </p:cBhvr>
                                      <p:to x="100000" y="100000"/>
                                    </p:animScale>
                                    <p:animScale>
                                      <p:cBhvr>
                                        <p:cTn id="376" dur="26">
                                          <p:stCondLst>
                                            <p:cond delay="1808"/>
                                          </p:stCondLst>
                                        </p:cTn>
                                        <p:tgtEl>
                                          <p:spTgt spid="49"/>
                                        </p:tgtEl>
                                      </p:cBhvr>
                                      <p:to x="100000" y="95000"/>
                                    </p:animScale>
                                    <p:animScale>
                                      <p:cBhvr>
                                        <p:cTn id="377" dur="166" decel="50000">
                                          <p:stCondLst>
                                            <p:cond delay="1834"/>
                                          </p:stCondLst>
                                        </p:cTn>
                                        <p:tgtEl>
                                          <p:spTgt spid="49"/>
                                        </p:tgtEl>
                                      </p:cBhvr>
                                      <p:to x="100000" y="100000"/>
                                    </p:animScale>
                                  </p:childTnLst>
                                </p:cTn>
                              </p:par>
                              <p:par>
                                <p:cTn id="378" presetID="26" presetClass="entr" presetSubtype="0" fill="hold" grpId="0" nodeType="withEffect">
                                  <p:stCondLst>
                                    <p:cond delay="0"/>
                                  </p:stCondLst>
                                  <p:childTnLst>
                                    <p:set>
                                      <p:cBhvr>
                                        <p:cTn id="379" dur="1" fill="hold">
                                          <p:stCondLst>
                                            <p:cond delay="0"/>
                                          </p:stCondLst>
                                        </p:cTn>
                                        <p:tgtEl>
                                          <p:spTgt spid="48"/>
                                        </p:tgtEl>
                                        <p:attrNameLst>
                                          <p:attrName>style.visibility</p:attrName>
                                        </p:attrNameLst>
                                      </p:cBhvr>
                                      <p:to>
                                        <p:strVal val="visible"/>
                                      </p:to>
                                    </p:set>
                                    <p:animEffect transition="in" filter="wipe(down)">
                                      <p:cBhvr>
                                        <p:cTn id="380" dur="580">
                                          <p:stCondLst>
                                            <p:cond delay="0"/>
                                          </p:stCondLst>
                                        </p:cTn>
                                        <p:tgtEl>
                                          <p:spTgt spid="48"/>
                                        </p:tgtEl>
                                      </p:cBhvr>
                                    </p:animEffect>
                                    <p:anim calcmode="lin" valueType="num">
                                      <p:cBhvr>
                                        <p:cTn id="381"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382"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383"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384"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385"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386" dur="26">
                                          <p:stCondLst>
                                            <p:cond delay="650"/>
                                          </p:stCondLst>
                                        </p:cTn>
                                        <p:tgtEl>
                                          <p:spTgt spid="48"/>
                                        </p:tgtEl>
                                      </p:cBhvr>
                                      <p:to x="100000" y="60000"/>
                                    </p:animScale>
                                    <p:animScale>
                                      <p:cBhvr>
                                        <p:cTn id="387" dur="166" decel="50000">
                                          <p:stCondLst>
                                            <p:cond delay="676"/>
                                          </p:stCondLst>
                                        </p:cTn>
                                        <p:tgtEl>
                                          <p:spTgt spid="48"/>
                                        </p:tgtEl>
                                      </p:cBhvr>
                                      <p:to x="100000" y="100000"/>
                                    </p:animScale>
                                    <p:animScale>
                                      <p:cBhvr>
                                        <p:cTn id="388" dur="26">
                                          <p:stCondLst>
                                            <p:cond delay="1312"/>
                                          </p:stCondLst>
                                        </p:cTn>
                                        <p:tgtEl>
                                          <p:spTgt spid="48"/>
                                        </p:tgtEl>
                                      </p:cBhvr>
                                      <p:to x="100000" y="80000"/>
                                    </p:animScale>
                                    <p:animScale>
                                      <p:cBhvr>
                                        <p:cTn id="389" dur="166" decel="50000">
                                          <p:stCondLst>
                                            <p:cond delay="1338"/>
                                          </p:stCondLst>
                                        </p:cTn>
                                        <p:tgtEl>
                                          <p:spTgt spid="48"/>
                                        </p:tgtEl>
                                      </p:cBhvr>
                                      <p:to x="100000" y="100000"/>
                                    </p:animScale>
                                    <p:animScale>
                                      <p:cBhvr>
                                        <p:cTn id="390" dur="26">
                                          <p:stCondLst>
                                            <p:cond delay="1642"/>
                                          </p:stCondLst>
                                        </p:cTn>
                                        <p:tgtEl>
                                          <p:spTgt spid="48"/>
                                        </p:tgtEl>
                                      </p:cBhvr>
                                      <p:to x="100000" y="90000"/>
                                    </p:animScale>
                                    <p:animScale>
                                      <p:cBhvr>
                                        <p:cTn id="391" dur="166" decel="50000">
                                          <p:stCondLst>
                                            <p:cond delay="1668"/>
                                          </p:stCondLst>
                                        </p:cTn>
                                        <p:tgtEl>
                                          <p:spTgt spid="48"/>
                                        </p:tgtEl>
                                      </p:cBhvr>
                                      <p:to x="100000" y="100000"/>
                                    </p:animScale>
                                    <p:animScale>
                                      <p:cBhvr>
                                        <p:cTn id="392" dur="26">
                                          <p:stCondLst>
                                            <p:cond delay="1808"/>
                                          </p:stCondLst>
                                        </p:cTn>
                                        <p:tgtEl>
                                          <p:spTgt spid="48"/>
                                        </p:tgtEl>
                                      </p:cBhvr>
                                      <p:to x="100000" y="95000"/>
                                    </p:animScale>
                                    <p:animScale>
                                      <p:cBhvr>
                                        <p:cTn id="393" dur="166" decel="50000">
                                          <p:stCondLst>
                                            <p:cond delay="1834"/>
                                          </p:stCondLst>
                                        </p:cTn>
                                        <p:tgtEl>
                                          <p:spTgt spid="48"/>
                                        </p:tgtEl>
                                      </p:cBhvr>
                                      <p:to x="100000" y="100000"/>
                                    </p:animScale>
                                  </p:childTnLst>
                                </p:cTn>
                              </p:par>
                              <p:par>
                                <p:cTn id="394" presetID="26" presetClass="entr" presetSubtype="0" fill="hold" grpId="0" nodeType="withEffect">
                                  <p:stCondLst>
                                    <p:cond delay="0"/>
                                  </p:stCondLst>
                                  <p:childTnLst>
                                    <p:set>
                                      <p:cBhvr>
                                        <p:cTn id="395" dur="1" fill="hold">
                                          <p:stCondLst>
                                            <p:cond delay="0"/>
                                          </p:stCondLst>
                                        </p:cTn>
                                        <p:tgtEl>
                                          <p:spTgt spid="47"/>
                                        </p:tgtEl>
                                        <p:attrNameLst>
                                          <p:attrName>style.visibility</p:attrName>
                                        </p:attrNameLst>
                                      </p:cBhvr>
                                      <p:to>
                                        <p:strVal val="visible"/>
                                      </p:to>
                                    </p:set>
                                    <p:animEffect transition="in" filter="wipe(down)">
                                      <p:cBhvr>
                                        <p:cTn id="396" dur="580">
                                          <p:stCondLst>
                                            <p:cond delay="0"/>
                                          </p:stCondLst>
                                        </p:cTn>
                                        <p:tgtEl>
                                          <p:spTgt spid="47"/>
                                        </p:tgtEl>
                                      </p:cBhvr>
                                    </p:animEffect>
                                    <p:anim calcmode="lin" valueType="num">
                                      <p:cBhvr>
                                        <p:cTn id="397"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398"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399"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400"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401"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402" dur="26">
                                          <p:stCondLst>
                                            <p:cond delay="650"/>
                                          </p:stCondLst>
                                        </p:cTn>
                                        <p:tgtEl>
                                          <p:spTgt spid="47"/>
                                        </p:tgtEl>
                                      </p:cBhvr>
                                      <p:to x="100000" y="60000"/>
                                    </p:animScale>
                                    <p:animScale>
                                      <p:cBhvr>
                                        <p:cTn id="403" dur="166" decel="50000">
                                          <p:stCondLst>
                                            <p:cond delay="676"/>
                                          </p:stCondLst>
                                        </p:cTn>
                                        <p:tgtEl>
                                          <p:spTgt spid="47"/>
                                        </p:tgtEl>
                                      </p:cBhvr>
                                      <p:to x="100000" y="100000"/>
                                    </p:animScale>
                                    <p:animScale>
                                      <p:cBhvr>
                                        <p:cTn id="404" dur="26">
                                          <p:stCondLst>
                                            <p:cond delay="1312"/>
                                          </p:stCondLst>
                                        </p:cTn>
                                        <p:tgtEl>
                                          <p:spTgt spid="47"/>
                                        </p:tgtEl>
                                      </p:cBhvr>
                                      <p:to x="100000" y="80000"/>
                                    </p:animScale>
                                    <p:animScale>
                                      <p:cBhvr>
                                        <p:cTn id="405" dur="166" decel="50000">
                                          <p:stCondLst>
                                            <p:cond delay="1338"/>
                                          </p:stCondLst>
                                        </p:cTn>
                                        <p:tgtEl>
                                          <p:spTgt spid="47"/>
                                        </p:tgtEl>
                                      </p:cBhvr>
                                      <p:to x="100000" y="100000"/>
                                    </p:animScale>
                                    <p:animScale>
                                      <p:cBhvr>
                                        <p:cTn id="406" dur="26">
                                          <p:stCondLst>
                                            <p:cond delay="1642"/>
                                          </p:stCondLst>
                                        </p:cTn>
                                        <p:tgtEl>
                                          <p:spTgt spid="47"/>
                                        </p:tgtEl>
                                      </p:cBhvr>
                                      <p:to x="100000" y="90000"/>
                                    </p:animScale>
                                    <p:animScale>
                                      <p:cBhvr>
                                        <p:cTn id="407" dur="166" decel="50000">
                                          <p:stCondLst>
                                            <p:cond delay="1668"/>
                                          </p:stCondLst>
                                        </p:cTn>
                                        <p:tgtEl>
                                          <p:spTgt spid="47"/>
                                        </p:tgtEl>
                                      </p:cBhvr>
                                      <p:to x="100000" y="100000"/>
                                    </p:animScale>
                                    <p:animScale>
                                      <p:cBhvr>
                                        <p:cTn id="408" dur="26">
                                          <p:stCondLst>
                                            <p:cond delay="1808"/>
                                          </p:stCondLst>
                                        </p:cTn>
                                        <p:tgtEl>
                                          <p:spTgt spid="47"/>
                                        </p:tgtEl>
                                      </p:cBhvr>
                                      <p:to x="100000" y="95000"/>
                                    </p:animScale>
                                    <p:animScale>
                                      <p:cBhvr>
                                        <p:cTn id="409" dur="166" decel="50000">
                                          <p:stCondLst>
                                            <p:cond delay="1834"/>
                                          </p:stCondLst>
                                        </p:cTn>
                                        <p:tgtEl>
                                          <p:spTgt spid="47"/>
                                        </p:tgtEl>
                                      </p:cBhvr>
                                      <p:to x="100000" y="100000"/>
                                    </p:animScale>
                                  </p:childTnLst>
                                </p:cTn>
                              </p:par>
                              <p:par>
                                <p:cTn id="410" presetID="26" presetClass="entr" presetSubtype="0" fill="hold" grpId="0" nodeType="withEffect">
                                  <p:stCondLst>
                                    <p:cond delay="0"/>
                                  </p:stCondLst>
                                  <p:childTnLst>
                                    <p:set>
                                      <p:cBhvr>
                                        <p:cTn id="411" dur="1" fill="hold">
                                          <p:stCondLst>
                                            <p:cond delay="0"/>
                                          </p:stCondLst>
                                        </p:cTn>
                                        <p:tgtEl>
                                          <p:spTgt spid="46"/>
                                        </p:tgtEl>
                                        <p:attrNameLst>
                                          <p:attrName>style.visibility</p:attrName>
                                        </p:attrNameLst>
                                      </p:cBhvr>
                                      <p:to>
                                        <p:strVal val="visible"/>
                                      </p:to>
                                    </p:set>
                                    <p:animEffect transition="in" filter="wipe(down)">
                                      <p:cBhvr>
                                        <p:cTn id="412" dur="580">
                                          <p:stCondLst>
                                            <p:cond delay="0"/>
                                          </p:stCondLst>
                                        </p:cTn>
                                        <p:tgtEl>
                                          <p:spTgt spid="46"/>
                                        </p:tgtEl>
                                      </p:cBhvr>
                                    </p:animEffect>
                                    <p:anim calcmode="lin" valueType="num">
                                      <p:cBhvr>
                                        <p:cTn id="413" dur="1822"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414" dur="664"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415" dur="664" tmFilter="0, 0; 0.125,0.2665; 0.25,0.4; 0.375,0.465; 0.5,0.5;  0.625,0.535; 0.75,0.6; 0.875,0.7335; 1,1">
                                          <p:stCondLst>
                                            <p:cond delay="664"/>
                                          </p:stCondLst>
                                        </p:cTn>
                                        <p:tgtEl>
                                          <p:spTgt spid="46"/>
                                        </p:tgtEl>
                                        <p:attrNameLst>
                                          <p:attrName>ppt_y</p:attrName>
                                        </p:attrNameLst>
                                      </p:cBhvr>
                                      <p:tavLst>
                                        <p:tav tm="0" fmla="#ppt_y-sin(pi*$)/9">
                                          <p:val>
                                            <p:fltVal val="0"/>
                                          </p:val>
                                        </p:tav>
                                        <p:tav tm="100000">
                                          <p:val>
                                            <p:fltVal val="1"/>
                                          </p:val>
                                        </p:tav>
                                      </p:tavLst>
                                    </p:anim>
                                    <p:anim calcmode="lin" valueType="num">
                                      <p:cBhvr>
                                        <p:cTn id="416" dur="332" tmFilter="0, 0; 0.125,0.2665; 0.25,0.4; 0.375,0.465; 0.5,0.5;  0.625,0.535; 0.75,0.6; 0.875,0.7335; 1,1">
                                          <p:stCondLst>
                                            <p:cond delay="1324"/>
                                          </p:stCondLst>
                                        </p:cTn>
                                        <p:tgtEl>
                                          <p:spTgt spid="46"/>
                                        </p:tgtEl>
                                        <p:attrNameLst>
                                          <p:attrName>ppt_y</p:attrName>
                                        </p:attrNameLst>
                                      </p:cBhvr>
                                      <p:tavLst>
                                        <p:tav tm="0" fmla="#ppt_y-sin(pi*$)/27">
                                          <p:val>
                                            <p:fltVal val="0"/>
                                          </p:val>
                                        </p:tav>
                                        <p:tav tm="100000">
                                          <p:val>
                                            <p:fltVal val="1"/>
                                          </p:val>
                                        </p:tav>
                                      </p:tavLst>
                                    </p:anim>
                                    <p:anim calcmode="lin" valueType="num">
                                      <p:cBhvr>
                                        <p:cTn id="417" dur="164" tmFilter="0, 0; 0.125,0.2665; 0.25,0.4; 0.375,0.465; 0.5,0.5;  0.625,0.535; 0.75,0.6; 0.875,0.7335; 1,1">
                                          <p:stCondLst>
                                            <p:cond delay="1656"/>
                                          </p:stCondLst>
                                        </p:cTn>
                                        <p:tgtEl>
                                          <p:spTgt spid="46"/>
                                        </p:tgtEl>
                                        <p:attrNameLst>
                                          <p:attrName>ppt_y</p:attrName>
                                        </p:attrNameLst>
                                      </p:cBhvr>
                                      <p:tavLst>
                                        <p:tav tm="0" fmla="#ppt_y-sin(pi*$)/81">
                                          <p:val>
                                            <p:fltVal val="0"/>
                                          </p:val>
                                        </p:tav>
                                        <p:tav tm="100000">
                                          <p:val>
                                            <p:fltVal val="1"/>
                                          </p:val>
                                        </p:tav>
                                      </p:tavLst>
                                    </p:anim>
                                    <p:animScale>
                                      <p:cBhvr>
                                        <p:cTn id="418" dur="26">
                                          <p:stCondLst>
                                            <p:cond delay="650"/>
                                          </p:stCondLst>
                                        </p:cTn>
                                        <p:tgtEl>
                                          <p:spTgt spid="46"/>
                                        </p:tgtEl>
                                      </p:cBhvr>
                                      <p:to x="100000" y="60000"/>
                                    </p:animScale>
                                    <p:animScale>
                                      <p:cBhvr>
                                        <p:cTn id="419" dur="166" decel="50000">
                                          <p:stCondLst>
                                            <p:cond delay="676"/>
                                          </p:stCondLst>
                                        </p:cTn>
                                        <p:tgtEl>
                                          <p:spTgt spid="46"/>
                                        </p:tgtEl>
                                      </p:cBhvr>
                                      <p:to x="100000" y="100000"/>
                                    </p:animScale>
                                    <p:animScale>
                                      <p:cBhvr>
                                        <p:cTn id="420" dur="26">
                                          <p:stCondLst>
                                            <p:cond delay="1312"/>
                                          </p:stCondLst>
                                        </p:cTn>
                                        <p:tgtEl>
                                          <p:spTgt spid="46"/>
                                        </p:tgtEl>
                                      </p:cBhvr>
                                      <p:to x="100000" y="80000"/>
                                    </p:animScale>
                                    <p:animScale>
                                      <p:cBhvr>
                                        <p:cTn id="421" dur="166" decel="50000">
                                          <p:stCondLst>
                                            <p:cond delay="1338"/>
                                          </p:stCondLst>
                                        </p:cTn>
                                        <p:tgtEl>
                                          <p:spTgt spid="46"/>
                                        </p:tgtEl>
                                      </p:cBhvr>
                                      <p:to x="100000" y="100000"/>
                                    </p:animScale>
                                    <p:animScale>
                                      <p:cBhvr>
                                        <p:cTn id="422" dur="26">
                                          <p:stCondLst>
                                            <p:cond delay="1642"/>
                                          </p:stCondLst>
                                        </p:cTn>
                                        <p:tgtEl>
                                          <p:spTgt spid="46"/>
                                        </p:tgtEl>
                                      </p:cBhvr>
                                      <p:to x="100000" y="90000"/>
                                    </p:animScale>
                                    <p:animScale>
                                      <p:cBhvr>
                                        <p:cTn id="423" dur="166" decel="50000">
                                          <p:stCondLst>
                                            <p:cond delay="1668"/>
                                          </p:stCondLst>
                                        </p:cTn>
                                        <p:tgtEl>
                                          <p:spTgt spid="46"/>
                                        </p:tgtEl>
                                      </p:cBhvr>
                                      <p:to x="100000" y="100000"/>
                                    </p:animScale>
                                    <p:animScale>
                                      <p:cBhvr>
                                        <p:cTn id="424" dur="26">
                                          <p:stCondLst>
                                            <p:cond delay="1808"/>
                                          </p:stCondLst>
                                        </p:cTn>
                                        <p:tgtEl>
                                          <p:spTgt spid="46"/>
                                        </p:tgtEl>
                                      </p:cBhvr>
                                      <p:to x="100000" y="95000"/>
                                    </p:animScale>
                                    <p:animScale>
                                      <p:cBhvr>
                                        <p:cTn id="425" dur="166" decel="50000">
                                          <p:stCondLst>
                                            <p:cond delay="1834"/>
                                          </p:stCondLst>
                                        </p:cTn>
                                        <p:tgtEl>
                                          <p:spTgt spid="46"/>
                                        </p:tgtEl>
                                      </p:cBhvr>
                                      <p:to x="100000" y="100000"/>
                                    </p:animScale>
                                  </p:childTnLst>
                                </p:cTn>
                              </p:par>
                              <p:par>
                                <p:cTn id="426" presetID="26" presetClass="entr" presetSubtype="0" fill="hold" grpId="0" nodeType="withEffect">
                                  <p:stCondLst>
                                    <p:cond delay="0"/>
                                  </p:stCondLst>
                                  <p:childTnLst>
                                    <p:set>
                                      <p:cBhvr>
                                        <p:cTn id="427" dur="1" fill="hold">
                                          <p:stCondLst>
                                            <p:cond delay="0"/>
                                          </p:stCondLst>
                                        </p:cTn>
                                        <p:tgtEl>
                                          <p:spTgt spid="25"/>
                                        </p:tgtEl>
                                        <p:attrNameLst>
                                          <p:attrName>style.visibility</p:attrName>
                                        </p:attrNameLst>
                                      </p:cBhvr>
                                      <p:to>
                                        <p:strVal val="visible"/>
                                      </p:to>
                                    </p:set>
                                    <p:animEffect transition="in" filter="wipe(down)">
                                      <p:cBhvr>
                                        <p:cTn id="428" dur="580">
                                          <p:stCondLst>
                                            <p:cond delay="0"/>
                                          </p:stCondLst>
                                        </p:cTn>
                                        <p:tgtEl>
                                          <p:spTgt spid="25"/>
                                        </p:tgtEl>
                                      </p:cBhvr>
                                    </p:animEffect>
                                    <p:anim calcmode="lin" valueType="num">
                                      <p:cBhvr>
                                        <p:cTn id="429"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430"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431"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432"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433"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434" dur="26">
                                          <p:stCondLst>
                                            <p:cond delay="650"/>
                                          </p:stCondLst>
                                        </p:cTn>
                                        <p:tgtEl>
                                          <p:spTgt spid="25"/>
                                        </p:tgtEl>
                                      </p:cBhvr>
                                      <p:to x="100000" y="60000"/>
                                    </p:animScale>
                                    <p:animScale>
                                      <p:cBhvr>
                                        <p:cTn id="435" dur="166" decel="50000">
                                          <p:stCondLst>
                                            <p:cond delay="676"/>
                                          </p:stCondLst>
                                        </p:cTn>
                                        <p:tgtEl>
                                          <p:spTgt spid="25"/>
                                        </p:tgtEl>
                                      </p:cBhvr>
                                      <p:to x="100000" y="100000"/>
                                    </p:animScale>
                                    <p:animScale>
                                      <p:cBhvr>
                                        <p:cTn id="436" dur="26">
                                          <p:stCondLst>
                                            <p:cond delay="1312"/>
                                          </p:stCondLst>
                                        </p:cTn>
                                        <p:tgtEl>
                                          <p:spTgt spid="25"/>
                                        </p:tgtEl>
                                      </p:cBhvr>
                                      <p:to x="100000" y="80000"/>
                                    </p:animScale>
                                    <p:animScale>
                                      <p:cBhvr>
                                        <p:cTn id="437" dur="166" decel="50000">
                                          <p:stCondLst>
                                            <p:cond delay="1338"/>
                                          </p:stCondLst>
                                        </p:cTn>
                                        <p:tgtEl>
                                          <p:spTgt spid="25"/>
                                        </p:tgtEl>
                                      </p:cBhvr>
                                      <p:to x="100000" y="100000"/>
                                    </p:animScale>
                                    <p:animScale>
                                      <p:cBhvr>
                                        <p:cTn id="438" dur="26">
                                          <p:stCondLst>
                                            <p:cond delay="1642"/>
                                          </p:stCondLst>
                                        </p:cTn>
                                        <p:tgtEl>
                                          <p:spTgt spid="25"/>
                                        </p:tgtEl>
                                      </p:cBhvr>
                                      <p:to x="100000" y="90000"/>
                                    </p:animScale>
                                    <p:animScale>
                                      <p:cBhvr>
                                        <p:cTn id="439" dur="166" decel="50000">
                                          <p:stCondLst>
                                            <p:cond delay="1668"/>
                                          </p:stCondLst>
                                        </p:cTn>
                                        <p:tgtEl>
                                          <p:spTgt spid="25"/>
                                        </p:tgtEl>
                                      </p:cBhvr>
                                      <p:to x="100000" y="100000"/>
                                    </p:animScale>
                                    <p:animScale>
                                      <p:cBhvr>
                                        <p:cTn id="440" dur="26">
                                          <p:stCondLst>
                                            <p:cond delay="1808"/>
                                          </p:stCondLst>
                                        </p:cTn>
                                        <p:tgtEl>
                                          <p:spTgt spid="25"/>
                                        </p:tgtEl>
                                      </p:cBhvr>
                                      <p:to x="100000" y="95000"/>
                                    </p:animScale>
                                    <p:animScale>
                                      <p:cBhvr>
                                        <p:cTn id="441" dur="166" decel="50000">
                                          <p:stCondLst>
                                            <p:cond delay="1834"/>
                                          </p:stCondLst>
                                        </p:cTn>
                                        <p:tgtEl>
                                          <p:spTgt spid="25"/>
                                        </p:tgtEl>
                                      </p:cBhvr>
                                      <p:to x="100000" y="100000"/>
                                    </p:animScale>
                                  </p:childTnLst>
                                </p:cTn>
                              </p:par>
                              <p:par>
                                <p:cTn id="442" presetID="26" presetClass="entr" presetSubtype="0" fill="hold" grpId="0" nodeType="withEffect">
                                  <p:stCondLst>
                                    <p:cond delay="0"/>
                                  </p:stCondLst>
                                  <p:childTnLst>
                                    <p:set>
                                      <p:cBhvr>
                                        <p:cTn id="443" dur="1" fill="hold">
                                          <p:stCondLst>
                                            <p:cond delay="0"/>
                                          </p:stCondLst>
                                        </p:cTn>
                                        <p:tgtEl>
                                          <p:spTgt spid="44"/>
                                        </p:tgtEl>
                                        <p:attrNameLst>
                                          <p:attrName>style.visibility</p:attrName>
                                        </p:attrNameLst>
                                      </p:cBhvr>
                                      <p:to>
                                        <p:strVal val="visible"/>
                                      </p:to>
                                    </p:set>
                                    <p:animEffect transition="in" filter="wipe(down)">
                                      <p:cBhvr>
                                        <p:cTn id="444" dur="580">
                                          <p:stCondLst>
                                            <p:cond delay="0"/>
                                          </p:stCondLst>
                                        </p:cTn>
                                        <p:tgtEl>
                                          <p:spTgt spid="44"/>
                                        </p:tgtEl>
                                      </p:cBhvr>
                                    </p:animEffect>
                                    <p:anim calcmode="lin" valueType="num">
                                      <p:cBhvr>
                                        <p:cTn id="445"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446"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447"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448"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449"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450" dur="26">
                                          <p:stCondLst>
                                            <p:cond delay="650"/>
                                          </p:stCondLst>
                                        </p:cTn>
                                        <p:tgtEl>
                                          <p:spTgt spid="44"/>
                                        </p:tgtEl>
                                      </p:cBhvr>
                                      <p:to x="100000" y="60000"/>
                                    </p:animScale>
                                    <p:animScale>
                                      <p:cBhvr>
                                        <p:cTn id="451" dur="166" decel="50000">
                                          <p:stCondLst>
                                            <p:cond delay="676"/>
                                          </p:stCondLst>
                                        </p:cTn>
                                        <p:tgtEl>
                                          <p:spTgt spid="44"/>
                                        </p:tgtEl>
                                      </p:cBhvr>
                                      <p:to x="100000" y="100000"/>
                                    </p:animScale>
                                    <p:animScale>
                                      <p:cBhvr>
                                        <p:cTn id="452" dur="26">
                                          <p:stCondLst>
                                            <p:cond delay="1312"/>
                                          </p:stCondLst>
                                        </p:cTn>
                                        <p:tgtEl>
                                          <p:spTgt spid="44"/>
                                        </p:tgtEl>
                                      </p:cBhvr>
                                      <p:to x="100000" y="80000"/>
                                    </p:animScale>
                                    <p:animScale>
                                      <p:cBhvr>
                                        <p:cTn id="453" dur="166" decel="50000">
                                          <p:stCondLst>
                                            <p:cond delay="1338"/>
                                          </p:stCondLst>
                                        </p:cTn>
                                        <p:tgtEl>
                                          <p:spTgt spid="44"/>
                                        </p:tgtEl>
                                      </p:cBhvr>
                                      <p:to x="100000" y="100000"/>
                                    </p:animScale>
                                    <p:animScale>
                                      <p:cBhvr>
                                        <p:cTn id="454" dur="26">
                                          <p:stCondLst>
                                            <p:cond delay="1642"/>
                                          </p:stCondLst>
                                        </p:cTn>
                                        <p:tgtEl>
                                          <p:spTgt spid="44"/>
                                        </p:tgtEl>
                                      </p:cBhvr>
                                      <p:to x="100000" y="90000"/>
                                    </p:animScale>
                                    <p:animScale>
                                      <p:cBhvr>
                                        <p:cTn id="455" dur="166" decel="50000">
                                          <p:stCondLst>
                                            <p:cond delay="1668"/>
                                          </p:stCondLst>
                                        </p:cTn>
                                        <p:tgtEl>
                                          <p:spTgt spid="44"/>
                                        </p:tgtEl>
                                      </p:cBhvr>
                                      <p:to x="100000" y="100000"/>
                                    </p:animScale>
                                    <p:animScale>
                                      <p:cBhvr>
                                        <p:cTn id="456" dur="26">
                                          <p:stCondLst>
                                            <p:cond delay="1808"/>
                                          </p:stCondLst>
                                        </p:cTn>
                                        <p:tgtEl>
                                          <p:spTgt spid="44"/>
                                        </p:tgtEl>
                                      </p:cBhvr>
                                      <p:to x="100000" y="95000"/>
                                    </p:animScale>
                                    <p:animScale>
                                      <p:cBhvr>
                                        <p:cTn id="457" dur="166" decel="50000">
                                          <p:stCondLst>
                                            <p:cond delay="1834"/>
                                          </p:stCondLst>
                                        </p:cTn>
                                        <p:tgtEl>
                                          <p:spTgt spid="44"/>
                                        </p:tgtEl>
                                      </p:cBhvr>
                                      <p:to x="100000" y="100000"/>
                                    </p:animScale>
                                  </p:childTnLst>
                                </p:cTn>
                              </p:par>
                              <p:par>
                                <p:cTn id="458" presetID="26" presetClass="entr" presetSubtype="0" fill="hold" grpId="0" nodeType="withEffect">
                                  <p:stCondLst>
                                    <p:cond delay="0"/>
                                  </p:stCondLst>
                                  <p:childTnLst>
                                    <p:set>
                                      <p:cBhvr>
                                        <p:cTn id="459" dur="1" fill="hold">
                                          <p:stCondLst>
                                            <p:cond delay="0"/>
                                          </p:stCondLst>
                                        </p:cTn>
                                        <p:tgtEl>
                                          <p:spTgt spid="43"/>
                                        </p:tgtEl>
                                        <p:attrNameLst>
                                          <p:attrName>style.visibility</p:attrName>
                                        </p:attrNameLst>
                                      </p:cBhvr>
                                      <p:to>
                                        <p:strVal val="visible"/>
                                      </p:to>
                                    </p:set>
                                    <p:animEffect transition="in" filter="wipe(down)">
                                      <p:cBhvr>
                                        <p:cTn id="460" dur="580">
                                          <p:stCondLst>
                                            <p:cond delay="0"/>
                                          </p:stCondLst>
                                        </p:cTn>
                                        <p:tgtEl>
                                          <p:spTgt spid="43"/>
                                        </p:tgtEl>
                                      </p:cBhvr>
                                    </p:animEffect>
                                    <p:anim calcmode="lin" valueType="num">
                                      <p:cBhvr>
                                        <p:cTn id="461"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462"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463"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464"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465"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466" dur="26">
                                          <p:stCondLst>
                                            <p:cond delay="650"/>
                                          </p:stCondLst>
                                        </p:cTn>
                                        <p:tgtEl>
                                          <p:spTgt spid="43"/>
                                        </p:tgtEl>
                                      </p:cBhvr>
                                      <p:to x="100000" y="60000"/>
                                    </p:animScale>
                                    <p:animScale>
                                      <p:cBhvr>
                                        <p:cTn id="467" dur="166" decel="50000">
                                          <p:stCondLst>
                                            <p:cond delay="676"/>
                                          </p:stCondLst>
                                        </p:cTn>
                                        <p:tgtEl>
                                          <p:spTgt spid="43"/>
                                        </p:tgtEl>
                                      </p:cBhvr>
                                      <p:to x="100000" y="100000"/>
                                    </p:animScale>
                                    <p:animScale>
                                      <p:cBhvr>
                                        <p:cTn id="468" dur="26">
                                          <p:stCondLst>
                                            <p:cond delay="1312"/>
                                          </p:stCondLst>
                                        </p:cTn>
                                        <p:tgtEl>
                                          <p:spTgt spid="43"/>
                                        </p:tgtEl>
                                      </p:cBhvr>
                                      <p:to x="100000" y="80000"/>
                                    </p:animScale>
                                    <p:animScale>
                                      <p:cBhvr>
                                        <p:cTn id="469" dur="166" decel="50000">
                                          <p:stCondLst>
                                            <p:cond delay="1338"/>
                                          </p:stCondLst>
                                        </p:cTn>
                                        <p:tgtEl>
                                          <p:spTgt spid="43"/>
                                        </p:tgtEl>
                                      </p:cBhvr>
                                      <p:to x="100000" y="100000"/>
                                    </p:animScale>
                                    <p:animScale>
                                      <p:cBhvr>
                                        <p:cTn id="470" dur="26">
                                          <p:stCondLst>
                                            <p:cond delay="1642"/>
                                          </p:stCondLst>
                                        </p:cTn>
                                        <p:tgtEl>
                                          <p:spTgt spid="43"/>
                                        </p:tgtEl>
                                      </p:cBhvr>
                                      <p:to x="100000" y="90000"/>
                                    </p:animScale>
                                    <p:animScale>
                                      <p:cBhvr>
                                        <p:cTn id="471" dur="166" decel="50000">
                                          <p:stCondLst>
                                            <p:cond delay="1668"/>
                                          </p:stCondLst>
                                        </p:cTn>
                                        <p:tgtEl>
                                          <p:spTgt spid="43"/>
                                        </p:tgtEl>
                                      </p:cBhvr>
                                      <p:to x="100000" y="100000"/>
                                    </p:animScale>
                                    <p:animScale>
                                      <p:cBhvr>
                                        <p:cTn id="472" dur="26">
                                          <p:stCondLst>
                                            <p:cond delay="1808"/>
                                          </p:stCondLst>
                                        </p:cTn>
                                        <p:tgtEl>
                                          <p:spTgt spid="43"/>
                                        </p:tgtEl>
                                      </p:cBhvr>
                                      <p:to x="100000" y="95000"/>
                                    </p:animScale>
                                    <p:animScale>
                                      <p:cBhvr>
                                        <p:cTn id="473" dur="166" decel="50000">
                                          <p:stCondLst>
                                            <p:cond delay="1834"/>
                                          </p:stCondLst>
                                        </p:cTn>
                                        <p:tgtEl>
                                          <p:spTgt spid="43"/>
                                        </p:tgtEl>
                                      </p:cBhvr>
                                      <p:to x="100000" y="100000"/>
                                    </p:animScale>
                                  </p:childTnLst>
                                </p:cTn>
                              </p:par>
                              <p:par>
                                <p:cTn id="474" presetID="26" presetClass="entr" presetSubtype="0" fill="hold" grpId="0" nodeType="withEffect">
                                  <p:stCondLst>
                                    <p:cond delay="0"/>
                                  </p:stCondLst>
                                  <p:childTnLst>
                                    <p:set>
                                      <p:cBhvr>
                                        <p:cTn id="475" dur="1" fill="hold">
                                          <p:stCondLst>
                                            <p:cond delay="0"/>
                                          </p:stCondLst>
                                        </p:cTn>
                                        <p:tgtEl>
                                          <p:spTgt spid="42"/>
                                        </p:tgtEl>
                                        <p:attrNameLst>
                                          <p:attrName>style.visibility</p:attrName>
                                        </p:attrNameLst>
                                      </p:cBhvr>
                                      <p:to>
                                        <p:strVal val="visible"/>
                                      </p:to>
                                    </p:set>
                                    <p:animEffect transition="in" filter="wipe(down)">
                                      <p:cBhvr>
                                        <p:cTn id="476" dur="580">
                                          <p:stCondLst>
                                            <p:cond delay="0"/>
                                          </p:stCondLst>
                                        </p:cTn>
                                        <p:tgtEl>
                                          <p:spTgt spid="42"/>
                                        </p:tgtEl>
                                      </p:cBhvr>
                                    </p:animEffect>
                                    <p:anim calcmode="lin" valueType="num">
                                      <p:cBhvr>
                                        <p:cTn id="477"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478"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479"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480"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481"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482" dur="26">
                                          <p:stCondLst>
                                            <p:cond delay="650"/>
                                          </p:stCondLst>
                                        </p:cTn>
                                        <p:tgtEl>
                                          <p:spTgt spid="42"/>
                                        </p:tgtEl>
                                      </p:cBhvr>
                                      <p:to x="100000" y="60000"/>
                                    </p:animScale>
                                    <p:animScale>
                                      <p:cBhvr>
                                        <p:cTn id="483" dur="166" decel="50000">
                                          <p:stCondLst>
                                            <p:cond delay="676"/>
                                          </p:stCondLst>
                                        </p:cTn>
                                        <p:tgtEl>
                                          <p:spTgt spid="42"/>
                                        </p:tgtEl>
                                      </p:cBhvr>
                                      <p:to x="100000" y="100000"/>
                                    </p:animScale>
                                    <p:animScale>
                                      <p:cBhvr>
                                        <p:cTn id="484" dur="26">
                                          <p:stCondLst>
                                            <p:cond delay="1312"/>
                                          </p:stCondLst>
                                        </p:cTn>
                                        <p:tgtEl>
                                          <p:spTgt spid="42"/>
                                        </p:tgtEl>
                                      </p:cBhvr>
                                      <p:to x="100000" y="80000"/>
                                    </p:animScale>
                                    <p:animScale>
                                      <p:cBhvr>
                                        <p:cTn id="485" dur="166" decel="50000">
                                          <p:stCondLst>
                                            <p:cond delay="1338"/>
                                          </p:stCondLst>
                                        </p:cTn>
                                        <p:tgtEl>
                                          <p:spTgt spid="42"/>
                                        </p:tgtEl>
                                      </p:cBhvr>
                                      <p:to x="100000" y="100000"/>
                                    </p:animScale>
                                    <p:animScale>
                                      <p:cBhvr>
                                        <p:cTn id="486" dur="26">
                                          <p:stCondLst>
                                            <p:cond delay="1642"/>
                                          </p:stCondLst>
                                        </p:cTn>
                                        <p:tgtEl>
                                          <p:spTgt spid="42"/>
                                        </p:tgtEl>
                                      </p:cBhvr>
                                      <p:to x="100000" y="90000"/>
                                    </p:animScale>
                                    <p:animScale>
                                      <p:cBhvr>
                                        <p:cTn id="487" dur="166" decel="50000">
                                          <p:stCondLst>
                                            <p:cond delay="1668"/>
                                          </p:stCondLst>
                                        </p:cTn>
                                        <p:tgtEl>
                                          <p:spTgt spid="42"/>
                                        </p:tgtEl>
                                      </p:cBhvr>
                                      <p:to x="100000" y="100000"/>
                                    </p:animScale>
                                    <p:animScale>
                                      <p:cBhvr>
                                        <p:cTn id="488" dur="26">
                                          <p:stCondLst>
                                            <p:cond delay="1808"/>
                                          </p:stCondLst>
                                        </p:cTn>
                                        <p:tgtEl>
                                          <p:spTgt spid="42"/>
                                        </p:tgtEl>
                                      </p:cBhvr>
                                      <p:to x="100000" y="95000"/>
                                    </p:animScale>
                                    <p:animScale>
                                      <p:cBhvr>
                                        <p:cTn id="489" dur="166" decel="50000">
                                          <p:stCondLst>
                                            <p:cond delay="1834"/>
                                          </p:stCondLst>
                                        </p:cTn>
                                        <p:tgtEl>
                                          <p:spTgt spid="42"/>
                                        </p:tgtEl>
                                      </p:cBhvr>
                                      <p:to x="100000" y="100000"/>
                                    </p:animScale>
                                  </p:childTnLst>
                                </p:cTn>
                              </p:par>
                              <p:par>
                                <p:cTn id="490" presetID="26" presetClass="entr" presetSubtype="0" fill="hold" grpId="0" nodeType="withEffect">
                                  <p:stCondLst>
                                    <p:cond delay="0"/>
                                  </p:stCondLst>
                                  <p:childTnLst>
                                    <p:set>
                                      <p:cBhvr>
                                        <p:cTn id="491" dur="1" fill="hold">
                                          <p:stCondLst>
                                            <p:cond delay="0"/>
                                          </p:stCondLst>
                                        </p:cTn>
                                        <p:tgtEl>
                                          <p:spTgt spid="21"/>
                                        </p:tgtEl>
                                        <p:attrNameLst>
                                          <p:attrName>style.visibility</p:attrName>
                                        </p:attrNameLst>
                                      </p:cBhvr>
                                      <p:to>
                                        <p:strVal val="visible"/>
                                      </p:to>
                                    </p:set>
                                    <p:animEffect transition="in" filter="wipe(down)">
                                      <p:cBhvr>
                                        <p:cTn id="492" dur="580">
                                          <p:stCondLst>
                                            <p:cond delay="0"/>
                                          </p:stCondLst>
                                        </p:cTn>
                                        <p:tgtEl>
                                          <p:spTgt spid="21"/>
                                        </p:tgtEl>
                                      </p:cBhvr>
                                    </p:animEffect>
                                    <p:anim calcmode="lin" valueType="num">
                                      <p:cBhvr>
                                        <p:cTn id="493"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494"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495"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496"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497"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498" dur="26">
                                          <p:stCondLst>
                                            <p:cond delay="650"/>
                                          </p:stCondLst>
                                        </p:cTn>
                                        <p:tgtEl>
                                          <p:spTgt spid="21"/>
                                        </p:tgtEl>
                                      </p:cBhvr>
                                      <p:to x="100000" y="60000"/>
                                    </p:animScale>
                                    <p:animScale>
                                      <p:cBhvr>
                                        <p:cTn id="499" dur="166" decel="50000">
                                          <p:stCondLst>
                                            <p:cond delay="676"/>
                                          </p:stCondLst>
                                        </p:cTn>
                                        <p:tgtEl>
                                          <p:spTgt spid="21"/>
                                        </p:tgtEl>
                                      </p:cBhvr>
                                      <p:to x="100000" y="100000"/>
                                    </p:animScale>
                                    <p:animScale>
                                      <p:cBhvr>
                                        <p:cTn id="500" dur="26">
                                          <p:stCondLst>
                                            <p:cond delay="1312"/>
                                          </p:stCondLst>
                                        </p:cTn>
                                        <p:tgtEl>
                                          <p:spTgt spid="21"/>
                                        </p:tgtEl>
                                      </p:cBhvr>
                                      <p:to x="100000" y="80000"/>
                                    </p:animScale>
                                    <p:animScale>
                                      <p:cBhvr>
                                        <p:cTn id="501" dur="166" decel="50000">
                                          <p:stCondLst>
                                            <p:cond delay="1338"/>
                                          </p:stCondLst>
                                        </p:cTn>
                                        <p:tgtEl>
                                          <p:spTgt spid="21"/>
                                        </p:tgtEl>
                                      </p:cBhvr>
                                      <p:to x="100000" y="100000"/>
                                    </p:animScale>
                                    <p:animScale>
                                      <p:cBhvr>
                                        <p:cTn id="502" dur="26">
                                          <p:stCondLst>
                                            <p:cond delay="1642"/>
                                          </p:stCondLst>
                                        </p:cTn>
                                        <p:tgtEl>
                                          <p:spTgt spid="21"/>
                                        </p:tgtEl>
                                      </p:cBhvr>
                                      <p:to x="100000" y="90000"/>
                                    </p:animScale>
                                    <p:animScale>
                                      <p:cBhvr>
                                        <p:cTn id="503" dur="166" decel="50000">
                                          <p:stCondLst>
                                            <p:cond delay="1668"/>
                                          </p:stCondLst>
                                        </p:cTn>
                                        <p:tgtEl>
                                          <p:spTgt spid="21"/>
                                        </p:tgtEl>
                                      </p:cBhvr>
                                      <p:to x="100000" y="100000"/>
                                    </p:animScale>
                                    <p:animScale>
                                      <p:cBhvr>
                                        <p:cTn id="504" dur="26">
                                          <p:stCondLst>
                                            <p:cond delay="1808"/>
                                          </p:stCondLst>
                                        </p:cTn>
                                        <p:tgtEl>
                                          <p:spTgt spid="21"/>
                                        </p:tgtEl>
                                      </p:cBhvr>
                                      <p:to x="100000" y="95000"/>
                                    </p:animScale>
                                    <p:animScale>
                                      <p:cBhvr>
                                        <p:cTn id="505" dur="166" decel="50000">
                                          <p:stCondLst>
                                            <p:cond delay="1834"/>
                                          </p:stCondLst>
                                        </p:cTn>
                                        <p:tgtEl>
                                          <p:spTgt spid="21"/>
                                        </p:tgtEl>
                                      </p:cBhvr>
                                      <p:to x="100000" y="100000"/>
                                    </p:animScale>
                                  </p:childTnLst>
                                </p:cTn>
                              </p:par>
                              <p:par>
                                <p:cTn id="506" presetID="26" presetClass="entr" presetSubtype="0" fill="hold" grpId="0" nodeType="withEffect">
                                  <p:stCondLst>
                                    <p:cond delay="0"/>
                                  </p:stCondLst>
                                  <p:childTnLst>
                                    <p:set>
                                      <p:cBhvr>
                                        <p:cTn id="507" dur="1" fill="hold">
                                          <p:stCondLst>
                                            <p:cond delay="0"/>
                                          </p:stCondLst>
                                        </p:cTn>
                                        <p:tgtEl>
                                          <p:spTgt spid="45"/>
                                        </p:tgtEl>
                                        <p:attrNameLst>
                                          <p:attrName>style.visibility</p:attrName>
                                        </p:attrNameLst>
                                      </p:cBhvr>
                                      <p:to>
                                        <p:strVal val="visible"/>
                                      </p:to>
                                    </p:set>
                                    <p:animEffect transition="in" filter="wipe(down)">
                                      <p:cBhvr>
                                        <p:cTn id="508" dur="580">
                                          <p:stCondLst>
                                            <p:cond delay="0"/>
                                          </p:stCondLst>
                                        </p:cTn>
                                        <p:tgtEl>
                                          <p:spTgt spid="45"/>
                                        </p:tgtEl>
                                      </p:cBhvr>
                                    </p:animEffect>
                                    <p:anim calcmode="lin" valueType="num">
                                      <p:cBhvr>
                                        <p:cTn id="509"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510"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511"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512"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513"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514" dur="26">
                                          <p:stCondLst>
                                            <p:cond delay="650"/>
                                          </p:stCondLst>
                                        </p:cTn>
                                        <p:tgtEl>
                                          <p:spTgt spid="45"/>
                                        </p:tgtEl>
                                      </p:cBhvr>
                                      <p:to x="100000" y="60000"/>
                                    </p:animScale>
                                    <p:animScale>
                                      <p:cBhvr>
                                        <p:cTn id="515" dur="166" decel="50000">
                                          <p:stCondLst>
                                            <p:cond delay="676"/>
                                          </p:stCondLst>
                                        </p:cTn>
                                        <p:tgtEl>
                                          <p:spTgt spid="45"/>
                                        </p:tgtEl>
                                      </p:cBhvr>
                                      <p:to x="100000" y="100000"/>
                                    </p:animScale>
                                    <p:animScale>
                                      <p:cBhvr>
                                        <p:cTn id="516" dur="26">
                                          <p:stCondLst>
                                            <p:cond delay="1312"/>
                                          </p:stCondLst>
                                        </p:cTn>
                                        <p:tgtEl>
                                          <p:spTgt spid="45"/>
                                        </p:tgtEl>
                                      </p:cBhvr>
                                      <p:to x="100000" y="80000"/>
                                    </p:animScale>
                                    <p:animScale>
                                      <p:cBhvr>
                                        <p:cTn id="517" dur="166" decel="50000">
                                          <p:stCondLst>
                                            <p:cond delay="1338"/>
                                          </p:stCondLst>
                                        </p:cTn>
                                        <p:tgtEl>
                                          <p:spTgt spid="45"/>
                                        </p:tgtEl>
                                      </p:cBhvr>
                                      <p:to x="100000" y="100000"/>
                                    </p:animScale>
                                    <p:animScale>
                                      <p:cBhvr>
                                        <p:cTn id="518" dur="26">
                                          <p:stCondLst>
                                            <p:cond delay="1642"/>
                                          </p:stCondLst>
                                        </p:cTn>
                                        <p:tgtEl>
                                          <p:spTgt spid="45"/>
                                        </p:tgtEl>
                                      </p:cBhvr>
                                      <p:to x="100000" y="90000"/>
                                    </p:animScale>
                                    <p:animScale>
                                      <p:cBhvr>
                                        <p:cTn id="519" dur="166" decel="50000">
                                          <p:stCondLst>
                                            <p:cond delay="1668"/>
                                          </p:stCondLst>
                                        </p:cTn>
                                        <p:tgtEl>
                                          <p:spTgt spid="45"/>
                                        </p:tgtEl>
                                      </p:cBhvr>
                                      <p:to x="100000" y="100000"/>
                                    </p:animScale>
                                    <p:animScale>
                                      <p:cBhvr>
                                        <p:cTn id="520" dur="26">
                                          <p:stCondLst>
                                            <p:cond delay="1808"/>
                                          </p:stCondLst>
                                        </p:cTn>
                                        <p:tgtEl>
                                          <p:spTgt spid="45"/>
                                        </p:tgtEl>
                                      </p:cBhvr>
                                      <p:to x="100000" y="95000"/>
                                    </p:animScale>
                                    <p:animScale>
                                      <p:cBhvr>
                                        <p:cTn id="521" dur="166" decel="50000">
                                          <p:stCondLst>
                                            <p:cond delay="1834"/>
                                          </p:stCondLst>
                                        </p:cTn>
                                        <p:tgtEl>
                                          <p:spTgt spid="45"/>
                                        </p:tgtEl>
                                      </p:cBhvr>
                                      <p:to x="100000" y="100000"/>
                                    </p:animScale>
                                  </p:childTnLst>
                                </p:cTn>
                              </p:par>
                              <p:par>
                                <p:cTn id="522" presetID="26" presetClass="entr" presetSubtype="0" fill="hold" grpId="0" nodeType="withEffect">
                                  <p:stCondLst>
                                    <p:cond delay="0"/>
                                  </p:stCondLst>
                                  <p:childTnLst>
                                    <p:set>
                                      <p:cBhvr>
                                        <p:cTn id="523" dur="1" fill="hold">
                                          <p:stCondLst>
                                            <p:cond delay="0"/>
                                          </p:stCondLst>
                                        </p:cTn>
                                        <p:tgtEl>
                                          <p:spTgt spid="24"/>
                                        </p:tgtEl>
                                        <p:attrNameLst>
                                          <p:attrName>style.visibility</p:attrName>
                                        </p:attrNameLst>
                                      </p:cBhvr>
                                      <p:to>
                                        <p:strVal val="visible"/>
                                      </p:to>
                                    </p:set>
                                    <p:animEffect transition="in" filter="wipe(down)">
                                      <p:cBhvr>
                                        <p:cTn id="524" dur="580">
                                          <p:stCondLst>
                                            <p:cond delay="0"/>
                                          </p:stCondLst>
                                        </p:cTn>
                                        <p:tgtEl>
                                          <p:spTgt spid="24"/>
                                        </p:tgtEl>
                                      </p:cBhvr>
                                    </p:animEffect>
                                    <p:anim calcmode="lin" valueType="num">
                                      <p:cBhvr>
                                        <p:cTn id="525"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526"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527"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528"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529"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530" dur="26">
                                          <p:stCondLst>
                                            <p:cond delay="650"/>
                                          </p:stCondLst>
                                        </p:cTn>
                                        <p:tgtEl>
                                          <p:spTgt spid="24"/>
                                        </p:tgtEl>
                                      </p:cBhvr>
                                      <p:to x="100000" y="60000"/>
                                    </p:animScale>
                                    <p:animScale>
                                      <p:cBhvr>
                                        <p:cTn id="531" dur="166" decel="50000">
                                          <p:stCondLst>
                                            <p:cond delay="676"/>
                                          </p:stCondLst>
                                        </p:cTn>
                                        <p:tgtEl>
                                          <p:spTgt spid="24"/>
                                        </p:tgtEl>
                                      </p:cBhvr>
                                      <p:to x="100000" y="100000"/>
                                    </p:animScale>
                                    <p:animScale>
                                      <p:cBhvr>
                                        <p:cTn id="532" dur="26">
                                          <p:stCondLst>
                                            <p:cond delay="1312"/>
                                          </p:stCondLst>
                                        </p:cTn>
                                        <p:tgtEl>
                                          <p:spTgt spid="24"/>
                                        </p:tgtEl>
                                      </p:cBhvr>
                                      <p:to x="100000" y="80000"/>
                                    </p:animScale>
                                    <p:animScale>
                                      <p:cBhvr>
                                        <p:cTn id="533" dur="166" decel="50000">
                                          <p:stCondLst>
                                            <p:cond delay="1338"/>
                                          </p:stCondLst>
                                        </p:cTn>
                                        <p:tgtEl>
                                          <p:spTgt spid="24"/>
                                        </p:tgtEl>
                                      </p:cBhvr>
                                      <p:to x="100000" y="100000"/>
                                    </p:animScale>
                                    <p:animScale>
                                      <p:cBhvr>
                                        <p:cTn id="534" dur="26">
                                          <p:stCondLst>
                                            <p:cond delay="1642"/>
                                          </p:stCondLst>
                                        </p:cTn>
                                        <p:tgtEl>
                                          <p:spTgt spid="24"/>
                                        </p:tgtEl>
                                      </p:cBhvr>
                                      <p:to x="100000" y="90000"/>
                                    </p:animScale>
                                    <p:animScale>
                                      <p:cBhvr>
                                        <p:cTn id="535" dur="166" decel="50000">
                                          <p:stCondLst>
                                            <p:cond delay="1668"/>
                                          </p:stCondLst>
                                        </p:cTn>
                                        <p:tgtEl>
                                          <p:spTgt spid="24"/>
                                        </p:tgtEl>
                                      </p:cBhvr>
                                      <p:to x="100000" y="100000"/>
                                    </p:animScale>
                                    <p:animScale>
                                      <p:cBhvr>
                                        <p:cTn id="536" dur="26">
                                          <p:stCondLst>
                                            <p:cond delay="1808"/>
                                          </p:stCondLst>
                                        </p:cTn>
                                        <p:tgtEl>
                                          <p:spTgt spid="24"/>
                                        </p:tgtEl>
                                      </p:cBhvr>
                                      <p:to x="100000" y="95000"/>
                                    </p:animScale>
                                    <p:animScale>
                                      <p:cBhvr>
                                        <p:cTn id="537" dur="166" decel="50000">
                                          <p:stCondLst>
                                            <p:cond delay="1834"/>
                                          </p:stCondLst>
                                        </p:cTn>
                                        <p:tgtEl>
                                          <p:spTgt spid="24"/>
                                        </p:tgtEl>
                                      </p:cBhvr>
                                      <p:to x="100000" y="100000"/>
                                    </p:animScale>
                                  </p:childTnLst>
                                </p:cTn>
                              </p:par>
                              <p:par>
                                <p:cTn id="538" presetID="26" presetClass="entr" presetSubtype="0" fill="hold" grpId="0" nodeType="withEffect">
                                  <p:stCondLst>
                                    <p:cond delay="0"/>
                                  </p:stCondLst>
                                  <p:childTnLst>
                                    <p:set>
                                      <p:cBhvr>
                                        <p:cTn id="539" dur="1" fill="hold">
                                          <p:stCondLst>
                                            <p:cond delay="0"/>
                                          </p:stCondLst>
                                        </p:cTn>
                                        <p:tgtEl>
                                          <p:spTgt spid="20"/>
                                        </p:tgtEl>
                                        <p:attrNameLst>
                                          <p:attrName>style.visibility</p:attrName>
                                        </p:attrNameLst>
                                      </p:cBhvr>
                                      <p:to>
                                        <p:strVal val="visible"/>
                                      </p:to>
                                    </p:set>
                                    <p:animEffect transition="in" filter="wipe(down)">
                                      <p:cBhvr>
                                        <p:cTn id="540" dur="580">
                                          <p:stCondLst>
                                            <p:cond delay="0"/>
                                          </p:stCondLst>
                                        </p:cTn>
                                        <p:tgtEl>
                                          <p:spTgt spid="20"/>
                                        </p:tgtEl>
                                      </p:cBhvr>
                                    </p:animEffect>
                                    <p:anim calcmode="lin" valueType="num">
                                      <p:cBhvr>
                                        <p:cTn id="541"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542"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543"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544"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545"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546" dur="26">
                                          <p:stCondLst>
                                            <p:cond delay="650"/>
                                          </p:stCondLst>
                                        </p:cTn>
                                        <p:tgtEl>
                                          <p:spTgt spid="20"/>
                                        </p:tgtEl>
                                      </p:cBhvr>
                                      <p:to x="100000" y="60000"/>
                                    </p:animScale>
                                    <p:animScale>
                                      <p:cBhvr>
                                        <p:cTn id="547" dur="166" decel="50000">
                                          <p:stCondLst>
                                            <p:cond delay="676"/>
                                          </p:stCondLst>
                                        </p:cTn>
                                        <p:tgtEl>
                                          <p:spTgt spid="20"/>
                                        </p:tgtEl>
                                      </p:cBhvr>
                                      <p:to x="100000" y="100000"/>
                                    </p:animScale>
                                    <p:animScale>
                                      <p:cBhvr>
                                        <p:cTn id="548" dur="26">
                                          <p:stCondLst>
                                            <p:cond delay="1312"/>
                                          </p:stCondLst>
                                        </p:cTn>
                                        <p:tgtEl>
                                          <p:spTgt spid="20"/>
                                        </p:tgtEl>
                                      </p:cBhvr>
                                      <p:to x="100000" y="80000"/>
                                    </p:animScale>
                                    <p:animScale>
                                      <p:cBhvr>
                                        <p:cTn id="549" dur="166" decel="50000">
                                          <p:stCondLst>
                                            <p:cond delay="1338"/>
                                          </p:stCondLst>
                                        </p:cTn>
                                        <p:tgtEl>
                                          <p:spTgt spid="20"/>
                                        </p:tgtEl>
                                      </p:cBhvr>
                                      <p:to x="100000" y="100000"/>
                                    </p:animScale>
                                    <p:animScale>
                                      <p:cBhvr>
                                        <p:cTn id="550" dur="26">
                                          <p:stCondLst>
                                            <p:cond delay="1642"/>
                                          </p:stCondLst>
                                        </p:cTn>
                                        <p:tgtEl>
                                          <p:spTgt spid="20"/>
                                        </p:tgtEl>
                                      </p:cBhvr>
                                      <p:to x="100000" y="90000"/>
                                    </p:animScale>
                                    <p:animScale>
                                      <p:cBhvr>
                                        <p:cTn id="551" dur="166" decel="50000">
                                          <p:stCondLst>
                                            <p:cond delay="1668"/>
                                          </p:stCondLst>
                                        </p:cTn>
                                        <p:tgtEl>
                                          <p:spTgt spid="20"/>
                                        </p:tgtEl>
                                      </p:cBhvr>
                                      <p:to x="100000" y="100000"/>
                                    </p:animScale>
                                    <p:animScale>
                                      <p:cBhvr>
                                        <p:cTn id="552" dur="26">
                                          <p:stCondLst>
                                            <p:cond delay="1808"/>
                                          </p:stCondLst>
                                        </p:cTn>
                                        <p:tgtEl>
                                          <p:spTgt spid="20"/>
                                        </p:tgtEl>
                                      </p:cBhvr>
                                      <p:to x="100000" y="95000"/>
                                    </p:animScale>
                                    <p:animScale>
                                      <p:cBhvr>
                                        <p:cTn id="553" dur="166" decel="50000">
                                          <p:stCondLst>
                                            <p:cond delay="1834"/>
                                          </p:stCondLst>
                                        </p:cTn>
                                        <p:tgtEl>
                                          <p:spTgt spid="20"/>
                                        </p:tgtEl>
                                      </p:cBhvr>
                                      <p:to x="100000" y="100000"/>
                                    </p:animScale>
                                  </p:childTnLst>
                                </p:cTn>
                              </p:par>
                              <p:par>
                                <p:cTn id="554" presetID="26" presetClass="entr" presetSubtype="0" fill="hold" grpId="0" nodeType="withEffect">
                                  <p:stCondLst>
                                    <p:cond delay="0"/>
                                  </p:stCondLst>
                                  <p:childTnLst>
                                    <p:set>
                                      <p:cBhvr>
                                        <p:cTn id="555" dur="1" fill="hold">
                                          <p:stCondLst>
                                            <p:cond delay="0"/>
                                          </p:stCondLst>
                                        </p:cTn>
                                        <p:tgtEl>
                                          <p:spTgt spid="19"/>
                                        </p:tgtEl>
                                        <p:attrNameLst>
                                          <p:attrName>style.visibility</p:attrName>
                                        </p:attrNameLst>
                                      </p:cBhvr>
                                      <p:to>
                                        <p:strVal val="visible"/>
                                      </p:to>
                                    </p:set>
                                    <p:animEffect transition="in" filter="wipe(down)">
                                      <p:cBhvr>
                                        <p:cTn id="556" dur="580">
                                          <p:stCondLst>
                                            <p:cond delay="0"/>
                                          </p:stCondLst>
                                        </p:cTn>
                                        <p:tgtEl>
                                          <p:spTgt spid="19"/>
                                        </p:tgtEl>
                                      </p:cBhvr>
                                    </p:animEffect>
                                    <p:anim calcmode="lin" valueType="num">
                                      <p:cBhvr>
                                        <p:cTn id="557"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558"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559"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560"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561"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562" dur="26">
                                          <p:stCondLst>
                                            <p:cond delay="650"/>
                                          </p:stCondLst>
                                        </p:cTn>
                                        <p:tgtEl>
                                          <p:spTgt spid="19"/>
                                        </p:tgtEl>
                                      </p:cBhvr>
                                      <p:to x="100000" y="60000"/>
                                    </p:animScale>
                                    <p:animScale>
                                      <p:cBhvr>
                                        <p:cTn id="563" dur="166" decel="50000">
                                          <p:stCondLst>
                                            <p:cond delay="676"/>
                                          </p:stCondLst>
                                        </p:cTn>
                                        <p:tgtEl>
                                          <p:spTgt spid="19"/>
                                        </p:tgtEl>
                                      </p:cBhvr>
                                      <p:to x="100000" y="100000"/>
                                    </p:animScale>
                                    <p:animScale>
                                      <p:cBhvr>
                                        <p:cTn id="564" dur="26">
                                          <p:stCondLst>
                                            <p:cond delay="1312"/>
                                          </p:stCondLst>
                                        </p:cTn>
                                        <p:tgtEl>
                                          <p:spTgt spid="19"/>
                                        </p:tgtEl>
                                      </p:cBhvr>
                                      <p:to x="100000" y="80000"/>
                                    </p:animScale>
                                    <p:animScale>
                                      <p:cBhvr>
                                        <p:cTn id="565" dur="166" decel="50000">
                                          <p:stCondLst>
                                            <p:cond delay="1338"/>
                                          </p:stCondLst>
                                        </p:cTn>
                                        <p:tgtEl>
                                          <p:spTgt spid="19"/>
                                        </p:tgtEl>
                                      </p:cBhvr>
                                      <p:to x="100000" y="100000"/>
                                    </p:animScale>
                                    <p:animScale>
                                      <p:cBhvr>
                                        <p:cTn id="566" dur="26">
                                          <p:stCondLst>
                                            <p:cond delay="1642"/>
                                          </p:stCondLst>
                                        </p:cTn>
                                        <p:tgtEl>
                                          <p:spTgt spid="19"/>
                                        </p:tgtEl>
                                      </p:cBhvr>
                                      <p:to x="100000" y="90000"/>
                                    </p:animScale>
                                    <p:animScale>
                                      <p:cBhvr>
                                        <p:cTn id="567" dur="166" decel="50000">
                                          <p:stCondLst>
                                            <p:cond delay="1668"/>
                                          </p:stCondLst>
                                        </p:cTn>
                                        <p:tgtEl>
                                          <p:spTgt spid="19"/>
                                        </p:tgtEl>
                                      </p:cBhvr>
                                      <p:to x="100000" y="100000"/>
                                    </p:animScale>
                                    <p:animScale>
                                      <p:cBhvr>
                                        <p:cTn id="568" dur="26">
                                          <p:stCondLst>
                                            <p:cond delay="1808"/>
                                          </p:stCondLst>
                                        </p:cTn>
                                        <p:tgtEl>
                                          <p:spTgt spid="19"/>
                                        </p:tgtEl>
                                      </p:cBhvr>
                                      <p:to x="100000" y="95000"/>
                                    </p:animScale>
                                    <p:animScale>
                                      <p:cBhvr>
                                        <p:cTn id="569" dur="166" decel="50000">
                                          <p:stCondLst>
                                            <p:cond delay="1834"/>
                                          </p:stCondLst>
                                        </p:cTn>
                                        <p:tgtEl>
                                          <p:spTgt spid="19"/>
                                        </p:tgtEl>
                                      </p:cBhvr>
                                      <p:to x="100000" y="100000"/>
                                    </p:animScale>
                                  </p:childTnLst>
                                </p:cTn>
                              </p:par>
                              <p:par>
                                <p:cTn id="570" presetID="26" presetClass="entr" presetSubtype="0" fill="hold" grpId="0" nodeType="withEffect">
                                  <p:stCondLst>
                                    <p:cond delay="0"/>
                                  </p:stCondLst>
                                  <p:childTnLst>
                                    <p:set>
                                      <p:cBhvr>
                                        <p:cTn id="571" dur="1" fill="hold">
                                          <p:stCondLst>
                                            <p:cond delay="0"/>
                                          </p:stCondLst>
                                        </p:cTn>
                                        <p:tgtEl>
                                          <p:spTgt spid="11"/>
                                        </p:tgtEl>
                                        <p:attrNameLst>
                                          <p:attrName>style.visibility</p:attrName>
                                        </p:attrNameLst>
                                      </p:cBhvr>
                                      <p:to>
                                        <p:strVal val="visible"/>
                                      </p:to>
                                    </p:set>
                                    <p:animEffect transition="in" filter="wipe(down)">
                                      <p:cBhvr>
                                        <p:cTn id="572" dur="580">
                                          <p:stCondLst>
                                            <p:cond delay="0"/>
                                          </p:stCondLst>
                                        </p:cTn>
                                        <p:tgtEl>
                                          <p:spTgt spid="11"/>
                                        </p:tgtEl>
                                      </p:cBhvr>
                                    </p:animEffect>
                                    <p:anim calcmode="lin" valueType="num">
                                      <p:cBhvr>
                                        <p:cTn id="57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57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57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57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57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578" dur="26">
                                          <p:stCondLst>
                                            <p:cond delay="650"/>
                                          </p:stCondLst>
                                        </p:cTn>
                                        <p:tgtEl>
                                          <p:spTgt spid="11"/>
                                        </p:tgtEl>
                                      </p:cBhvr>
                                      <p:to x="100000" y="60000"/>
                                    </p:animScale>
                                    <p:animScale>
                                      <p:cBhvr>
                                        <p:cTn id="579" dur="166" decel="50000">
                                          <p:stCondLst>
                                            <p:cond delay="676"/>
                                          </p:stCondLst>
                                        </p:cTn>
                                        <p:tgtEl>
                                          <p:spTgt spid="11"/>
                                        </p:tgtEl>
                                      </p:cBhvr>
                                      <p:to x="100000" y="100000"/>
                                    </p:animScale>
                                    <p:animScale>
                                      <p:cBhvr>
                                        <p:cTn id="580" dur="26">
                                          <p:stCondLst>
                                            <p:cond delay="1312"/>
                                          </p:stCondLst>
                                        </p:cTn>
                                        <p:tgtEl>
                                          <p:spTgt spid="11"/>
                                        </p:tgtEl>
                                      </p:cBhvr>
                                      <p:to x="100000" y="80000"/>
                                    </p:animScale>
                                    <p:animScale>
                                      <p:cBhvr>
                                        <p:cTn id="581" dur="166" decel="50000">
                                          <p:stCondLst>
                                            <p:cond delay="1338"/>
                                          </p:stCondLst>
                                        </p:cTn>
                                        <p:tgtEl>
                                          <p:spTgt spid="11"/>
                                        </p:tgtEl>
                                      </p:cBhvr>
                                      <p:to x="100000" y="100000"/>
                                    </p:animScale>
                                    <p:animScale>
                                      <p:cBhvr>
                                        <p:cTn id="582" dur="26">
                                          <p:stCondLst>
                                            <p:cond delay="1642"/>
                                          </p:stCondLst>
                                        </p:cTn>
                                        <p:tgtEl>
                                          <p:spTgt spid="11"/>
                                        </p:tgtEl>
                                      </p:cBhvr>
                                      <p:to x="100000" y="90000"/>
                                    </p:animScale>
                                    <p:animScale>
                                      <p:cBhvr>
                                        <p:cTn id="583" dur="166" decel="50000">
                                          <p:stCondLst>
                                            <p:cond delay="1668"/>
                                          </p:stCondLst>
                                        </p:cTn>
                                        <p:tgtEl>
                                          <p:spTgt spid="11"/>
                                        </p:tgtEl>
                                      </p:cBhvr>
                                      <p:to x="100000" y="100000"/>
                                    </p:animScale>
                                    <p:animScale>
                                      <p:cBhvr>
                                        <p:cTn id="584" dur="26">
                                          <p:stCondLst>
                                            <p:cond delay="1808"/>
                                          </p:stCondLst>
                                        </p:cTn>
                                        <p:tgtEl>
                                          <p:spTgt spid="11"/>
                                        </p:tgtEl>
                                      </p:cBhvr>
                                      <p:to x="100000" y="95000"/>
                                    </p:animScale>
                                    <p:animScale>
                                      <p:cBhvr>
                                        <p:cTn id="585" dur="166" decel="50000">
                                          <p:stCondLst>
                                            <p:cond delay="1834"/>
                                          </p:stCondLst>
                                        </p:cTn>
                                        <p:tgtEl>
                                          <p:spTgt spid="11"/>
                                        </p:tgtEl>
                                      </p:cBhvr>
                                      <p:to x="100000" y="100000"/>
                                    </p:animScale>
                                  </p:childTnLst>
                                </p:cTn>
                              </p:par>
                              <p:par>
                                <p:cTn id="586" presetID="26" presetClass="entr" presetSubtype="0" fill="hold" grpId="0" nodeType="withEffect">
                                  <p:stCondLst>
                                    <p:cond delay="0"/>
                                  </p:stCondLst>
                                  <p:childTnLst>
                                    <p:set>
                                      <p:cBhvr>
                                        <p:cTn id="587" dur="1" fill="hold">
                                          <p:stCondLst>
                                            <p:cond delay="0"/>
                                          </p:stCondLst>
                                        </p:cTn>
                                        <p:tgtEl>
                                          <p:spTgt spid="22"/>
                                        </p:tgtEl>
                                        <p:attrNameLst>
                                          <p:attrName>style.visibility</p:attrName>
                                        </p:attrNameLst>
                                      </p:cBhvr>
                                      <p:to>
                                        <p:strVal val="visible"/>
                                      </p:to>
                                    </p:set>
                                    <p:animEffect transition="in" filter="wipe(down)">
                                      <p:cBhvr>
                                        <p:cTn id="588" dur="580">
                                          <p:stCondLst>
                                            <p:cond delay="0"/>
                                          </p:stCondLst>
                                        </p:cTn>
                                        <p:tgtEl>
                                          <p:spTgt spid="22"/>
                                        </p:tgtEl>
                                      </p:cBhvr>
                                    </p:animEffect>
                                    <p:anim calcmode="lin" valueType="num">
                                      <p:cBhvr>
                                        <p:cTn id="589"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590"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591"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592"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593"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594" dur="26">
                                          <p:stCondLst>
                                            <p:cond delay="650"/>
                                          </p:stCondLst>
                                        </p:cTn>
                                        <p:tgtEl>
                                          <p:spTgt spid="22"/>
                                        </p:tgtEl>
                                      </p:cBhvr>
                                      <p:to x="100000" y="60000"/>
                                    </p:animScale>
                                    <p:animScale>
                                      <p:cBhvr>
                                        <p:cTn id="595" dur="166" decel="50000">
                                          <p:stCondLst>
                                            <p:cond delay="676"/>
                                          </p:stCondLst>
                                        </p:cTn>
                                        <p:tgtEl>
                                          <p:spTgt spid="22"/>
                                        </p:tgtEl>
                                      </p:cBhvr>
                                      <p:to x="100000" y="100000"/>
                                    </p:animScale>
                                    <p:animScale>
                                      <p:cBhvr>
                                        <p:cTn id="596" dur="26">
                                          <p:stCondLst>
                                            <p:cond delay="1312"/>
                                          </p:stCondLst>
                                        </p:cTn>
                                        <p:tgtEl>
                                          <p:spTgt spid="22"/>
                                        </p:tgtEl>
                                      </p:cBhvr>
                                      <p:to x="100000" y="80000"/>
                                    </p:animScale>
                                    <p:animScale>
                                      <p:cBhvr>
                                        <p:cTn id="597" dur="166" decel="50000">
                                          <p:stCondLst>
                                            <p:cond delay="1338"/>
                                          </p:stCondLst>
                                        </p:cTn>
                                        <p:tgtEl>
                                          <p:spTgt spid="22"/>
                                        </p:tgtEl>
                                      </p:cBhvr>
                                      <p:to x="100000" y="100000"/>
                                    </p:animScale>
                                    <p:animScale>
                                      <p:cBhvr>
                                        <p:cTn id="598" dur="26">
                                          <p:stCondLst>
                                            <p:cond delay="1642"/>
                                          </p:stCondLst>
                                        </p:cTn>
                                        <p:tgtEl>
                                          <p:spTgt spid="22"/>
                                        </p:tgtEl>
                                      </p:cBhvr>
                                      <p:to x="100000" y="90000"/>
                                    </p:animScale>
                                    <p:animScale>
                                      <p:cBhvr>
                                        <p:cTn id="599" dur="166" decel="50000">
                                          <p:stCondLst>
                                            <p:cond delay="1668"/>
                                          </p:stCondLst>
                                        </p:cTn>
                                        <p:tgtEl>
                                          <p:spTgt spid="22"/>
                                        </p:tgtEl>
                                      </p:cBhvr>
                                      <p:to x="100000" y="100000"/>
                                    </p:animScale>
                                    <p:animScale>
                                      <p:cBhvr>
                                        <p:cTn id="600" dur="26">
                                          <p:stCondLst>
                                            <p:cond delay="1808"/>
                                          </p:stCondLst>
                                        </p:cTn>
                                        <p:tgtEl>
                                          <p:spTgt spid="22"/>
                                        </p:tgtEl>
                                      </p:cBhvr>
                                      <p:to x="100000" y="95000"/>
                                    </p:animScale>
                                    <p:animScale>
                                      <p:cBhvr>
                                        <p:cTn id="601" dur="166" decel="50000">
                                          <p:stCondLst>
                                            <p:cond delay="1834"/>
                                          </p:stCondLst>
                                        </p:cTn>
                                        <p:tgtEl>
                                          <p:spTgt spid="22"/>
                                        </p:tgtEl>
                                      </p:cBhvr>
                                      <p:to x="100000" y="100000"/>
                                    </p:animScale>
                                  </p:childTnLst>
                                </p:cTn>
                              </p:par>
                              <p:par>
                                <p:cTn id="602" presetID="26" presetClass="entr" presetSubtype="0" fill="hold" grpId="0" nodeType="withEffect">
                                  <p:stCondLst>
                                    <p:cond delay="0"/>
                                  </p:stCondLst>
                                  <p:childTnLst>
                                    <p:set>
                                      <p:cBhvr>
                                        <p:cTn id="603" dur="1" fill="hold">
                                          <p:stCondLst>
                                            <p:cond delay="0"/>
                                          </p:stCondLst>
                                        </p:cTn>
                                        <p:tgtEl>
                                          <p:spTgt spid="23"/>
                                        </p:tgtEl>
                                        <p:attrNameLst>
                                          <p:attrName>style.visibility</p:attrName>
                                        </p:attrNameLst>
                                      </p:cBhvr>
                                      <p:to>
                                        <p:strVal val="visible"/>
                                      </p:to>
                                    </p:set>
                                    <p:animEffect transition="in" filter="wipe(down)">
                                      <p:cBhvr>
                                        <p:cTn id="604" dur="580">
                                          <p:stCondLst>
                                            <p:cond delay="0"/>
                                          </p:stCondLst>
                                        </p:cTn>
                                        <p:tgtEl>
                                          <p:spTgt spid="23"/>
                                        </p:tgtEl>
                                      </p:cBhvr>
                                    </p:animEffect>
                                    <p:anim calcmode="lin" valueType="num">
                                      <p:cBhvr>
                                        <p:cTn id="605"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606"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607"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608"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609"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610" dur="26">
                                          <p:stCondLst>
                                            <p:cond delay="650"/>
                                          </p:stCondLst>
                                        </p:cTn>
                                        <p:tgtEl>
                                          <p:spTgt spid="23"/>
                                        </p:tgtEl>
                                      </p:cBhvr>
                                      <p:to x="100000" y="60000"/>
                                    </p:animScale>
                                    <p:animScale>
                                      <p:cBhvr>
                                        <p:cTn id="611" dur="166" decel="50000">
                                          <p:stCondLst>
                                            <p:cond delay="676"/>
                                          </p:stCondLst>
                                        </p:cTn>
                                        <p:tgtEl>
                                          <p:spTgt spid="23"/>
                                        </p:tgtEl>
                                      </p:cBhvr>
                                      <p:to x="100000" y="100000"/>
                                    </p:animScale>
                                    <p:animScale>
                                      <p:cBhvr>
                                        <p:cTn id="612" dur="26">
                                          <p:stCondLst>
                                            <p:cond delay="1312"/>
                                          </p:stCondLst>
                                        </p:cTn>
                                        <p:tgtEl>
                                          <p:spTgt spid="23"/>
                                        </p:tgtEl>
                                      </p:cBhvr>
                                      <p:to x="100000" y="80000"/>
                                    </p:animScale>
                                    <p:animScale>
                                      <p:cBhvr>
                                        <p:cTn id="613" dur="166" decel="50000">
                                          <p:stCondLst>
                                            <p:cond delay="1338"/>
                                          </p:stCondLst>
                                        </p:cTn>
                                        <p:tgtEl>
                                          <p:spTgt spid="23"/>
                                        </p:tgtEl>
                                      </p:cBhvr>
                                      <p:to x="100000" y="100000"/>
                                    </p:animScale>
                                    <p:animScale>
                                      <p:cBhvr>
                                        <p:cTn id="614" dur="26">
                                          <p:stCondLst>
                                            <p:cond delay="1642"/>
                                          </p:stCondLst>
                                        </p:cTn>
                                        <p:tgtEl>
                                          <p:spTgt spid="23"/>
                                        </p:tgtEl>
                                      </p:cBhvr>
                                      <p:to x="100000" y="90000"/>
                                    </p:animScale>
                                    <p:animScale>
                                      <p:cBhvr>
                                        <p:cTn id="615" dur="166" decel="50000">
                                          <p:stCondLst>
                                            <p:cond delay="1668"/>
                                          </p:stCondLst>
                                        </p:cTn>
                                        <p:tgtEl>
                                          <p:spTgt spid="23"/>
                                        </p:tgtEl>
                                      </p:cBhvr>
                                      <p:to x="100000" y="100000"/>
                                    </p:animScale>
                                    <p:animScale>
                                      <p:cBhvr>
                                        <p:cTn id="616" dur="26">
                                          <p:stCondLst>
                                            <p:cond delay="1808"/>
                                          </p:stCondLst>
                                        </p:cTn>
                                        <p:tgtEl>
                                          <p:spTgt spid="23"/>
                                        </p:tgtEl>
                                      </p:cBhvr>
                                      <p:to x="100000" y="95000"/>
                                    </p:animScale>
                                    <p:animScale>
                                      <p:cBhvr>
                                        <p:cTn id="617" dur="166" decel="50000">
                                          <p:stCondLst>
                                            <p:cond delay="1834"/>
                                          </p:stCondLst>
                                        </p:cTn>
                                        <p:tgtEl>
                                          <p:spTgt spid="23"/>
                                        </p:tgtEl>
                                      </p:cBhvr>
                                      <p:to x="100000" y="100000"/>
                                    </p:animScale>
                                  </p:childTnLst>
                                </p:cTn>
                              </p:par>
                              <p:par>
                                <p:cTn id="618" presetID="26" presetClass="entr" presetSubtype="0" fill="hold" grpId="0" nodeType="withEffect">
                                  <p:stCondLst>
                                    <p:cond delay="0"/>
                                  </p:stCondLst>
                                  <p:childTnLst>
                                    <p:set>
                                      <p:cBhvr>
                                        <p:cTn id="619" dur="1" fill="hold">
                                          <p:stCondLst>
                                            <p:cond delay="0"/>
                                          </p:stCondLst>
                                        </p:cTn>
                                        <p:tgtEl>
                                          <p:spTgt spid="10"/>
                                        </p:tgtEl>
                                        <p:attrNameLst>
                                          <p:attrName>style.visibility</p:attrName>
                                        </p:attrNameLst>
                                      </p:cBhvr>
                                      <p:to>
                                        <p:strVal val="visible"/>
                                      </p:to>
                                    </p:set>
                                    <p:animEffect transition="in" filter="wipe(down)">
                                      <p:cBhvr>
                                        <p:cTn id="620" dur="580">
                                          <p:stCondLst>
                                            <p:cond delay="0"/>
                                          </p:stCondLst>
                                        </p:cTn>
                                        <p:tgtEl>
                                          <p:spTgt spid="10"/>
                                        </p:tgtEl>
                                      </p:cBhvr>
                                    </p:animEffect>
                                    <p:anim calcmode="lin" valueType="num">
                                      <p:cBhvr>
                                        <p:cTn id="621"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622"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623"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624"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625"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626" dur="26">
                                          <p:stCondLst>
                                            <p:cond delay="650"/>
                                          </p:stCondLst>
                                        </p:cTn>
                                        <p:tgtEl>
                                          <p:spTgt spid="10"/>
                                        </p:tgtEl>
                                      </p:cBhvr>
                                      <p:to x="100000" y="60000"/>
                                    </p:animScale>
                                    <p:animScale>
                                      <p:cBhvr>
                                        <p:cTn id="627" dur="166" decel="50000">
                                          <p:stCondLst>
                                            <p:cond delay="676"/>
                                          </p:stCondLst>
                                        </p:cTn>
                                        <p:tgtEl>
                                          <p:spTgt spid="10"/>
                                        </p:tgtEl>
                                      </p:cBhvr>
                                      <p:to x="100000" y="100000"/>
                                    </p:animScale>
                                    <p:animScale>
                                      <p:cBhvr>
                                        <p:cTn id="628" dur="26">
                                          <p:stCondLst>
                                            <p:cond delay="1312"/>
                                          </p:stCondLst>
                                        </p:cTn>
                                        <p:tgtEl>
                                          <p:spTgt spid="10"/>
                                        </p:tgtEl>
                                      </p:cBhvr>
                                      <p:to x="100000" y="80000"/>
                                    </p:animScale>
                                    <p:animScale>
                                      <p:cBhvr>
                                        <p:cTn id="629" dur="166" decel="50000">
                                          <p:stCondLst>
                                            <p:cond delay="1338"/>
                                          </p:stCondLst>
                                        </p:cTn>
                                        <p:tgtEl>
                                          <p:spTgt spid="10"/>
                                        </p:tgtEl>
                                      </p:cBhvr>
                                      <p:to x="100000" y="100000"/>
                                    </p:animScale>
                                    <p:animScale>
                                      <p:cBhvr>
                                        <p:cTn id="630" dur="26">
                                          <p:stCondLst>
                                            <p:cond delay="1642"/>
                                          </p:stCondLst>
                                        </p:cTn>
                                        <p:tgtEl>
                                          <p:spTgt spid="10"/>
                                        </p:tgtEl>
                                      </p:cBhvr>
                                      <p:to x="100000" y="90000"/>
                                    </p:animScale>
                                    <p:animScale>
                                      <p:cBhvr>
                                        <p:cTn id="631" dur="166" decel="50000">
                                          <p:stCondLst>
                                            <p:cond delay="1668"/>
                                          </p:stCondLst>
                                        </p:cTn>
                                        <p:tgtEl>
                                          <p:spTgt spid="10"/>
                                        </p:tgtEl>
                                      </p:cBhvr>
                                      <p:to x="100000" y="100000"/>
                                    </p:animScale>
                                    <p:animScale>
                                      <p:cBhvr>
                                        <p:cTn id="632" dur="26">
                                          <p:stCondLst>
                                            <p:cond delay="1808"/>
                                          </p:stCondLst>
                                        </p:cTn>
                                        <p:tgtEl>
                                          <p:spTgt spid="10"/>
                                        </p:tgtEl>
                                      </p:cBhvr>
                                      <p:to x="100000" y="95000"/>
                                    </p:animScale>
                                    <p:animScale>
                                      <p:cBhvr>
                                        <p:cTn id="633" dur="166" decel="50000">
                                          <p:stCondLst>
                                            <p:cond delay="1834"/>
                                          </p:stCondLst>
                                        </p:cTn>
                                        <p:tgtEl>
                                          <p:spTgt spid="10"/>
                                        </p:tgtEl>
                                      </p:cBhvr>
                                      <p:to x="100000" y="100000"/>
                                    </p:animScale>
                                  </p:childTnLst>
                                </p:cTn>
                              </p:par>
                              <p:par>
                                <p:cTn id="634" presetID="26" presetClass="entr" presetSubtype="0" fill="hold" grpId="0" nodeType="withEffect">
                                  <p:stCondLst>
                                    <p:cond delay="0"/>
                                  </p:stCondLst>
                                  <p:childTnLst>
                                    <p:set>
                                      <p:cBhvr>
                                        <p:cTn id="635" dur="1" fill="hold">
                                          <p:stCondLst>
                                            <p:cond delay="0"/>
                                          </p:stCondLst>
                                        </p:cTn>
                                        <p:tgtEl>
                                          <p:spTgt spid="33"/>
                                        </p:tgtEl>
                                        <p:attrNameLst>
                                          <p:attrName>style.visibility</p:attrName>
                                        </p:attrNameLst>
                                      </p:cBhvr>
                                      <p:to>
                                        <p:strVal val="visible"/>
                                      </p:to>
                                    </p:set>
                                    <p:animEffect transition="in" filter="wipe(down)">
                                      <p:cBhvr>
                                        <p:cTn id="636" dur="580">
                                          <p:stCondLst>
                                            <p:cond delay="0"/>
                                          </p:stCondLst>
                                        </p:cTn>
                                        <p:tgtEl>
                                          <p:spTgt spid="33"/>
                                        </p:tgtEl>
                                      </p:cBhvr>
                                    </p:animEffect>
                                    <p:anim calcmode="lin" valueType="num">
                                      <p:cBhvr>
                                        <p:cTn id="637"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638"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639"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640"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641"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642" dur="26">
                                          <p:stCondLst>
                                            <p:cond delay="650"/>
                                          </p:stCondLst>
                                        </p:cTn>
                                        <p:tgtEl>
                                          <p:spTgt spid="33"/>
                                        </p:tgtEl>
                                      </p:cBhvr>
                                      <p:to x="100000" y="60000"/>
                                    </p:animScale>
                                    <p:animScale>
                                      <p:cBhvr>
                                        <p:cTn id="643" dur="166" decel="50000">
                                          <p:stCondLst>
                                            <p:cond delay="676"/>
                                          </p:stCondLst>
                                        </p:cTn>
                                        <p:tgtEl>
                                          <p:spTgt spid="33"/>
                                        </p:tgtEl>
                                      </p:cBhvr>
                                      <p:to x="100000" y="100000"/>
                                    </p:animScale>
                                    <p:animScale>
                                      <p:cBhvr>
                                        <p:cTn id="644" dur="26">
                                          <p:stCondLst>
                                            <p:cond delay="1312"/>
                                          </p:stCondLst>
                                        </p:cTn>
                                        <p:tgtEl>
                                          <p:spTgt spid="33"/>
                                        </p:tgtEl>
                                      </p:cBhvr>
                                      <p:to x="100000" y="80000"/>
                                    </p:animScale>
                                    <p:animScale>
                                      <p:cBhvr>
                                        <p:cTn id="645" dur="166" decel="50000">
                                          <p:stCondLst>
                                            <p:cond delay="1338"/>
                                          </p:stCondLst>
                                        </p:cTn>
                                        <p:tgtEl>
                                          <p:spTgt spid="33"/>
                                        </p:tgtEl>
                                      </p:cBhvr>
                                      <p:to x="100000" y="100000"/>
                                    </p:animScale>
                                    <p:animScale>
                                      <p:cBhvr>
                                        <p:cTn id="646" dur="26">
                                          <p:stCondLst>
                                            <p:cond delay="1642"/>
                                          </p:stCondLst>
                                        </p:cTn>
                                        <p:tgtEl>
                                          <p:spTgt spid="33"/>
                                        </p:tgtEl>
                                      </p:cBhvr>
                                      <p:to x="100000" y="90000"/>
                                    </p:animScale>
                                    <p:animScale>
                                      <p:cBhvr>
                                        <p:cTn id="647" dur="166" decel="50000">
                                          <p:stCondLst>
                                            <p:cond delay="1668"/>
                                          </p:stCondLst>
                                        </p:cTn>
                                        <p:tgtEl>
                                          <p:spTgt spid="33"/>
                                        </p:tgtEl>
                                      </p:cBhvr>
                                      <p:to x="100000" y="100000"/>
                                    </p:animScale>
                                    <p:animScale>
                                      <p:cBhvr>
                                        <p:cTn id="648" dur="26">
                                          <p:stCondLst>
                                            <p:cond delay="1808"/>
                                          </p:stCondLst>
                                        </p:cTn>
                                        <p:tgtEl>
                                          <p:spTgt spid="33"/>
                                        </p:tgtEl>
                                      </p:cBhvr>
                                      <p:to x="100000" y="95000"/>
                                    </p:animScale>
                                    <p:animScale>
                                      <p:cBhvr>
                                        <p:cTn id="649" dur="166" decel="50000">
                                          <p:stCondLst>
                                            <p:cond delay="1834"/>
                                          </p:stCondLst>
                                        </p:cTn>
                                        <p:tgtEl>
                                          <p:spTgt spid="33"/>
                                        </p:tgtEl>
                                      </p:cBhvr>
                                      <p:to x="100000" y="100000"/>
                                    </p:animScale>
                                  </p:childTnLst>
                                </p:cTn>
                              </p:par>
                              <p:par>
                                <p:cTn id="650" presetID="26" presetClass="entr" presetSubtype="0" fill="hold" grpId="0" nodeType="withEffect">
                                  <p:stCondLst>
                                    <p:cond delay="0"/>
                                  </p:stCondLst>
                                  <p:childTnLst>
                                    <p:set>
                                      <p:cBhvr>
                                        <p:cTn id="651" dur="1" fill="hold">
                                          <p:stCondLst>
                                            <p:cond delay="0"/>
                                          </p:stCondLst>
                                        </p:cTn>
                                        <p:tgtEl>
                                          <p:spTgt spid="37"/>
                                        </p:tgtEl>
                                        <p:attrNameLst>
                                          <p:attrName>style.visibility</p:attrName>
                                        </p:attrNameLst>
                                      </p:cBhvr>
                                      <p:to>
                                        <p:strVal val="visible"/>
                                      </p:to>
                                    </p:set>
                                    <p:animEffect transition="in" filter="wipe(down)">
                                      <p:cBhvr>
                                        <p:cTn id="652" dur="580">
                                          <p:stCondLst>
                                            <p:cond delay="0"/>
                                          </p:stCondLst>
                                        </p:cTn>
                                        <p:tgtEl>
                                          <p:spTgt spid="37"/>
                                        </p:tgtEl>
                                      </p:cBhvr>
                                    </p:animEffect>
                                    <p:anim calcmode="lin" valueType="num">
                                      <p:cBhvr>
                                        <p:cTn id="653"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654"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655"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656"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657"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658" dur="26">
                                          <p:stCondLst>
                                            <p:cond delay="650"/>
                                          </p:stCondLst>
                                        </p:cTn>
                                        <p:tgtEl>
                                          <p:spTgt spid="37"/>
                                        </p:tgtEl>
                                      </p:cBhvr>
                                      <p:to x="100000" y="60000"/>
                                    </p:animScale>
                                    <p:animScale>
                                      <p:cBhvr>
                                        <p:cTn id="659" dur="166" decel="50000">
                                          <p:stCondLst>
                                            <p:cond delay="676"/>
                                          </p:stCondLst>
                                        </p:cTn>
                                        <p:tgtEl>
                                          <p:spTgt spid="37"/>
                                        </p:tgtEl>
                                      </p:cBhvr>
                                      <p:to x="100000" y="100000"/>
                                    </p:animScale>
                                    <p:animScale>
                                      <p:cBhvr>
                                        <p:cTn id="660" dur="26">
                                          <p:stCondLst>
                                            <p:cond delay="1312"/>
                                          </p:stCondLst>
                                        </p:cTn>
                                        <p:tgtEl>
                                          <p:spTgt spid="37"/>
                                        </p:tgtEl>
                                      </p:cBhvr>
                                      <p:to x="100000" y="80000"/>
                                    </p:animScale>
                                    <p:animScale>
                                      <p:cBhvr>
                                        <p:cTn id="661" dur="166" decel="50000">
                                          <p:stCondLst>
                                            <p:cond delay="1338"/>
                                          </p:stCondLst>
                                        </p:cTn>
                                        <p:tgtEl>
                                          <p:spTgt spid="37"/>
                                        </p:tgtEl>
                                      </p:cBhvr>
                                      <p:to x="100000" y="100000"/>
                                    </p:animScale>
                                    <p:animScale>
                                      <p:cBhvr>
                                        <p:cTn id="662" dur="26">
                                          <p:stCondLst>
                                            <p:cond delay="1642"/>
                                          </p:stCondLst>
                                        </p:cTn>
                                        <p:tgtEl>
                                          <p:spTgt spid="37"/>
                                        </p:tgtEl>
                                      </p:cBhvr>
                                      <p:to x="100000" y="90000"/>
                                    </p:animScale>
                                    <p:animScale>
                                      <p:cBhvr>
                                        <p:cTn id="663" dur="166" decel="50000">
                                          <p:stCondLst>
                                            <p:cond delay="1668"/>
                                          </p:stCondLst>
                                        </p:cTn>
                                        <p:tgtEl>
                                          <p:spTgt spid="37"/>
                                        </p:tgtEl>
                                      </p:cBhvr>
                                      <p:to x="100000" y="100000"/>
                                    </p:animScale>
                                    <p:animScale>
                                      <p:cBhvr>
                                        <p:cTn id="664" dur="26">
                                          <p:stCondLst>
                                            <p:cond delay="1808"/>
                                          </p:stCondLst>
                                        </p:cTn>
                                        <p:tgtEl>
                                          <p:spTgt spid="37"/>
                                        </p:tgtEl>
                                      </p:cBhvr>
                                      <p:to x="100000" y="95000"/>
                                    </p:animScale>
                                    <p:animScale>
                                      <p:cBhvr>
                                        <p:cTn id="665" dur="166" decel="50000">
                                          <p:stCondLst>
                                            <p:cond delay="1834"/>
                                          </p:stCondLst>
                                        </p:cTn>
                                        <p:tgtEl>
                                          <p:spTgt spid="37"/>
                                        </p:tgtEl>
                                      </p:cBhvr>
                                      <p:to x="100000" y="100000"/>
                                    </p:animScale>
                                  </p:childTnLst>
                                </p:cTn>
                              </p:par>
                              <p:par>
                                <p:cTn id="666" presetID="26" presetClass="entr" presetSubtype="0" fill="hold" grpId="0" nodeType="withEffect">
                                  <p:stCondLst>
                                    <p:cond delay="0"/>
                                  </p:stCondLst>
                                  <p:childTnLst>
                                    <p:set>
                                      <p:cBhvr>
                                        <p:cTn id="667" dur="1" fill="hold">
                                          <p:stCondLst>
                                            <p:cond delay="0"/>
                                          </p:stCondLst>
                                        </p:cTn>
                                        <p:tgtEl>
                                          <p:spTgt spid="36"/>
                                        </p:tgtEl>
                                        <p:attrNameLst>
                                          <p:attrName>style.visibility</p:attrName>
                                        </p:attrNameLst>
                                      </p:cBhvr>
                                      <p:to>
                                        <p:strVal val="visible"/>
                                      </p:to>
                                    </p:set>
                                    <p:animEffect transition="in" filter="wipe(down)">
                                      <p:cBhvr>
                                        <p:cTn id="668" dur="580">
                                          <p:stCondLst>
                                            <p:cond delay="0"/>
                                          </p:stCondLst>
                                        </p:cTn>
                                        <p:tgtEl>
                                          <p:spTgt spid="36"/>
                                        </p:tgtEl>
                                      </p:cBhvr>
                                    </p:animEffect>
                                    <p:anim calcmode="lin" valueType="num">
                                      <p:cBhvr>
                                        <p:cTn id="669"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670"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671"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672"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673"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674" dur="26">
                                          <p:stCondLst>
                                            <p:cond delay="650"/>
                                          </p:stCondLst>
                                        </p:cTn>
                                        <p:tgtEl>
                                          <p:spTgt spid="36"/>
                                        </p:tgtEl>
                                      </p:cBhvr>
                                      <p:to x="100000" y="60000"/>
                                    </p:animScale>
                                    <p:animScale>
                                      <p:cBhvr>
                                        <p:cTn id="675" dur="166" decel="50000">
                                          <p:stCondLst>
                                            <p:cond delay="676"/>
                                          </p:stCondLst>
                                        </p:cTn>
                                        <p:tgtEl>
                                          <p:spTgt spid="36"/>
                                        </p:tgtEl>
                                      </p:cBhvr>
                                      <p:to x="100000" y="100000"/>
                                    </p:animScale>
                                    <p:animScale>
                                      <p:cBhvr>
                                        <p:cTn id="676" dur="26">
                                          <p:stCondLst>
                                            <p:cond delay="1312"/>
                                          </p:stCondLst>
                                        </p:cTn>
                                        <p:tgtEl>
                                          <p:spTgt spid="36"/>
                                        </p:tgtEl>
                                      </p:cBhvr>
                                      <p:to x="100000" y="80000"/>
                                    </p:animScale>
                                    <p:animScale>
                                      <p:cBhvr>
                                        <p:cTn id="677" dur="166" decel="50000">
                                          <p:stCondLst>
                                            <p:cond delay="1338"/>
                                          </p:stCondLst>
                                        </p:cTn>
                                        <p:tgtEl>
                                          <p:spTgt spid="36"/>
                                        </p:tgtEl>
                                      </p:cBhvr>
                                      <p:to x="100000" y="100000"/>
                                    </p:animScale>
                                    <p:animScale>
                                      <p:cBhvr>
                                        <p:cTn id="678" dur="26">
                                          <p:stCondLst>
                                            <p:cond delay="1642"/>
                                          </p:stCondLst>
                                        </p:cTn>
                                        <p:tgtEl>
                                          <p:spTgt spid="36"/>
                                        </p:tgtEl>
                                      </p:cBhvr>
                                      <p:to x="100000" y="90000"/>
                                    </p:animScale>
                                    <p:animScale>
                                      <p:cBhvr>
                                        <p:cTn id="679" dur="166" decel="50000">
                                          <p:stCondLst>
                                            <p:cond delay="1668"/>
                                          </p:stCondLst>
                                        </p:cTn>
                                        <p:tgtEl>
                                          <p:spTgt spid="36"/>
                                        </p:tgtEl>
                                      </p:cBhvr>
                                      <p:to x="100000" y="100000"/>
                                    </p:animScale>
                                    <p:animScale>
                                      <p:cBhvr>
                                        <p:cTn id="680" dur="26">
                                          <p:stCondLst>
                                            <p:cond delay="1808"/>
                                          </p:stCondLst>
                                        </p:cTn>
                                        <p:tgtEl>
                                          <p:spTgt spid="36"/>
                                        </p:tgtEl>
                                      </p:cBhvr>
                                      <p:to x="100000" y="95000"/>
                                    </p:animScale>
                                    <p:animScale>
                                      <p:cBhvr>
                                        <p:cTn id="681" dur="166" decel="50000">
                                          <p:stCondLst>
                                            <p:cond delay="1834"/>
                                          </p:stCondLst>
                                        </p:cTn>
                                        <p:tgtEl>
                                          <p:spTgt spid="36"/>
                                        </p:tgtEl>
                                      </p:cBhvr>
                                      <p:to x="100000" y="100000"/>
                                    </p:animScale>
                                  </p:childTnLst>
                                </p:cTn>
                              </p:par>
                              <p:par>
                                <p:cTn id="682" presetID="26" presetClass="entr" presetSubtype="0" fill="hold" grpId="0" nodeType="withEffect">
                                  <p:stCondLst>
                                    <p:cond delay="0"/>
                                  </p:stCondLst>
                                  <p:childTnLst>
                                    <p:set>
                                      <p:cBhvr>
                                        <p:cTn id="683" dur="1" fill="hold">
                                          <p:stCondLst>
                                            <p:cond delay="0"/>
                                          </p:stCondLst>
                                        </p:cTn>
                                        <p:tgtEl>
                                          <p:spTgt spid="35"/>
                                        </p:tgtEl>
                                        <p:attrNameLst>
                                          <p:attrName>style.visibility</p:attrName>
                                        </p:attrNameLst>
                                      </p:cBhvr>
                                      <p:to>
                                        <p:strVal val="visible"/>
                                      </p:to>
                                    </p:set>
                                    <p:animEffect transition="in" filter="wipe(down)">
                                      <p:cBhvr>
                                        <p:cTn id="684" dur="580">
                                          <p:stCondLst>
                                            <p:cond delay="0"/>
                                          </p:stCondLst>
                                        </p:cTn>
                                        <p:tgtEl>
                                          <p:spTgt spid="35"/>
                                        </p:tgtEl>
                                      </p:cBhvr>
                                    </p:animEffect>
                                    <p:anim calcmode="lin" valueType="num">
                                      <p:cBhvr>
                                        <p:cTn id="685"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686"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687"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688"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689"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690" dur="26">
                                          <p:stCondLst>
                                            <p:cond delay="650"/>
                                          </p:stCondLst>
                                        </p:cTn>
                                        <p:tgtEl>
                                          <p:spTgt spid="35"/>
                                        </p:tgtEl>
                                      </p:cBhvr>
                                      <p:to x="100000" y="60000"/>
                                    </p:animScale>
                                    <p:animScale>
                                      <p:cBhvr>
                                        <p:cTn id="691" dur="166" decel="50000">
                                          <p:stCondLst>
                                            <p:cond delay="676"/>
                                          </p:stCondLst>
                                        </p:cTn>
                                        <p:tgtEl>
                                          <p:spTgt spid="35"/>
                                        </p:tgtEl>
                                      </p:cBhvr>
                                      <p:to x="100000" y="100000"/>
                                    </p:animScale>
                                    <p:animScale>
                                      <p:cBhvr>
                                        <p:cTn id="692" dur="26">
                                          <p:stCondLst>
                                            <p:cond delay="1312"/>
                                          </p:stCondLst>
                                        </p:cTn>
                                        <p:tgtEl>
                                          <p:spTgt spid="35"/>
                                        </p:tgtEl>
                                      </p:cBhvr>
                                      <p:to x="100000" y="80000"/>
                                    </p:animScale>
                                    <p:animScale>
                                      <p:cBhvr>
                                        <p:cTn id="693" dur="166" decel="50000">
                                          <p:stCondLst>
                                            <p:cond delay="1338"/>
                                          </p:stCondLst>
                                        </p:cTn>
                                        <p:tgtEl>
                                          <p:spTgt spid="35"/>
                                        </p:tgtEl>
                                      </p:cBhvr>
                                      <p:to x="100000" y="100000"/>
                                    </p:animScale>
                                    <p:animScale>
                                      <p:cBhvr>
                                        <p:cTn id="694" dur="26">
                                          <p:stCondLst>
                                            <p:cond delay="1642"/>
                                          </p:stCondLst>
                                        </p:cTn>
                                        <p:tgtEl>
                                          <p:spTgt spid="35"/>
                                        </p:tgtEl>
                                      </p:cBhvr>
                                      <p:to x="100000" y="90000"/>
                                    </p:animScale>
                                    <p:animScale>
                                      <p:cBhvr>
                                        <p:cTn id="695" dur="166" decel="50000">
                                          <p:stCondLst>
                                            <p:cond delay="1668"/>
                                          </p:stCondLst>
                                        </p:cTn>
                                        <p:tgtEl>
                                          <p:spTgt spid="35"/>
                                        </p:tgtEl>
                                      </p:cBhvr>
                                      <p:to x="100000" y="100000"/>
                                    </p:animScale>
                                    <p:animScale>
                                      <p:cBhvr>
                                        <p:cTn id="696" dur="26">
                                          <p:stCondLst>
                                            <p:cond delay="1808"/>
                                          </p:stCondLst>
                                        </p:cTn>
                                        <p:tgtEl>
                                          <p:spTgt spid="35"/>
                                        </p:tgtEl>
                                      </p:cBhvr>
                                      <p:to x="100000" y="95000"/>
                                    </p:animScale>
                                    <p:animScale>
                                      <p:cBhvr>
                                        <p:cTn id="697" dur="166" decel="50000">
                                          <p:stCondLst>
                                            <p:cond delay="1834"/>
                                          </p:stCondLst>
                                        </p:cTn>
                                        <p:tgtEl>
                                          <p:spTgt spid="35"/>
                                        </p:tgtEl>
                                      </p:cBhvr>
                                      <p:to x="100000" y="100000"/>
                                    </p:animScale>
                                  </p:childTnLst>
                                </p:cTn>
                              </p:par>
                              <p:par>
                                <p:cTn id="698" presetID="26" presetClass="entr" presetSubtype="0" fill="hold" grpId="0" nodeType="withEffect">
                                  <p:stCondLst>
                                    <p:cond delay="0"/>
                                  </p:stCondLst>
                                  <p:childTnLst>
                                    <p:set>
                                      <p:cBhvr>
                                        <p:cTn id="699" dur="1" fill="hold">
                                          <p:stCondLst>
                                            <p:cond delay="0"/>
                                          </p:stCondLst>
                                        </p:cTn>
                                        <p:tgtEl>
                                          <p:spTgt spid="34"/>
                                        </p:tgtEl>
                                        <p:attrNameLst>
                                          <p:attrName>style.visibility</p:attrName>
                                        </p:attrNameLst>
                                      </p:cBhvr>
                                      <p:to>
                                        <p:strVal val="visible"/>
                                      </p:to>
                                    </p:set>
                                    <p:animEffect transition="in" filter="wipe(down)">
                                      <p:cBhvr>
                                        <p:cTn id="700" dur="580">
                                          <p:stCondLst>
                                            <p:cond delay="0"/>
                                          </p:stCondLst>
                                        </p:cTn>
                                        <p:tgtEl>
                                          <p:spTgt spid="34"/>
                                        </p:tgtEl>
                                      </p:cBhvr>
                                    </p:animEffect>
                                    <p:anim calcmode="lin" valueType="num">
                                      <p:cBhvr>
                                        <p:cTn id="701"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702"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703"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704"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705"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706" dur="26">
                                          <p:stCondLst>
                                            <p:cond delay="650"/>
                                          </p:stCondLst>
                                        </p:cTn>
                                        <p:tgtEl>
                                          <p:spTgt spid="34"/>
                                        </p:tgtEl>
                                      </p:cBhvr>
                                      <p:to x="100000" y="60000"/>
                                    </p:animScale>
                                    <p:animScale>
                                      <p:cBhvr>
                                        <p:cTn id="707" dur="166" decel="50000">
                                          <p:stCondLst>
                                            <p:cond delay="676"/>
                                          </p:stCondLst>
                                        </p:cTn>
                                        <p:tgtEl>
                                          <p:spTgt spid="34"/>
                                        </p:tgtEl>
                                      </p:cBhvr>
                                      <p:to x="100000" y="100000"/>
                                    </p:animScale>
                                    <p:animScale>
                                      <p:cBhvr>
                                        <p:cTn id="708" dur="26">
                                          <p:stCondLst>
                                            <p:cond delay="1312"/>
                                          </p:stCondLst>
                                        </p:cTn>
                                        <p:tgtEl>
                                          <p:spTgt spid="34"/>
                                        </p:tgtEl>
                                      </p:cBhvr>
                                      <p:to x="100000" y="80000"/>
                                    </p:animScale>
                                    <p:animScale>
                                      <p:cBhvr>
                                        <p:cTn id="709" dur="166" decel="50000">
                                          <p:stCondLst>
                                            <p:cond delay="1338"/>
                                          </p:stCondLst>
                                        </p:cTn>
                                        <p:tgtEl>
                                          <p:spTgt spid="34"/>
                                        </p:tgtEl>
                                      </p:cBhvr>
                                      <p:to x="100000" y="100000"/>
                                    </p:animScale>
                                    <p:animScale>
                                      <p:cBhvr>
                                        <p:cTn id="710" dur="26">
                                          <p:stCondLst>
                                            <p:cond delay="1642"/>
                                          </p:stCondLst>
                                        </p:cTn>
                                        <p:tgtEl>
                                          <p:spTgt spid="34"/>
                                        </p:tgtEl>
                                      </p:cBhvr>
                                      <p:to x="100000" y="90000"/>
                                    </p:animScale>
                                    <p:animScale>
                                      <p:cBhvr>
                                        <p:cTn id="711" dur="166" decel="50000">
                                          <p:stCondLst>
                                            <p:cond delay="1668"/>
                                          </p:stCondLst>
                                        </p:cTn>
                                        <p:tgtEl>
                                          <p:spTgt spid="34"/>
                                        </p:tgtEl>
                                      </p:cBhvr>
                                      <p:to x="100000" y="100000"/>
                                    </p:animScale>
                                    <p:animScale>
                                      <p:cBhvr>
                                        <p:cTn id="712" dur="26">
                                          <p:stCondLst>
                                            <p:cond delay="1808"/>
                                          </p:stCondLst>
                                        </p:cTn>
                                        <p:tgtEl>
                                          <p:spTgt spid="34"/>
                                        </p:tgtEl>
                                      </p:cBhvr>
                                      <p:to x="100000" y="95000"/>
                                    </p:animScale>
                                    <p:animScale>
                                      <p:cBhvr>
                                        <p:cTn id="713" dur="166" decel="50000">
                                          <p:stCondLst>
                                            <p:cond delay="1834"/>
                                          </p:stCondLst>
                                        </p:cTn>
                                        <p:tgtEl>
                                          <p:spTgt spid="34"/>
                                        </p:tgtEl>
                                      </p:cBhvr>
                                      <p:to x="100000" y="100000"/>
                                    </p:animScale>
                                  </p:childTnLst>
                                </p:cTn>
                              </p:par>
                            </p:childTnLst>
                          </p:cTn>
                        </p:par>
                      </p:childTnLst>
                    </p:cTn>
                  </p:par>
                  <p:par>
                    <p:cTn id="714" fill="hold">
                      <p:stCondLst>
                        <p:cond delay="indefinite"/>
                      </p:stCondLst>
                      <p:childTnLst>
                        <p:par>
                          <p:cTn id="715" fill="hold">
                            <p:stCondLst>
                              <p:cond delay="0"/>
                            </p:stCondLst>
                            <p:childTnLst>
                              <p:par>
                                <p:cTn id="716" presetID="10" presetClass="entr" presetSubtype="0" fill="hold" grpId="0" nodeType="clickEffect">
                                  <p:stCondLst>
                                    <p:cond delay="0"/>
                                  </p:stCondLst>
                                  <p:childTnLst>
                                    <p:set>
                                      <p:cBhvr>
                                        <p:cTn id="717" dur="1" fill="hold">
                                          <p:stCondLst>
                                            <p:cond delay="0"/>
                                          </p:stCondLst>
                                        </p:cTn>
                                        <p:tgtEl>
                                          <p:spTgt spid="2"/>
                                        </p:tgtEl>
                                        <p:attrNameLst>
                                          <p:attrName>style.visibility</p:attrName>
                                        </p:attrNameLst>
                                      </p:cBhvr>
                                      <p:to>
                                        <p:strVal val="visible"/>
                                      </p:to>
                                    </p:set>
                                    <p:animEffect transition="in" filter="fade">
                                      <p:cBhvr>
                                        <p:cTn id="718" dur="500"/>
                                        <p:tgtEl>
                                          <p:spTgt spid="2"/>
                                        </p:tgtEl>
                                      </p:cBhvr>
                                    </p:animEffect>
                                  </p:childTnLst>
                                </p:cTn>
                              </p:par>
                            </p:childTnLst>
                          </p:cTn>
                        </p:par>
                      </p:childTnLst>
                    </p:cTn>
                  </p:par>
                  <p:par>
                    <p:cTn id="719" fill="hold">
                      <p:stCondLst>
                        <p:cond delay="indefinite"/>
                      </p:stCondLst>
                      <p:childTnLst>
                        <p:par>
                          <p:cTn id="720" fill="hold">
                            <p:stCondLst>
                              <p:cond delay="0"/>
                            </p:stCondLst>
                            <p:childTnLst>
                              <p:par>
                                <p:cTn id="721" presetID="22" presetClass="entr" presetSubtype="4" fill="hold" grpId="0" nodeType="clickEffect">
                                  <p:stCondLst>
                                    <p:cond delay="0"/>
                                  </p:stCondLst>
                                  <p:childTnLst>
                                    <p:set>
                                      <p:cBhvr>
                                        <p:cTn id="722" dur="1" fill="hold">
                                          <p:stCondLst>
                                            <p:cond delay="0"/>
                                          </p:stCondLst>
                                        </p:cTn>
                                        <p:tgtEl>
                                          <p:spTgt spid="31"/>
                                        </p:tgtEl>
                                        <p:attrNameLst>
                                          <p:attrName>style.visibility</p:attrName>
                                        </p:attrNameLst>
                                      </p:cBhvr>
                                      <p:to>
                                        <p:strVal val="visible"/>
                                      </p:to>
                                    </p:set>
                                    <p:animEffect transition="in" filter="wipe(down)">
                                      <p:cBhvr>
                                        <p:cTn id="723" dur="500"/>
                                        <p:tgtEl>
                                          <p:spTgt spid="31"/>
                                        </p:tgtEl>
                                      </p:cBhvr>
                                    </p:animEffect>
                                  </p:childTnLst>
                                </p:cTn>
                              </p:par>
                            </p:childTnLst>
                          </p:cTn>
                        </p:par>
                      </p:childTnLst>
                    </p:cTn>
                  </p:par>
                  <p:par>
                    <p:cTn id="724" fill="hold">
                      <p:stCondLst>
                        <p:cond delay="indefinite"/>
                      </p:stCondLst>
                      <p:childTnLst>
                        <p:par>
                          <p:cTn id="725" fill="hold">
                            <p:stCondLst>
                              <p:cond delay="0"/>
                            </p:stCondLst>
                            <p:childTnLst>
                              <p:par>
                                <p:cTn id="726" presetID="2" presetClass="entr" presetSubtype="4" fill="hold" grpId="0" nodeType="clickEffect">
                                  <p:stCondLst>
                                    <p:cond delay="0"/>
                                  </p:stCondLst>
                                  <p:childTnLst>
                                    <p:set>
                                      <p:cBhvr>
                                        <p:cTn id="727" dur="1" fill="hold">
                                          <p:stCondLst>
                                            <p:cond delay="0"/>
                                          </p:stCondLst>
                                        </p:cTn>
                                        <p:tgtEl>
                                          <p:spTgt spid="18"/>
                                        </p:tgtEl>
                                        <p:attrNameLst>
                                          <p:attrName>style.visibility</p:attrName>
                                        </p:attrNameLst>
                                      </p:cBhvr>
                                      <p:to>
                                        <p:strVal val="visible"/>
                                      </p:to>
                                    </p:set>
                                    <p:anim calcmode="lin" valueType="num">
                                      <p:cBhvr additive="base">
                                        <p:cTn id="728" dur="500" fill="hold"/>
                                        <p:tgtEl>
                                          <p:spTgt spid="18"/>
                                        </p:tgtEl>
                                        <p:attrNameLst>
                                          <p:attrName>ppt_x</p:attrName>
                                        </p:attrNameLst>
                                      </p:cBhvr>
                                      <p:tavLst>
                                        <p:tav tm="0">
                                          <p:val>
                                            <p:strVal val="#ppt_x"/>
                                          </p:val>
                                        </p:tav>
                                        <p:tav tm="100000">
                                          <p:val>
                                            <p:strVal val="#ppt_x"/>
                                          </p:val>
                                        </p:tav>
                                      </p:tavLst>
                                    </p:anim>
                                    <p:anim calcmode="lin" valueType="num">
                                      <p:cBhvr additive="base">
                                        <p:cTn id="72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7" grpId="0"/>
      <p:bldP spid="8" grpId="0"/>
      <p:bldP spid="13" grpId="0" animBg="1"/>
      <p:bldP spid="10" grpId="0"/>
      <p:bldP spid="11" grpId="0"/>
      <p:bldP spid="12" grpId="0"/>
      <p:bldP spid="14" grpId="0"/>
      <p:bldP spid="15" grpId="0"/>
      <p:bldP spid="16" grpId="0"/>
      <p:bldP spid="17" grpId="0"/>
      <p:bldP spid="22" grpId="0" animBg="1"/>
      <p:bldP spid="23" grpId="0" animBg="1"/>
      <p:bldP spid="19" grpId="0"/>
      <p:bldP spid="20" grpId="0"/>
      <p:bldP spid="21" grpId="0"/>
      <p:bldP spid="24" grpId="0"/>
      <p:bldP spid="25" grpId="0"/>
      <p:bldP spid="26" grpId="0"/>
      <p:bldP spid="27" grpId="0"/>
      <p:bldP spid="28" grpId="0"/>
      <p:bldP spid="32" grpId="0" animBg="1"/>
      <p:bldP spid="29" grpId="0"/>
      <p:bldP spid="30" grpId="0"/>
      <p:bldP spid="36" grpId="0" animBg="1"/>
      <p:bldP spid="33" grpId="0"/>
      <p:bldP spid="34" grpId="0"/>
      <p:bldP spid="35" grpId="0"/>
      <p:bldP spid="37" grpId="0"/>
      <p:bldP spid="41" grpId="0" animBg="1"/>
      <p:bldP spid="38" grpId="0"/>
      <p:bldP spid="39" grpId="0"/>
      <p:bldP spid="40" grpId="0"/>
      <p:bldP spid="45" grpId="0" animBg="1"/>
      <p:bldP spid="42" grpId="0"/>
      <p:bldP spid="43" grpId="0"/>
      <p:bldP spid="44" grpId="0"/>
      <p:bldP spid="49" grpId="0" animBg="1"/>
      <p:bldP spid="46" grpId="0"/>
      <p:bldP spid="47" grpId="0"/>
      <p:bldP spid="48" grpId="0"/>
      <p:bldP spid="50" grpId="0"/>
      <p:bldP spid="51" grpId="0"/>
      <p:bldP spid="52" grpId="0"/>
      <p:bldP spid="53" grpId="0"/>
      <p:bldP spid="54" grpId="0"/>
      <p:bldP spid="55" grpId="0"/>
      <p:bldP spid="2" grpId="0" animBg="1"/>
      <p:bldP spid="18" grpId="0"/>
      <p:bldP spid="3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Shape 129"/>
          <p:cNvSpPr txBox="1">
            <a:spLocks noGrp="1"/>
          </p:cNvSpPr>
          <p:nvPr>
            <p:ph type="title"/>
          </p:nvPr>
        </p:nvSpPr>
        <p:spPr>
          <a:xfrm>
            <a:off x="2490825" y="816000"/>
            <a:ext cx="5856000" cy="1522500"/>
          </a:xfrm>
          <a:prstGeom prst="rect">
            <a:avLst/>
          </a:prstGeom>
        </p:spPr>
        <p:txBody>
          <a:bodyPr lIns="91425" tIns="91425" rIns="91425" bIns="91425" anchor="b" anchorCtr="0">
            <a:noAutofit/>
          </a:bodyPr>
          <a:lstStyle/>
          <a:p>
            <a:pPr lvl="0">
              <a:spcBef>
                <a:spcPts val="0"/>
              </a:spcBef>
              <a:buNone/>
            </a:pPr>
            <a:r>
              <a:rPr lang="en" b="0"/>
              <a:t>Established Methods</a:t>
            </a:r>
          </a:p>
        </p:txBody>
      </p:sp>
      <p:sp>
        <p:nvSpPr>
          <p:cNvPr id="130" name="Shape 130"/>
          <p:cNvSpPr txBox="1">
            <a:spLocks noGrp="1"/>
          </p:cNvSpPr>
          <p:nvPr>
            <p:ph type="body" idx="1"/>
          </p:nvPr>
        </p:nvSpPr>
        <p:spPr>
          <a:xfrm>
            <a:off x="2490825" y="2477400"/>
            <a:ext cx="2517011" cy="1907400"/>
          </a:xfrm>
          <a:prstGeom prst="rect">
            <a:avLst/>
          </a:prstGeom>
        </p:spPr>
        <p:txBody>
          <a:bodyPr lIns="91425" tIns="91425" rIns="91425" bIns="91425" anchor="t" anchorCtr="0">
            <a:noAutofit/>
          </a:bodyPr>
          <a:lstStyle/>
          <a:p>
            <a:pPr marL="457200" lvl="0" indent="-342900" rtl="0">
              <a:spcBef>
                <a:spcPts val="0"/>
              </a:spcBef>
              <a:buSzPct val="100000"/>
              <a:buChar char="●"/>
            </a:pPr>
            <a:r>
              <a:rPr lang="en" sz="1800" dirty="0"/>
              <a:t>Dehydration </a:t>
            </a:r>
            <a:endParaRPr sz="1800" dirty="0"/>
          </a:p>
          <a:p>
            <a:pPr marL="457200" lvl="0" indent="-342900" rtl="0">
              <a:spcBef>
                <a:spcPts val="0"/>
              </a:spcBef>
              <a:buSzPct val="100000"/>
              <a:buChar char="●"/>
            </a:pPr>
            <a:r>
              <a:rPr lang="en" sz="1800" dirty="0"/>
              <a:t>Gerber Method</a:t>
            </a:r>
          </a:p>
          <a:p>
            <a:pPr marL="457200" lvl="0" indent="-342900" rtl="0">
              <a:spcBef>
                <a:spcPts val="0"/>
              </a:spcBef>
              <a:buSzPct val="100000"/>
              <a:buChar char="●"/>
            </a:pPr>
            <a:r>
              <a:rPr lang="en-US" altLang="zh-CN" sz="1800" dirty="0">
                <a:solidFill>
                  <a:schemeClr val="bg2"/>
                </a:solidFill>
              </a:rPr>
              <a:t>Spectroscopy</a:t>
            </a:r>
            <a:endParaRPr lang="en" sz="1800" dirty="0">
              <a:solidFill>
                <a:schemeClr val="bg2"/>
              </a:solidFill>
            </a:endParaRPr>
          </a:p>
        </p:txBody>
      </p:sp>
      <p:sp>
        <p:nvSpPr>
          <p:cNvPr id="131" name="Shape 131"/>
          <p:cNvSpPr txBox="1"/>
          <p:nvPr/>
        </p:nvSpPr>
        <p:spPr>
          <a:xfrm>
            <a:off x="311700" y="4113450"/>
            <a:ext cx="2074200" cy="860700"/>
          </a:xfrm>
          <a:prstGeom prst="rect">
            <a:avLst/>
          </a:prstGeom>
          <a:noFill/>
          <a:ln>
            <a:noFill/>
          </a:ln>
        </p:spPr>
        <p:txBody>
          <a:bodyPr lIns="91425" tIns="91425" rIns="91425" bIns="91425" anchor="t" anchorCtr="0">
            <a:noAutofit/>
          </a:bodyPr>
          <a:lstStyle/>
          <a:p>
            <a:pPr lvl="0" rtl="0">
              <a:spcBef>
                <a:spcPts val="0"/>
              </a:spcBef>
              <a:buNone/>
            </a:pPr>
            <a:r>
              <a:rPr lang="en" sz="900">
                <a:solidFill>
                  <a:srgbClr val="434343"/>
                </a:solidFill>
                <a:latin typeface="Calibri"/>
                <a:ea typeface="Calibri"/>
                <a:cs typeface="Calibri"/>
                <a:sym typeface="Calibri"/>
              </a:rPr>
              <a:t>-----------------------------------------------</a:t>
            </a:r>
          </a:p>
          <a:p>
            <a:pPr lvl="0" rtl="0">
              <a:spcBef>
                <a:spcPts val="0"/>
              </a:spcBef>
              <a:buNone/>
            </a:pPr>
            <a:endParaRPr sz="900">
              <a:solidFill>
                <a:srgbClr val="434343"/>
              </a:solidFill>
              <a:latin typeface="Calibri"/>
              <a:ea typeface="Calibri"/>
              <a:cs typeface="Calibri"/>
              <a:sym typeface="Calibri"/>
            </a:endParaRPr>
          </a:p>
          <a:p>
            <a:pPr lvl="0" rtl="0">
              <a:spcBef>
                <a:spcPts val="0"/>
              </a:spcBef>
              <a:buNone/>
            </a:pPr>
            <a:r>
              <a:rPr lang="en" sz="900">
                <a:solidFill>
                  <a:srgbClr val="434343"/>
                </a:solidFill>
                <a:latin typeface="Calibri"/>
                <a:ea typeface="Calibri"/>
                <a:cs typeface="Calibri"/>
                <a:sym typeface="Calibri"/>
              </a:rPr>
              <a:t>5th IYNT 2017</a:t>
            </a:r>
          </a:p>
          <a:p>
            <a:pPr lvl="0" rtl="0">
              <a:spcBef>
                <a:spcPts val="0"/>
              </a:spcBef>
              <a:buNone/>
            </a:pPr>
            <a:endParaRPr sz="900">
              <a:solidFill>
                <a:srgbClr val="434343"/>
              </a:solidFill>
              <a:latin typeface="Calibri"/>
              <a:ea typeface="Calibri"/>
              <a:cs typeface="Calibri"/>
              <a:sym typeface="Calibri"/>
            </a:endParaRPr>
          </a:p>
          <a:p>
            <a:pPr lvl="0" rtl="0">
              <a:spcBef>
                <a:spcPts val="0"/>
              </a:spcBef>
              <a:buNone/>
            </a:pPr>
            <a:r>
              <a:rPr lang="en" sz="900">
                <a:solidFill>
                  <a:srgbClr val="434343"/>
                </a:solidFill>
                <a:latin typeface="Calibri"/>
                <a:ea typeface="Calibri"/>
                <a:cs typeface="Calibri"/>
                <a:sym typeface="Calibri"/>
              </a:rPr>
              <a:t>Wellington High School</a:t>
            </a:r>
          </a:p>
        </p:txBody>
      </p:sp>
      <p:sp>
        <p:nvSpPr>
          <p:cNvPr id="6" name="文本框 5">
            <a:extLst>
              <a:ext uri="{FF2B5EF4-FFF2-40B4-BE49-F238E27FC236}">
                <a16:creationId xmlns:a16="http://schemas.microsoft.com/office/drawing/2014/main" id="{7A62EEE2-EA77-477D-9BEE-89BF86503D5C}"/>
              </a:ext>
            </a:extLst>
          </p:cNvPr>
          <p:cNvSpPr txBox="1"/>
          <p:nvPr/>
        </p:nvSpPr>
        <p:spPr>
          <a:xfrm>
            <a:off x="8524651" y="4864767"/>
            <a:ext cx="307649" cy="338554"/>
          </a:xfrm>
          <a:prstGeom prst="rect">
            <a:avLst/>
          </a:prstGeom>
          <a:noFill/>
        </p:spPr>
        <p:txBody>
          <a:bodyPr wrap="square" rtlCol="0">
            <a:spAutoFit/>
          </a:bodyPr>
          <a:lstStyle/>
          <a:p>
            <a:r>
              <a:rPr lang="en-US" altLang="zh-CN" sz="1600" dirty="0">
                <a:solidFill>
                  <a:schemeClr val="bg2"/>
                </a:solidFill>
                <a:latin typeface="Calibri" panose="020F0502020204030204" pitchFamily="34" charset="0"/>
              </a:rPr>
              <a:t>4</a:t>
            </a:r>
            <a:endParaRPr lang="zh-CN" altLang="en-US" sz="1600" dirty="0">
              <a:solidFill>
                <a:schemeClr val="bg2"/>
              </a:solidFill>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0">
                                            <p:txEl>
                                              <p:pRg st="0" end="0"/>
                                            </p:txEl>
                                          </p:spTgt>
                                        </p:tgtEl>
                                        <p:attrNameLst>
                                          <p:attrName>style.visibility</p:attrName>
                                        </p:attrNameLst>
                                      </p:cBhvr>
                                      <p:to>
                                        <p:strVal val="visible"/>
                                      </p:to>
                                    </p:set>
                                    <p:animEffect transition="in" filter="fade">
                                      <p:cBhvr>
                                        <p:cTn id="7" dur="500"/>
                                        <p:tgtEl>
                                          <p:spTgt spid="1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0">
                                            <p:txEl>
                                              <p:pRg st="1" end="1"/>
                                            </p:txEl>
                                          </p:spTgt>
                                        </p:tgtEl>
                                        <p:attrNameLst>
                                          <p:attrName>style.visibility</p:attrName>
                                        </p:attrNameLst>
                                      </p:cBhvr>
                                      <p:to>
                                        <p:strVal val="visible"/>
                                      </p:to>
                                    </p:set>
                                    <p:animEffect transition="in" filter="fade">
                                      <p:cBhvr>
                                        <p:cTn id="12" dur="500"/>
                                        <p:tgtEl>
                                          <p:spTgt spid="13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0">
                                            <p:txEl>
                                              <p:pRg st="2" end="2"/>
                                            </p:txEl>
                                          </p:spTgt>
                                        </p:tgtEl>
                                        <p:attrNameLst>
                                          <p:attrName>style.visibility</p:attrName>
                                        </p:attrNameLst>
                                      </p:cBhvr>
                                      <p:to>
                                        <p:strVal val="visible"/>
                                      </p:to>
                                    </p:set>
                                    <p:animEffect transition="in" filter="fade">
                                      <p:cBhvr>
                                        <p:cTn id="17" dur="500"/>
                                        <p:tgtEl>
                                          <p:spTgt spid="13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8A43C7-392B-4FC6-B9BB-D98EC2CB1E88}"/>
              </a:ext>
            </a:extLst>
          </p:cNvPr>
          <p:cNvSpPr>
            <a:spLocks noGrp="1"/>
          </p:cNvSpPr>
          <p:nvPr>
            <p:ph type="title"/>
          </p:nvPr>
        </p:nvSpPr>
        <p:spPr/>
        <p:txBody>
          <a:bodyPr/>
          <a:lstStyle/>
          <a:p>
            <a:r>
              <a:rPr lang="en-US" altLang="zh-CN" dirty="0"/>
              <a:t>Milk Samples</a:t>
            </a:r>
            <a:endParaRPr lang="zh-CN" altLang="en-US" dirty="0"/>
          </a:p>
        </p:txBody>
      </p:sp>
      <p:pic>
        <p:nvPicPr>
          <p:cNvPr id="4" name="Shape 138" descr="iPhone 7 Plus第三次导入 266.JPG">
            <a:extLst>
              <a:ext uri="{FF2B5EF4-FFF2-40B4-BE49-F238E27FC236}">
                <a16:creationId xmlns:a16="http://schemas.microsoft.com/office/drawing/2014/main" id="{573F8ECD-1A54-4DA6-BFB0-7958D1EDA04D}"/>
              </a:ext>
            </a:extLst>
          </p:cNvPr>
          <p:cNvPicPr preferRelativeResize="0"/>
          <p:nvPr/>
        </p:nvPicPr>
        <p:blipFill>
          <a:blip r:embed="rId3">
            <a:alphaModFix/>
          </a:blip>
          <a:stretch>
            <a:fillRect/>
          </a:stretch>
        </p:blipFill>
        <p:spPr>
          <a:xfrm>
            <a:off x="1752375" y="1017800"/>
            <a:ext cx="5094533" cy="3820899"/>
          </a:xfrm>
          <a:prstGeom prst="rect">
            <a:avLst/>
          </a:prstGeom>
          <a:noFill/>
          <a:ln>
            <a:noFill/>
          </a:ln>
        </p:spPr>
      </p:pic>
      <p:sp>
        <p:nvSpPr>
          <p:cNvPr id="5" name="Shape 139">
            <a:extLst>
              <a:ext uri="{FF2B5EF4-FFF2-40B4-BE49-F238E27FC236}">
                <a16:creationId xmlns:a16="http://schemas.microsoft.com/office/drawing/2014/main" id="{7C4C9E26-A4B5-4A63-88D2-3D01E8AA5B5E}"/>
              </a:ext>
            </a:extLst>
          </p:cNvPr>
          <p:cNvSpPr txBox="1"/>
          <p:nvPr/>
        </p:nvSpPr>
        <p:spPr>
          <a:xfrm>
            <a:off x="1752375" y="3894125"/>
            <a:ext cx="1223100" cy="531600"/>
          </a:xfrm>
          <a:prstGeom prst="rect">
            <a:avLst/>
          </a:prstGeom>
          <a:noFill/>
          <a:ln>
            <a:noFill/>
          </a:ln>
        </p:spPr>
        <p:txBody>
          <a:bodyPr lIns="91425" tIns="91425" rIns="91425" bIns="91425" anchor="t" anchorCtr="0">
            <a:noAutofit/>
          </a:bodyPr>
          <a:lstStyle/>
          <a:p>
            <a:pPr lvl="0" algn="ctr">
              <a:spcBef>
                <a:spcPts val="0"/>
              </a:spcBef>
              <a:buNone/>
            </a:pPr>
            <a:r>
              <a:rPr lang="en" sz="1200" i="1" dirty="0">
                <a:solidFill>
                  <a:srgbClr val="0000FF"/>
                </a:solidFill>
                <a:latin typeface="Calibri"/>
                <a:ea typeface="Calibri"/>
                <a:cs typeface="Calibri"/>
                <a:sym typeface="Calibri"/>
              </a:rPr>
              <a:t>Dark Blue Top Milk</a:t>
            </a:r>
          </a:p>
        </p:txBody>
      </p:sp>
      <p:sp>
        <p:nvSpPr>
          <p:cNvPr id="6" name="Shape 140">
            <a:extLst>
              <a:ext uri="{FF2B5EF4-FFF2-40B4-BE49-F238E27FC236}">
                <a16:creationId xmlns:a16="http://schemas.microsoft.com/office/drawing/2014/main" id="{087F2015-FE4F-4670-9C54-615CE1A42842}"/>
              </a:ext>
            </a:extLst>
          </p:cNvPr>
          <p:cNvSpPr txBox="1"/>
          <p:nvPr/>
        </p:nvSpPr>
        <p:spPr>
          <a:xfrm>
            <a:off x="2837625" y="3894125"/>
            <a:ext cx="1191600" cy="457050"/>
          </a:xfrm>
          <a:prstGeom prst="rect">
            <a:avLst/>
          </a:prstGeom>
          <a:noFill/>
          <a:ln>
            <a:noFill/>
          </a:ln>
        </p:spPr>
        <p:txBody>
          <a:bodyPr lIns="91425" tIns="91425" rIns="91425" bIns="91425" anchor="t" anchorCtr="0">
            <a:noAutofit/>
          </a:bodyPr>
          <a:lstStyle/>
          <a:p>
            <a:pPr lvl="0" algn="ctr">
              <a:spcBef>
                <a:spcPts val="0"/>
              </a:spcBef>
              <a:buNone/>
            </a:pPr>
            <a:r>
              <a:rPr lang="en" sz="1200" i="1" dirty="0">
                <a:solidFill>
                  <a:srgbClr val="3C78D8"/>
                </a:solidFill>
                <a:latin typeface="Calibri"/>
                <a:ea typeface="Calibri"/>
                <a:cs typeface="Calibri"/>
                <a:sym typeface="Calibri"/>
              </a:rPr>
              <a:t>Light Blue Top Milk</a:t>
            </a:r>
          </a:p>
        </p:txBody>
      </p:sp>
      <p:sp>
        <p:nvSpPr>
          <p:cNvPr id="7" name="Shape 141">
            <a:extLst>
              <a:ext uri="{FF2B5EF4-FFF2-40B4-BE49-F238E27FC236}">
                <a16:creationId xmlns:a16="http://schemas.microsoft.com/office/drawing/2014/main" id="{B819DFB2-A3FA-493A-95AD-AEBB8A090609}"/>
              </a:ext>
            </a:extLst>
          </p:cNvPr>
          <p:cNvSpPr txBox="1"/>
          <p:nvPr/>
        </p:nvSpPr>
        <p:spPr>
          <a:xfrm>
            <a:off x="3865542" y="3985058"/>
            <a:ext cx="1107000" cy="352950"/>
          </a:xfrm>
          <a:prstGeom prst="rect">
            <a:avLst/>
          </a:prstGeom>
          <a:noFill/>
          <a:ln>
            <a:noFill/>
          </a:ln>
        </p:spPr>
        <p:txBody>
          <a:bodyPr lIns="91425" tIns="91425" rIns="91425" bIns="91425" anchor="t" anchorCtr="0">
            <a:noAutofit/>
          </a:bodyPr>
          <a:lstStyle/>
          <a:p>
            <a:pPr lvl="0">
              <a:spcBef>
                <a:spcPts val="0"/>
              </a:spcBef>
              <a:buNone/>
            </a:pPr>
            <a:r>
              <a:rPr lang="en" sz="1200" i="1" dirty="0">
                <a:solidFill>
                  <a:srgbClr val="666666"/>
                </a:solidFill>
                <a:latin typeface="Calibri"/>
                <a:ea typeface="Calibri"/>
                <a:cs typeface="Calibri"/>
                <a:sym typeface="Calibri"/>
              </a:rPr>
              <a:t>Silver Top Milk</a:t>
            </a:r>
          </a:p>
        </p:txBody>
      </p:sp>
      <p:sp>
        <p:nvSpPr>
          <p:cNvPr id="8" name="Shape 142">
            <a:extLst>
              <a:ext uri="{FF2B5EF4-FFF2-40B4-BE49-F238E27FC236}">
                <a16:creationId xmlns:a16="http://schemas.microsoft.com/office/drawing/2014/main" id="{F662D227-D482-4BDB-AE72-7925BBFC9507}"/>
              </a:ext>
            </a:extLst>
          </p:cNvPr>
          <p:cNvSpPr txBox="1"/>
          <p:nvPr/>
        </p:nvSpPr>
        <p:spPr>
          <a:xfrm>
            <a:off x="4872775" y="3968675"/>
            <a:ext cx="966900" cy="382500"/>
          </a:xfrm>
          <a:prstGeom prst="rect">
            <a:avLst/>
          </a:prstGeom>
          <a:noFill/>
          <a:ln>
            <a:noFill/>
          </a:ln>
        </p:spPr>
        <p:txBody>
          <a:bodyPr lIns="91425" tIns="91425" rIns="91425" bIns="91425" anchor="t" anchorCtr="0">
            <a:noAutofit/>
          </a:bodyPr>
          <a:lstStyle/>
          <a:p>
            <a:pPr lvl="0">
              <a:spcBef>
                <a:spcPts val="0"/>
              </a:spcBef>
              <a:buNone/>
            </a:pPr>
            <a:r>
              <a:rPr lang="en" sz="1200" i="1" dirty="0">
                <a:latin typeface="Calibri"/>
                <a:ea typeface="Calibri"/>
                <a:cs typeface="Calibri"/>
                <a:sym typeface="Calibri"/>
              </a:rPr>
              <a:t>Goats Milk</a:t>
            </a:r>
          </a:p>
        </p:txBody>
      </p:sp>
      <p:sp>
        <p:nvSpPr>
          <p:cNvPr id="9" name="Shape 143">
            <a:extLst>
              <a:ext uri="{FF2B5EF4-FFF2-40B4-BE49-F238E27FC236}">
                <a16:creationId xmlns:a16="http://schemas.microsoft.com/office/drawing/2014/main" id="{E2CF9B1C-E021-4340-81A3-1C4BD57F9E68}"/>
              </a:ext>
            </a:extLst>
          </p:cNvPr>
          <p:cNvSpPr txBox="1"/>
          <p:nvPr/>
        </p:nvSpPr>
        <p:spPr>
          <a:xfrm>
            <a:off x="5767025" y="3961775"/>
            <a:ext cx="966900" cy="285300"/>
          </a:xfrm>
          <a:prstGeom prst="rect">
            <a:avLst/>
          </a:prstGeom>
          <a:noFill/>
          <a:ln>
            <a:noFill/>
          </a:ln>
        </p:spPr>
        <p:txBody>
          <a:bodyPr lIns="91425" tIns="91425" rIns="91425" bIns="91425" anchor="t" anchorCtr="0">
            <a:noAutofit/>
          </a:bodyPr>
          <a:lstStyle/>
          <a:p>
            <a:pPr lvl="0">
              <a:spcBef>
                <a:spcPts val="0"/>
              </a:spcBef>
              <a:buNone/>
            </a:pPr>
            <a:r>
              <a:rPr lang="en" sz="1200" i="1" dirty="0">
                <a:latin typeface="Calibri"/>
                <a:ea typeface="Calibri"/>
                <a:cs typeface="Calibri"/>
                <a:sym typeface="Calibri"/>
              </a:rPr>
              <a:t>Buffalo Milk</a:t>
            </a:r>
          </a:p>
        </p:txBody>
      </p:sp>
      <p:sp>
        <p:nvSpPr>
          <p:cNvPr id="10" name="Shape 137">
            <a:extLst>
              <a:ext uri="{FF2B5EF4-FFF2-40B4-BE49-F238E27FC236}">
                <a16:creationId xmlns:a16="http://schemas.microsoft.com/office/drawing/2014/main" id="{FDBBDA36-BD3D-43F1-8672-7B309CF83DA5}"/>
              </a:ext>
            </a:extLst>
          </p:cNvPr>
          <p:cNvSpPr txBox="1">
            <a:spLocks noGrp="1"/>
          </p:cNvSpPr>
          <p:nvPr>
            <p:ph type="body" idx="1"/>
          </p:nvPr>
        </p:nvSpPr>
        <p:spPr>
          <a:xfrm>
            <a:off x="311700" y="2578575"/>
            <a:ext cx="1191600" cy="471600"/>
          </a:xfrm>
          <a:prstGeom prst="rect">
            <a:avLst/>
          </a:prstGeom>
        </p:spPr>
        <p:txBody>
          <a:bodyPr lIns="91425" tIns="91425" rIns="91425" bIns="91425" anchor="t" anchorCtr="0">
            <a:noAutofit/>
          </a:bodyPr>
          <a:lstStyle/>
          <a:p>
            <a:pPr lvl="0">
              <a:spcBef>
                <a:spcPts val="0"/>
              </a:spcBef>
              <a:buNone/>
            </a:pPr>
            <a:r>
              <a:rPr lang="en" dirty="0">
                <a:solidFill>
                  <a:srgbClr val="000000"/>
                </a:solidFill>
              </a:rPr>
              <a:t>Samples: </a:t>
            </a:r>
          </a:p>
        </p:txBody>
      </p:sp>
      <p:sp>
        <p:nvSpPr>
          <p:cNvPr id="11" name="Shape 145">
            <a:extLst>
              <a:ext uri="{FF2B5EF4-FFF2-40B4-BE49-F238E27FC236}">
                <a16:creationId xmlns:a16="http://schemas.microsoft.com/office/drawing/2014/main" id="{9B1DF02E-01DF-4234-9E2D-BBD12486B0AE}"/>
              </a:ext>
            </a:extLst>
          </p:cNvPr>
          <p:cNvSpPr txBox="1"/>
          <p:nvPr/>
        </p:nvSpPr>
        <p:spPr>
          <a:xfrm>
            <a:off x="311700" y="4113450"/>
            <a:ext cx="1327692" cy="860700"/>
          </a:xfrm>
          <a:prstGeom prst="rect">
            <a:avLst/>
          </a:prstGeom>
          <a:noFill/>
          <a:ln>
            <a:noFill/>
          </a:ln>
        </p:spPr>
        <p:txBody>
          <a:bodyPr lIns="91425" tIns="91425" rIns="91425" bIns="91425" anchor="t" anchorCtr="0">
            <a:noAutofit/>
          </a:bodyPr>
          <a:lstStyle/>
          <a:p>
            <a:pPr lvl="0" rtl="0">
              <a:spcBef>
                <a:spcPts val="0"/>
              </a:spcBef>
              <a:buNone/>
            </a:pPr>
            <a:r>
              <a:rPr lang="en" sz="900" dirty="0">
                <a:solidFill>
                  <a:srgbClr val="434343"/>
                </a:solidFill>
                <a:latin typeface="Calibri"/>
                <a:ea typeface="Calibri"/>
                <a:cs typeface="Calibri"/>
                <a:sym typeface="Calibri"/>
              </a:rPr>
              <a:t>--------------------------------</a:t>
            </a:r>
          </a:p>
          <a:p>
            <a:pPr lvl="0" rtl="0">
              <a:spcBef>
                <a:spcPts val="0"/>
              </a:spcBef>
              <a:buNone/>
            </a:pPr>
            <a:endParaRPr sz="900" dirty="0">
              <a:solidFill>
                <a:srgbClr val="434343"/>
              </a:solidFill>
              <a:latin typeface="Calibri"/>
              <a:ea typeface="Calibri"/>
              <a:cs typeface="Calibri"/>
              <a:sym typeface="Calibri"/>
            </a:endParaRPr>
          </a:p>
          <a:p>
            <a:pPr lvl="0" rtl="0">
              <a:spcBef>
                <a:spcPts val="0"/>
              </a:spcBef>
              <a:buNone/>
            </a:pPr>
            <a:r>
              <a:rPr lang="en" sz="900" dirty="0">
                <a:solidFill>
                  <a:srgbClr val="434343"/>
                </a:solidFill>
                <a:latin typeface="Calibri"/>
                <a:ea typeface="Calibri"/>
                <a:cs typeface="Calibri"/>
                <a:sym typeface="Calibri"/>
              </a:rPr>
              <a:t>5th IYNT 2017</a:t>
            </a:r>
          </a:p>
          <a:p>
            <a:pPr lvl="0" rtl="0">
              <a:spcBef>
                <a:spcPts val="0"/>
              </a:spcBef>
              <a:buNone/>
            </a:pPr>
            <a:endParaRPr sz="900" dirty="0">
              <a:solidFill>
                <a:srgbClr val="434343"/>
              </a:solidFill>
              <a:latin typeface="Calibri"/>
              <a:ea typeface="Calibri"/>
              <a:cs typeface="Calibri"/>
              <a:sym typeface="Calibri"/>
            </a:endParaRPr>
          </a:p>
          <a:p>
            <a:pPr lvl="0" rtl="0">
              <a:spcBef>
                <a:spcPts val="0"/>
              </a:spcBef>
              <a:buNone/>
            </a:pPr>
            <a:r>
              <a:rPr lang="en" sz="900" dirty="0">
                <a:solidFill>
                  <a:srgbClr val="434343"/>
                </a:solidFill>
                <a:latin typeface="Calibri"/>
                <a:ea typeface="Calibri"/>
                <a:cs typeface="Calibri"/>
                <a:sym typeface="Calibri"/>
              </a:rPr>
              <a:t>Wellington High School</a:t>
            </a:r>
          </a:p>
        </p:txBody>
      </p:sp>
      <p:sp>
        <p:nvSpPr>
          <p:cNvPr id="12" name="Shape 139">
            <a:extLst>
              <a:ext uri="{FF2B5EF4-FFF2-40B4-BE49-F238E27FC236}">
                <a16:creationId xmlns:a16="http://schemas.microsoft.com/office/drawing/2014/main" id="{266C510E-84AF-474B-BE06-097A072C26E7}"/>
              </a:ext>
            </a:extLst>
          </p:cNvPr>
          <p:cNvSpPr txBox="1"/>
          <p:nvPr/>
        </p:nvSpPr>
        <p:spPr>
          <a:xfrm rot="20728322">
            <a:off x="2217869" y="1983942"/>
            <a:ext cx="782441" cy="524983"/>
          </a:xfrm>
          <a:prstGeom prst="rect">
            <a:avLst/>
          </a:prstGeom>
          <a:noFill/>
          <a:ln>
            <a:noFill/>
          </a:ln>
        </p:spPr>
        <p:txBody>
          <a:bodyPr lIns="91425" tIns="91425" rIns="91425" bIns="91425" anchor="t" anchorCtr="0">
            <a:noAutofit/>
          </a:bodyPr>
          <a:lstStyle/>
          <a:p>
            <a:pPr lvl="0" algn="ctr">
              <a:spcBef>
                <a:spcPts val="0"/>
              </a:spcBef>
              <a:buNone/>
            </a:pPr>
            <a:r>
              <a:rPr lang="en-US" sz="1200" i="1" dirty="0">
                <a:solidFill>
                  <a:srgbClr val="0000FF"/>
                </a:solidFill>
                <a:latin typeface="Calibri"/>
                <a:ea typeface="Calibri"/>
                <a:cs typeface="Calibri"/>
                <a:sym typeface="Calibri"/>
              </a:rPr>
              <a:t>Standard Fat</a:t>
            </a:r>
            <a:endParaRPr lang="en" sz="1200" i="1" dirty="0">
              <a:solidFill>
                <a:srgbClr val="0000FF"/>
              </a:solidFill>
              <a:latin typeface="Calibri"/>
              <a:ea typeface="Calibri"/>
              <a:cs typeface="Calibri"/>
              <a:sym typeface="Calibri"/>
            </a:endParaRPr>
          </a:p>
        </p:txBody>
      </p:sp>
      <p:sp>
        <p:nvSpPr>
          <p:cNvPr id="14" name="Shape 140">
            <a:extLst>
              <a:ext uri="{FF2B5EF4-FFF2-40B4-BE49-F238E27FC236}">
                <a16:creationId xmlns:a16="http://schemas.microsoft.com/office/drawing/2014/main" id="{0C867152-AF5A-4929-855D-A4D7E3FCABE9}"/>
              </a:ext>
            </a:extLst>
          </p:cNvPr>
          <p:cNvSpPr txBox="1"/>
          <p:nvPr/>
        </p:nvSpPr>
        <p:spPr>
          <a:xfrm>
            <a:off x="3087670" y="1929050"/>
            <a:ext cx="551269" cy="482913"/>
          </a:xfrm>
          <a:prstGeom prst="rect">
            <a:avLst/>
          </a:prstGeom>
          <a:noFill/>
          <a:ln>
            <a:noFill/>
          </a:ln>
        </p:spPr>
        <p:txBody>
          <a:bodyPr lIns="91425" tIns="91425" rIns="91425" bIns="91425" anchor="t" anchorCtr="0">
            <a:noAutofit/>
          </a:bodyPr>
          <a:lstStyle/>
          <a:p>
            <a:pPr lvl="0" algn="ctr">
              <a:spcBef>
                <a:spcPts val="0"/>
              </a:spcBef>
              <a:buNone/>
            </a:pPr>
            <a:r>
              <a:rPr lang="en-US" sz="1200" i="1" dirty="0">
                <a:solidFill>
                  <a:srgbClr val="3C78D8"/>
                </a:solidFill>
                <a:latin typeface="Calibri"/>
                <a:ea typeface="Calibri"/>
                <a:cs typeface="Calibri"/>
                <a:sym typeface="Calibri"/>
              </a:rPr>
              <a:t>Light Fat</a:t>
            </a:r>
            <a:endParaRPr lang="en" sz="1200" i="1" dirty="0">
              <a:solidFill>
                <a:srgbClr val="3C78D8"/>
              </a:solidFill>
              <a:latin typeface="Calibri"/>
              <a:ea typeface="Calibri"/>
              <a:cs typeface="Calibri"/>
              <a:sym typeface="Calibri"/>
            </a:endParaRPr>
          </a:p>
        </p:txBody>
      </p:sp>
      <p:sp>
        <p:nvSpPr>
          <p:cNvPr id="16" name="Shape 141">
            <a:extLst>
              <a:ext uri="{FF2B5EF4-FFF2-40B4-BE49-F238E27FC236}">
                <a16:creationId xmlns:a16="http://schemas.microsoft.com/office/drawing/2014/main" id="{FF55C609-E970-4F63-A769-B8E67E460E73}"/>
              </a:ext>
            </a:extLst>
          </p:cNvPr>
          <p:cNvSpPr txBox="1"/>
          <p:nvPr/>
        </p:nvSpPr>
        <p:spPr>
          <a:xfrm>
            <a:off x="4029225" y="1929050"/>
            <a:ext cx="432759" cy="484316"/>
          </a:xfrm>
          <a:prstGeom prst="rect">
            <a:avLst/>
          </a:prstGeom>
          <a:noFill/>
          <a:ln>
            <a:noFill/>
          </a:ln>
        </p:spPr>
        <p:txBody>
          <a:bodyPr lIns="91425" tIns="91425" rIns="91425" bIns="91425" anchor="t" anchorCtr="0">
            <a:noAutofit/>
          </a:bodyPr>
          <a:lstStyle/>
          <a:p>
            <a:pPr lvl="0">
              <a:spcBef>
                <a:spcPts val="0"/>
              </a:spcBef>
              <a:buNone/>
            </a:pPr>
            <a:r>
              <a:rPr lang="en-US" sz="1200" i="1" dirty="0">
                <a:solidFill>
                  <a:srgbClr val="666666"/>
                </a:solidFill>
                <a:latin typeface="Calibri"/>
                <a:ea typeface="Calibri"/>
                <a:cs typeface="Calibri"/>
                <a:sym typeface="Calibri"/>
              </a:rPr>
              <a:t>Full Fat</a:t>
            </a:r>
            <a:endParaRPr lang="en" sz="1200" i="1" dirty="0">
              <a:solidFill>
                <a:srgbClr val="666666"/>
              </a:solidFill>
              <a:latin typeface="Calibri"/>
              <a:ea typeface="Calibri"/>
              <a:cs typeface="Calibri"/>
              <a:sym typeface="Calibri"/>
            </a:endParaRPr>
          </a:p>
        </p:txBody>
      </p:sp>
      <p:sp>
        <p:nvSpPr>
          <p:cNvPr id="15" name="文本框 14">
            <a:extLst>
              <a:ext uri="{FF2B5EF4-FFF2-40B4-BE49-F238E27FC236}">
                <a16:creationId xmlns:a16="http://schemas.microsoft.com/office/drawing/2014/main" id="{04A60AC0-FD27-4BF5-ABA6-614F2845188B}"/>
              </a:ext>
            </a:extLst>
          </p:cNvPr>
          <p:cNvSpPr txBox="1"/>
          <p:nvPr/>
        </p:nvSpPr>
        <p:spPr>
          <a:xfrm>
            <a:off x="8524651" y="4868475"/>
            <a:ext cx="307649" cy="338554"/>
          </a:xfrm>
          <a:prstGeom prst="rect">
            <a:avLst/>
          </a:prstGeom>
          <a:noFill/>
        </p:spPr>
        <p:txBody>
          <a:bodyPr wrap="square" rtlCol="0">
            <a:spAutoFit/>
          </a:bodyPr>
          <a:lstStyle/>
          <a:p>
            <a:r>
              <a:rPr lang="en-US" altLang="zh-CN" sz="1600" dirty="0">
                <a:solidFill>
                  <a:schemeClr val="bg1"/>
                </a:solidFill>
                <a:latin typeface="Calibri" panose="020F0502020204030204" pitchFamily="34" charset="0"/>
              </a:rPr>
              <a:t>5</a:t>
            </a:r>
            <a:endParaRPr lang="zh-CN" altLang="en-US" sz="1600" dirty="0">
              <a:solidFill>
                <a:schemeClr val="bg1"/>
              </a:solidFill>
              <a:latin typeface="Calibri" panose="020F0502020204030204" pitchFamily="34" charset="0"/>
            </a:endParaRPr>
          </a:p>
        </p:txBody>
      </p:sp>
    </p:spTree>
    <p:extLst>
      <p:ext uri="{BB962C8B-B14F-4D97-AF65-F5344CB8AC3E}">
        <p14:creationId xmlns:p14="http://schemas.microsoft.com/office/powerpoint/2010/main" val="1741373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down)">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2" grpId="0"/>
      <p:bldP spid="14"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Shape 136"/>
          <p:cNvSpPr txBox="1">
            <a:spLocks noGrp="1"/>
          </p:cNvSpPr>
          <p:nvPr>
            <p:ph type="title"/>
          </p:nvPr>
        </p:nvSpPr>
        <p:spPr>
          <a:xfrm>
            <a:off x="311700" y="410000"/>
            <a:ext cx="2690400" cy="607800"/>
          </a:xfrm>
          <a:prstGeom prst="rect">
            <a:avLst/>
          </a:prstGeom>
        </p:spPr>
        <p:txBody>
          <a:bodyPr lIns="91425" tIns="91425" rIns="91425" bIns="91425" anchor="t" anchorCtr="0">
            <a:noAutofit/>
          </a:bodyPr>
          <a:lstStyle/>
          <a:p>
            <a:pPr marL="457200" lvl="0" indent="-228600">
              <a:spcBef>
                <a:spcPts val="0"/>
              </a:spcBef>
              <a:buChar char="●"/>
            </a:pPr>
            <a:r>
              <a:rPr lang="en"/>
              <a:t>Dehydration</a:t>
            </a:r>
          </a:p>
        </p:txBody>
      </p:sp>
      <p:pic>
        <p:nvPicPr>
          <p:cNvPr id="138" name="Shape 138" descr="iPhone 7 Plus第三次导入 266.JPG"/>
          <p:cNvPicPr preferRelativeResize="0"/>
          <p:nvPr/>
        </p:nvPicPr>
        <p:blipFill>
          <a:blip r:embed="rId3">
            <a:alphaModFix/>
          </a:blip>
          <a:stretch>
            <a:fillRect/>
          </a:stretch>
        </p:blipFill>
        <p:spPr>
          <a:xfrm>
            <a:off x="1752375" y="1017800"/>
            <a:ext cx="5094533" cy="3820899"/>
          </a:xfrm>
          <a:prstGeom prst="rect">
            <a:avLst/>
          </a:prstGeom>
          <a:noFill/>
          <a:ln>
            <a:noFill/>
          </a:ln>
        </p:spPr>
      </p:pic>
      <p:sp>
        <p:nvSpPr>
          <p:cNvPr id="139" name="Shape 139"/>
          <p:cNvSpPr txBox="1"/>
          <p:nvPr/>
        </p:nvSpPr>
        <p:spPr>
          <a:xfrm>
            <a:off x="1752375" y="3894125"/>
            <a:ext cx="1223100" cy="531600"/>
          </a:xfrm>
          <a:prstGeom prst="rect">
            <a:avLst/>
          </a:prstGeom>
          <a:noFill/>
          <a:ln>
            <a:noFill/>
          </a:ln>
        </p:spPr>
        <p:txBody>
          <a:bodyPr lIns="91425" tIns="91425" rIns="91425" bIns="91425" anchor="t" anchorCtr="0">
            <a:noAutofit/>
          </a:bodyPr>
          <a:lstStyle/>
          <a:p>
            <a:pPr lvl="0">
              <a:spcBef>
                <a:spcPts val="0"/>
              </a:spcBef>
              <a:buNone/>
            </a:pPr>
            <a:r>
              <a:rPr lang="en" sz="1200" i="1">
                <a:solidFill>
                  <a:srgbClr val="0000FF"/>
                </a:solidFill>
                <a:latin typeface="Calibri"/>
                <a:ea typeface="Calibri"/>
                <a:cs typeface="Calibri"/>
                <a:sym typeface="Calibri"/>
              </a:rPr>
              <a:t>Dark Blue Top Organic Milk</a:t>
            </a:r>
          </a:p>
        </p:txBody>
      </p:sp>
      <p:sp>
        <p:nvSpPr>
          <p:cNvPr id="140" name="Shape 140"/>
          <p:cNvSpPr txBox="1"/>
          <p:nvPr/>
        </p:nvSpPr>
        <p:spPr>
          <a:xfrm>
            <a:off x="2837625" y="3894125"/>
            <a:ext cx="1191600" cy="420600"/>
          </a:xfrm>
          <a:prstGeom prst="rect">
            <a:avLst/>
          </a:prstGeom>
          <a:noFill/>
          <a:ln>
            <a:noFill/>
          </a:ln>
        </p:spPr>
        <p:txBody>
          <a:bodyPr lIns="91425" tIns="91425" rIns="91425" bIns="91425" anchor="t" anchorCtr="0">
            <a:noAutofit/>
          </a:bodyPr>
          <a:lstStyle/>
          <a:p>
            <a:pPr lvl="0">
              <a:spcBef>
                <a:spcPts val="0"/>
              </a:spcBef>
              <a:buNone/>
            </a:pPr>
            <a:r>
              <a:rPr lang="en" sz="1200" i="1">
                <a:solidFill>
                  <a:srgbClr val="3C78D8"/>
                </a:solidFill>
                <a:latin typeface="Calibri"/>
                <a:ea typeface="Calibri"/>
                <a:cs typeface="Calibri"/>
                <a:sym typeface="Calibri"/>
              </a:rPr>
              <a:t>Light Blue Top Organic Milk</a:t>
            </a:r>
          </a:p>
        </p:txBody>
      </p:sp>
      <p:sp>
        <p:nvSpPr>
          <p:cNvPr id="141" name="Shape 141"/>
          <p:cNvSpPr txBox="1"/>
          <p:nvPr/>
        </p:nvSpPr>
        <p:spPr>
          <a:xfrm>
            <a:off x="3876950" y="3894125"/>
            <a:ext cx="1107000" cy="471600"/>
          </a:xfrm>
          <a:prstGeom prst="rect">
            <a:avLst/>
          </a:prstGeom>
          <a:noFill/>
          <a:ln>
            <a:noFill/>
          </a:ln>
        </p:spPr>
        <p:txBody>
          <a:bodyPr lIns="91425" tIns="91425" rIns="91425" bIns="91425" anchor="t" anchorCtr="0">
            <a:noAutofit/>
          </a:bodyPr>
          <a:lstStyle/>
          <a:p>
            <a:pPr lvl="0">
              <a:spcBef>
                <a:spcPts val="0"/>
              </a:spcBef>
              <a:buNone/>
            </a:pPr>
            <a:r>
              <a:rPr lang="en" sz="1200" i="1">
                <a:solidFill>
                  <a:srgbClr val="666666"/>
                </a:solidFill>
                <a:latin typeface="Calibri"/>
                <a:ea typeface="Calibri"/>
                <a:cs typeface="Calibri"/>
                <a:sym typeface="Calibri"/>
              </a:rPr>
              <a:t>Silver Top Organic Milk</a:t>
            </a:r>
          </a:p>
        </p:txBody>
      </p:sp>
      <p:sp>
        <p:nvSpPr>
          <p:cNvPr id="142" name="Shape 142"/>
          <p:cNvSpPr txBox="1"/>
          <p:nvPr/>
        </p:nvSpPr>
        <p:spPr>
          <a:xfrm>
            <a:off x="4872775" y="3968675"/>
            <a:ext cx="966900" cy="382500"/>
          </a:xfrm>
          <a:prstGeom prst="rect">
            <a:avLst/>
          </a:prstGeom>
          <a:noFill/>
          <a:ln>
            <a:noFill/>
          </a:ln>
        </p:spPr>
        <p:txBody>
          <a:bodyPr lIns="91425" tIns="91425" rIns="91425" bIns="91425" anchor="t" anchorCtr="0">
            <a:noAutofit/>
          </a:bodyPr>
          <a:lstStyle/>
          <a:p>
            <a:pPr lvl="0">
              <a:spcBef>
                <a:spcPts val="0"/>
              </a:spcBef>
              <a:buNone/>
            </a:pPr>
            <a:r>
              <a:rPr lang="en" sz="1200" i="1">
                <a:latin typeface="Calibri"/>
                <a:ea typeface="Calibri"/>
                <a:cs typeface="Calibri"/>
                <a:sym typeface="Calibri"/>
              </a:rPr>
              <a:t>Goats Milk</a:t>
            </a:r>
          </a:p>
        </p:txBody>
      </p:sp>
      <p:sp>
        <p:nvSpPr>
          <p:cNvPr id="143" name="Shape 143"/>
          <p:cNvSpPr txBox="1"/>
          <p:nvPr/>
        </p:nvSpPr>
        <p:spPr>
          <a:xfrm>
            <a:off x="5767025" y="3961775"/>
            <a:ext cx="966900" cy="285300"/>
          </a:xfrm>
          <a:prstGeom prst="rect">
            <a:avLst/>
          </a:prstGeom>
          <a:noFill/>
          <a:ln>
            <a:noFill/>
          </a:ln>
        </p:spPr>
        <p:txBody>
          <a:bodyPr lIns="91425" tIns="91425" rIns="91425" bIns="91425" anchor="t" anchorCtr="0">
            <a:noAutofit/>
          </a:bodyPr>
          <a:lstStyle/>
          <a:p>
            <a:pPr lvl="0">
              <a:spcBef>
                <a:spcPts val="0"/>
              </a:spcBef>
              <a:buNone/>
            </a:pPr>
            <a:r>
              <a:rPr lang="en" sz="1200" i="1">
                <a:latin typeface="Calibri"/>
                <a:ea typeface="Calibri"/>
                <a:cs typeface="Calibri"/>
                <a:sym typeface="Calibri"/>
              </a:rPr>
              <a:t>Buffalo Milk</a:t>
            </a:r>
          </a:p>
        </p:txBody>
      </p:sp>
      <p:sp>
        <p:nvSpPr>
          <p:cNvPr id="144" name="Shape 144"/>
          <p:cNvSpPr txBox="1"/>
          <p:nvPr/>
        </p:nvSpPr>
        <p:spPr>
          <a:xfrm>
            <a:off x="7018600" y="1725750"/>
            <a:ext cx="1755600" cy="1692000"/>
          </a:xfrm>
          <a:prstGeom prst="rect">
            <a:avLst/>
          </a:prstGeom>
          <a:noFill/>
          <a:ln>
            <a:noFill/>
          </a:ln>
        </p:spPr>
        <p:txBody>
          <a:bodyPr lIns="91425" tIns="91425" rIns="91425" bIns="91425" anchor="t" anchorCtr="0">
            <a:noAutofit/>
          </a:bodyPr>
          <a:lstStyle/>
          <a:p>
            <a:pPr lvl="0" algn="ctr">
              <a:spcBef>
                <a:spcPts val="0"/>
              </a:spcBef>
              <a:buNone/>
            </a:pPr>
            <a:r>
              <a:rPr lang="en" sz="1800">
                <a:latin typeface="Georgia"/>
                <a:ea typeface="Georgia"/>
                <a:cs typeface="Georgia"/>
                <a:sym typeface="Georgia"/>
              </a:rPr>
              <a:t>FIND THE </a:t>
            </a:r>
            <a:r>
              <a:rPr lang="en" sz="1800" u="sng">
                <a:latin typeface="Georgia"/>
                <a:ea typeface="Georgia"/>
                <a:cs typeface="Georgia"/>
                <a:sym typeface="Georgia"/>
              </a:rPr>
              <a:t>PERCENTAGE OF SOLIDS</a:t>
            </a:r>
            <a:r>
              <a:rPr lang="en" sz="1800">
                <a:latin typeface="Georgia"/>
                <a:ea typeface="Georgia"/>
                <a:cs typeface="Georgia"/>
                <a:sym typeface="Georgia"/>
              </a:rPr>
              <a:t>   IN THE MILK SAMPLES</a:t>
            </a:r>
          </a:p>
        </p:txBody>
      </p:sp>
      <p:sp>
        <p:nvSpPr>
          <p:cNvPr id="145" name="Shape 145"/>
          <p:cNvSpPr txBox="1"/>
          <p:nvPr/>
        </p:nvSpPr>
        <p:spPr>
          <a:xfrm>
            <a:off x="311700" y="4113450"/>
            <a:ext cx="2074200" cy="860700"/>
          </a:xfrm>
          <a:prstGeom prst="rect">
            <a:avLst/>
          </a:prstGeom>
          <a:noFill/>
          <a:ln>
            <a:noFill/>
          </a:ln>
        </p:spPr>
        <p:txBody>
          <a:bodyPr lIns="91425" tIns="91425" rIns="91425" bIns="91425" anchor="t" anchorCtr="0">
            <a:noAutofit/>
          </a:bodyPr>
          <a:lstStyle/>
          <a:p>
            <a:pPr lvl="0" rtl="0">
              <a:spcBef>
                <a:spcPts val="0"/>
              </a:spcBef>
              <a:buNone/>
            </a:pPr>
            <a:r>
              <a:rPr lang="en" sz="900" dirty="0">
                <a:solidFill>
                  <a:srgbClr val="434343"/>
                </a:solidFill>
                <a:latin typeface="Calibri"/>
                <a:ea typeface="Calibri"/>
                <a:cs typeface="Calibri"/>
                <a:sym typeface="Calibri"/>
              </a:rPr>
              <a:t>--------------------------------</a:t>
            </a:r>
          </a:p>
          <a:p>
            <a:pPr lvl="0" rtl="0">
              <a:spcBef>
                <a:spcPts val="0"/>
              </a:spcBef>
              <a:buNone/>
            </a:pPr>
            <a:endParaRPr sz="900" dirty="0">
              <a:solidFill>
                <a:srgbClr val="434343"/>
              </a:solidFill>
              <a:latin typeface="Calibri"/>
              <a:ea typeface="Calibri"/>
              <a:cs typeface="Calibri"/>
              <a:sym typeface="Calibri"/>
            </a:endParaRPr>
          </a:p>
          <a:p>
            <a:pPr lvl="0" rtl="0">
              <a:spcBef>
                <a:spcPts val="0"/>
              </a:spcBef>
              <a:buNone/>
            </a:pPr>
            <a:r>
              <a:rPr lang="en" sz="900" dirty="0">
                <a:solidFill>
                  <a:srgbClr val="434343"/>
                </a:solidFill>
                <a:latin typeface="Calibri"/>
                <a:ea typeface="Calibri"/>
                <a:cs typeface="Calibri"/>
                <a:sym typeface="Calibri"/>
              </a:rPr>
              <a:t>5th IYNT 2017</a:t>
            </a:r>
          </a:p>
          <a:p>
            <a:pPr lvl="0" rtl="0">
              <a:spcBef>
                <a:spcPts val="0"/>
              </a:spcBef>
              <a:buNone/>
            </a:pPr>
            <a:endParaRPr sz="900" dirty="0">
              <a:solidFill>
                <a:srgbClr val="434343"/>
              </a:solidFill>
              <a:latin typeface="Calibri"/>
              <a:ea typeface="Calibri"/>
              <a:cs typeface="Calibri"/>
              <a:sym typeface="Calibri"/>
            </a:endParaRPr>
          </a:p>
          <a:p>
            <a:pPr lvl="0" rtl="0">
              <a:spcBef>
                <a:spcPts val="0"/>
              </a:spcBef>
              <a:buNone/>
            </a:pPr>
            <a:r>
              <a:rPr lang="en" sz="900" dirty="0">
                <a:solidFill>
                  <a:srgbClr val="434343"/>
                </a:solidFill>
                <a:latin typeface="Calibri"/>
                <a:ea typeface="Calibri"/>
                <a:cs typeface="Calibri"/>
                <a:sym typeface="Calibri"/>
              </a:rPr>
              <a:t>Wellington High School</a:t>
            </a:r>
          </a:p>
        </p:txBody>
      </p:sp>
      <p:sp>
        <p:nvSpPr>
          <p:cNvPr id="14" name="文本框 13">
            <a:extLst>
              <a:ext uri="{FF2B5EF4-FFF2-40B4-BE49-F238E27FC236}">
                <a16:creationId xmlns:a16="http://schemas.microsoft.com/office/drawing/2014/main" id="{2A4DC2A0-851D-4C13-9ECC-BA7016245618}"/>
              </a:ext>
            </a:extLst>
          </p:cNvPr>
          <p:cNvSpPr txBox="1"/>
          <p:nvPr/>
        </p:nvSpPr>
        <p:spPr>
          <a:xfrm>
            <a:off x="8524651" y="4864767"/>
            <a:ext cx="307649" cy="338554"/>
          </a:xfrm>
          <a:prstGeom prst="rect">
            <a:avLst/>
          </a:prstGeom>
          <a:noFill/>
        </p:spPr>
        <p:txBody>
          <a:bodyPr wrap="square" rtlCol="0">
            <a:spAutoFit/>
          </a:bodyPr>
          <a:lstStyle/>
          <a:p>
            <a:r>
              <a:rPr lang="en-US" altLang="zh-CN" sz="1600" dirty="0">
                <a:solidFill>
                  <a:schemeClr val="bg1"/>
                </a:solidFill>
                <a:latin typeface="Calibri" panose="020F0502020204030204" pitchFamily="34" charset="0"/>
              </a:rPr>
              <a:t>6</a:t>
            </a:r>
            <a:endParaRPr lang="zh-CN" altLang="en-US" sz="1600" dirty="0">
              <a:solidFill>
                <a:schemeClr val="bg1"/>
              </a:solidFill>
              <a:latin typeface="Calibri" panose="020F050202020403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Shape 150"/>
          <p:cNvSpPr txBox="1">
            <a:spLocks noGrp="1"/>
          </p:cNvSpPr>
          <p:nvPr>
            <p:ph type="title"/>
          </p:nvPr>
        </p:nvSpPr>
        <p:spPr>
          <a:xfrm>
            <a:off x="311700" y="410000"/>
            <a:ext cx="8520600" cy="607800"/>
          </a:xfrm>
          <a:prstGeom prst="rect">
            <a:avLst/>
          </a:prstGeom>
        </p:spPr>
        <p:txBody>
          <a:bodyPr lIns="91425" tIns="91425" rIns="91425" bIns="91425" anchor="t" anchorCtr="0">
            <a:noAutofit/>
          </a:bodyPr>
          <a:lstStyle/>
          <a:p>
            <a:pPr lvl="0">
              <a:spcBef>
                <a:spcPts val="0"/>
              </a:spcBef>
              <a:buNone/>
            </a:pPr>
            <a:r>
              <a:rPr lang="en"/>
              <a:t>Step 1</a:t>
            </a:r>
          </a:p>
        </p:txBody>
      </p:sp>
      <p:pic>
        <p:nvPicPr>
          <p:cNvPr id="151" name="Shape 151" descr="(Saturday May 6, 2017 15:19 PM, NZST)"/>
          <p:cNvPicPr preferRelativeResize="0"/>
          <p:nvPr/>
        </p:nvPicPr>
        <p:blipFill>
          <a:blip r:embed="rId3">
            <a:alphaModFix/>
          </a:blip>
          <a:stretch>
            <a:fillRect/>
          </a:stretch>
        </p:blipFill>
        <p:spPr>
          <a:xfrm>
            <a:off x="1762200" y="947825"/>
            <a:ext cx="5094533" cy="3820899"/>
          </a:xfrm>
          <a:prstGeom prst="rect">
            <a:avLst/>
          </a:prstGeom>
          <a:noFill/>
          <a:ln>
            <a:noFill/>
          </a:ln>
        </p:spPr>
      </p:pic>
      <p:sp>
        <p:nvSpPr>
          <p:cNvPr id="152" name="Shape 152"/>
          <p:cNvSpPr txBox="1"/>
          <p:nvPr/>
        </p:nvSpPr>
        <p:spPr>
          <a:xfrm>
            <a:off x="7111500" y="1805550"/>
            <a:ext cx="1720800" cy="1532400"/>
          </a:xfrm>
          <a:prstGeom prst="rect">
            <a:avLst/>
          </a:prstGeom>
          <a:noFill/>
          <a:ln>
            <a:noFill/>
          </a:ln>
        </p:spPr>
        <p:txBody>
          <a:bodyPr lIns="91425" tIns="91425" rIns="91425" bIns="91425" anchor="t" anchorCtr="0">
            <a:noAutofit/>
          </a:bodyPr>
          <a:lstStyle/>
          <a:p>
            <a:pPr lvl="0">
              <a:spcBef>
                <a:spcPts val="0"/>
              </a:spcBef>
              <a:buNone/>
            </a:pPr>
            <a:r>
              <a:rPr lang="en">
                <a:latin typeface="Georgia"/>
                <a:ea typeface="Georgia"/>
                <a:cs typeface="Georgia"/>
                <a:sym typeface="Georgia"/>
              </a:rPr>
              <a:t>Glass Bowl</a:t>
            </a:r>
          </a:p>
          <a:p>
            <a:pPr lvl="0">
              <a:spcBef>
                <a:spcPts val="0"/>
              </a:spcBef>
              <a:buNone/>
            </a:pPr>
            <a:endParaRPr>
              <a:latin typeface="Georgia"/>
              <a:ea typeface="Georgia"/>
              <a:cs typeface="Georgia"/>
              <a:sym typeface="Georgia"/>
            </a:endParaRPr>
          </a:p>
          <a:p>
            <a:pPr lvl="0">
              <a:spcBef>
                <a:spcPts val="0"/>
              </a:spcBef>
              <a:buNone/>
            </a:pPr>
            <a:r>
              <a:rPr lang="en">
                <a:latin typeface="Georgia"/>
                <a:ea typeface="Georgia"/>
                <a:cs typeface="Georgia"/>
                <a:sym typeface="Georgia"/>
              </a:rPr>
              <a:t>Electronic Scales</a:t>
            </a:r>
          </a:p>
          <a:p>
            <a:pPr lvl="0">
              <a:spcBef>
                <a:spcPts val="0"/>
              </a:spcBef>
              <a:buNone/>
            </a:pPr>
            <a:r>
              <a:rPr lang="en">
                <a:latin typeface="Georgia"/>
                <a:ea typeface="Georgia"/>
                <a:cs typeface="Georgia"/>
                <a:sym typeface="Georgia"/>
              </a:rPr>
              <a:t>(2 decimal places)</a:t>
            </a:r>
          </a:p>
        </p:txBody>
      </p:sp>
      <p:sp>
        <p:nvSpPr>
          <p:cNvPr id="153" name="Shape 153"/>
          <p:cNvSpPr txBox="1"/>
          <p:nvPr/>
        </p:nvSpPr>
        <p:spPr>
          <a:xfrm>
            <a:off x="311700" y="4113450"/>
            <a:ext cx="2074200" cy="860700"/>
          </a:xfrm>
          <a:prstGeom prst="rect">
            <a:avLst/>
          </a:prstGeom>
          <a:noFill/>
          <a:ln>
            <a:noFill/>
          </a:ln>
        </p:spPr>
        <p:txBody>
          <a:bodyPr lIns="91425" tIns="91425" rIns="91425" bIns="91425" anchor="t" anchorCtr="0">
            <a:noAutofit/>
          </a:bodyPr>
          <a:lstStyle/>
          <a:p>
            <a:pPr lvl="0" rtl="0">
              <a:spcBef>
                <a:spcPts val="0"/>
              </a:spcBef>
              <a:buNone/>
            </a:pPr>
            <a:r>
              <a:rPr lang="en" sz="900">
                <a:solidFill>
                  <a:srgbClr val="434343"/>
                </a:solidFill>
                <a:latin typeface="Calibri"/>
                <a:ea typeface="Calibri"/>
                <a:cs typeface="Calibri"/>
                <a:sym typeface="Calibri"/>
              </a:rPr>
              <a:t>-------------------------------</a:t>
            </a:r>
          </a:p>
          <a:p>
            <a:pPr lvl="0" rtl="0">
              <a:spcBef>
                <a:spcPts val="0"/>
              </a:spcBef>
              <a:buNone/>
            </a:pPr>
            <a:endParaRPr sz="900">
              <a:solidFill>
                <a:srgbClr val="434343"/>
              </a:solidFill>
              <a:latin typeface="Calibri"/>
              <a:ea typeface="Calibri"/>
              <a:cs typeface="Calibri"/>
              <a:sym typeface="Calibri"/>
            </a:endParaRPr>
          </a:p>
          <a:p>
            <a:pPr lvl="0" rtl="0">
              <a:spcBef>
                <a:spcPts val="0"/>
              </a:spcBef>
              <a:buNone/>
            </a:pPr>
            <a:r>
              <a:rPr lang="en" sz="900">
                <a:solidFill>
                  <a:srgbClr val="434343"/>
                </a:solidFill>
                <a:latin typeface="Calibri"/>
                <a:ea typeface="Calibri"/>
                <a:cs typeface="Calibri"/>
                <a:sym typeface="Calibri"/>
              </a:rPr>
              <a:t>5th IYNT 2017</a:t>
            </a:r>
          </a:p>
          <a:p>
            <a:pPr lvl="0" rtl="0">
              <a:spcBef>
                <a:spcPts val="0"/>
              </a:spcBef>
              <a:buNone/>
            </a:pPr>
            <a:endParaRPr sz="900">
              <a:solidFill>
                <a:srgbClr val="434343"/>
              </a:solidFill>
              <a:latin typeface="Calibri"/>
              <a:ea typeface="Calibri"/>
              <a:cs typeface="Calibri"/>
              <a:sym typeface="Calibri"/>
            </a:endParaRPr>
          </a:p>
          <a:p>
            <a:pPr lvl="0" rtl="0">
              <a:spcBef>
                <a:spcPts val="0"/>
              </a:spcBef>
              <a:buNone/>
            </a:pPr>
            <a:r>
              <a:rPr lang="en" sz="900">
                <a:solidFill>
                  <a:srgbClr val="434343"/>
                </a:solidFill>
                <a:latin typeface="Calibri"/>
                <a:ea typeface="Calibri"/>
                <a:cs typeface="Calibri"/>
                <a:sym typeface="Calibri"/>
              </a:rPr>
              <a:t>Wellington High School</a:t>
            </a:r>
          </a:p>
        </p:txBody>
      </p:sp>
      <p:sp>
        <p:nvSpPr>
          <p:cNvPr id="7" name="文本框 6">
            <a:extLst>
              <a:ext uri="{FF2B5EF4-FFF2-40B4-BE49-F238E27FC236}">
                <a16:creationId xmlns:a16="http://schemas.microsoft.com/office/drawing/2014/main" id="{96C8055C-4E1C-47B8-9AA9-21BF96F6AC27}"/>
              </a:ext>
            </a:extLst>
          </p:cNvPr>
          <p:cNvSpPr txBox="1"/>
          <p:nvPr/>
        </p:nvSpPr>
        <p:spPr>
          <a:xfrm>
            <a:off x="8524651" y="4864767"/>
            <a:ext cx="307649" cy="338554"/>
          </a:xfrm>
          <a:prstGeom prst="rect">
            <a:avLst/>
          </a:prstGeom>
          <a:noFill/>
        </p:spPr>
        <p:txBody>
          <a:bodyPr wrap="square" rtlCol="0">
            <a:spAutoFit/>
          </a:bodyPr>
          <a:lstStyle/>
          <a:p>
            <a:r>
              <a:rPr lang="en-US" altLang="zh-CN" sz="1600" dirty="0">
                <a:solidFill>
                  <a:schemeClr val="bg1"/>
                </a:solidFill>
                <a:latin typeface="Calibri" panose="020F0502020204030204" pitchFamily="34" charset="0"/>
              </a:rPr>
              <a:t>7</a:t>
            </a:r>
            <a:endParaRPr lang="zh-CN" altLang="en-US" sz="1600" dirty="0">
              <a:solidFill>
                <a:schemeClr val="bg1"/>
              </a:solidFill>
              <a:latin typeface="Calibri" panose="020F050202020403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Shape 158"/>
          <p:cNvSpPr txBox="1">
            <a:spLocks noGrp="1"/>
          </p:cNvSpPr>
          <p:nvPr>
            <p:ph type="title"/>
          </p:nvPr>
        </p:nvSpPr>
        <p:spPr>
          <a:xfrm>
            <a:off x="311700" y="410000"/>
            <a:ext cx="8520600" cy="607800"/>
          </a:xfrm>
          <a:prstGeom prst="rect">
            <a:avLst/>
          </a:prstGeom>
        </p:spPr>
        <p:txBody>
          <a:bodyPr lIns="91425" tIns="91425" rIns="91425" bIns="91425" anchor="t" anchorCtr="0">
            <a:noAutofit/>
          </a:bodyPr>
          <a:lstStyle/>
          <a:p>
            <a:pPr lvl="0">
              <a:spcBef>
                <a:spcPts val="0"/>
              </a:spcBef>
              <a:buNone/>
            </a:pPr>
            <a:r>
              <a:rPr lang="en"/>
              <a:t>Step 2</a:t>
            </a:r>
          </a:p>
        </p:txBody>
      </p:sp>
      <p:pic>
        <p:nvPicPr>
          <p:cNvPr id="159" name="Shape 159" descr="(Saturday May 6, 2017 15:20 PM, NZST)"/>
          <p:cNvPicPr preferRelativeResize="0"/>
          <p:nvPr/>
        </p:nvPicPr>
        <p:blipFill>
          <a:blip r:embed="rId3">
            <a:alphaModFix/>
          </a:blip>
          <a:stretch>
            <a:fillRect/>
          </a:stretch>
        </p:blipFill>
        <p:spPr>
          <a:xfrm>
            <a:off x="3005212" y="482699"/>
            <a:ext cx="3133574" cy="4178099"/>
          </a:xfrm>
          <a:prstGeom prst="rect">
            <a:avLst/>
          </a:prstGeom>
          <a:noFill/>
          <a:ln>
            <a:noFill/>
          </a:ln>
        </p:spPr>
      </p:pic>
      <p:sp>
        <p:nvSpPr>
          <p:cNvPr id="160" name="Shape 160"/>
          <p:cNvSpPr txBox="1"/>
          <p:nvPr/>
        </p:nvSpPr>
        <p:spPr>
          <a:xfrm>
            <a:off x="6705300" y="1932450"/>
            <a:ext cx="2127000" cy="1278600"/>
          </a:xfrm>
          <a:prstGeom prst="rect">
            <a:avLst/>
          </a:prstGeom>
          <a:noFill/>
          <a:ln>
            <a:noFill/>
          </a:ln>
        </p:spPr>
        <p:txBody>
          <a:bodyPr lIns="91425" tIns="91425" rIns="91425" bIns="91425" anchor="t" anchorCtr="0">
            <a:noAutofit/>
          </a:bodyPr>
          <a:lstStyle/>
          <a:p>
            <a:pPr lvl="0">
              <a:spcBef>
                <a:spcPts val="0"/>
              </a:spcBef>
              <a:buNone/>
            </a:pPr>
            <a:r>
              <a:rPr lang="en">
                <a:latin typeface="Georgia"/>
                <a:ea typeface="Georgia"/>
                <a:cs typeface="Georgia"/>
                <a:sym typeface="Georgia"/>
              </a:rPr>
              <a:t>Dehydrator</a:t>
            </a:r>
          </a:p>
          <a:p>
            <a:pPr lvl="0">
              <a:spcBef>
                <a:spcPts val="0"/>
              </a:spcBef>
              <a:buNone/>
            </a:pPr>
            <a:endParaRPr>
              <a:latin typeface="Georgia"/>
              <a:ea typeface="Georgia"/>
              <a:cs typeface="Georgia"/>
              <a:sym typeface="Georgia"/>
            </a:endParaRPr>
          </a:p>
          <a:p>
            <a:pPr lvl="0">
              <a:spcBef>
                <a:spcPts val="0"/>
              </a:spcBef>
              <a:buNone/>
            </a:pPr>
            <a:r>
              <a:rPr lang="en">
                <a:latin typeface="Georgia"/>
                <a:ea typeface="Georgia"/>
                <a:cs typeface="Georgia"/>
                <a:sym typeface="Georgia"/>
              </a:rPr>
              <a:t>Thermometer</a:t>
            </a:r>
          </a:p>
        </p:txBody>
      </p:sp>
      <p:sp>
        <p:nvSpPr>
          <p:cNvPr id="161" name="Shape 161"/>
          <p:cNvSpPr txBox="1"/>
          <p:nvPr/>
        </p:nvSpPr>
        <p:spPr>
          <a:xfrm>
            <a:off x="3224350" y="435075"/>
            <a:ext cx="2127000" cy="531600"/>
          </a:xfrm>
          <a:prstGeom prst="rect">
            <a:avLst/>
          </a:prstGeom>
          <a:noFill/>
          <a:ln>
            <a:noFill/>
          </a:ln>
        </p:spPr>
        <p:txBody>
          <a:bodyPr lIns="91425" tIns="91425" rIns="91425" bIns="91425" anchor="t" anchorCtr="0">
            <a:noAutofit/>
          </a:bodyPr>
          <a:lstStyle/>
          <a:p>
            <a:pPr lvl="0">
              <a:spcBef>
                <a:spcPts val="0"/>
              </a:spcBef>
              <a:buNone/>
            </a:pPr>
            <a:endParaRPr/>
          </a:p>
        </p:txBody>
      </p:sp>
      <p:sp>
        <p:nvSpPr>
          <p:cNvPr id="162" name="Shape 162"/>
          <p:cNvSpPr txBox="1"/>
          <p:nvPr/>
        </p:nvSpPr>
        <p:spPr>
          <a:xfrm>
            <a:off x="590150" y="2490425"/>
            <a:ext cx="1961700" cy="498000"/>
          </a:xfrm>
          <a:prstGeom prst="rect">
            <a:avLst/>
          </a:prstGeom>
          <a:noFill/>
          <a:ln>
            <a:noFill/>
          </a:ln>
        </p:spPr>
        <p:txBody>
          <a:bodyPr lIns="91425" tIns="91425" rIns="91425" bIns="91425" anchor="t" anchorCtr="0">
            <a:noAutofit/>
          </a:bodyPr>
          <a:lstStyle/>
          <a:p>
            <a:pPr lvl="0">
              <a:spcBef>
                <a:spcPts val="0"/>
              </a:spcBef>
              <a:buNone/>
            </a:pPr>
            <a:r>
              <a:rPr lang="en" dirty="0">
                <a:latin typeface="Georgia"/>
                <a:ea typeface="Georgia"/>
                <a:cs typeface="Georgia"/>
                <a:sym typeface="Georgia"/>
              </a:rPr>
              <a:t>Actual Temperature:</a:t>
            </a:r>
          </a:p>
          <a:p>
            <a:pPr lvl="0">
              <a:spcBef>
                <a:spcPts val="0"/>
              </a:spcBef>
              <a:buNone/>
            </a:pPr>
            <a:r>
              <a:rPr lang="en" dirty="0">
                <a:solidFill>
                  <a:srgbClr val="FF0000"/>
                </a:solidFill>
                <a:latin typeface="Georgia"/>
                <a:ea typeface="Georgia"/>
                <a:cs typeface="Georgia"/>
                <a:sym typeface="Georgia"/>
              </a:rPr>
              <a:t>52℃~62℃</a:t>
            </a:r>
          </a:p>
        </p:txBody>
      </p:sp>
      <p:sp>
        <p:nvSpPr>
          <p:cNvPr id="163" name="Shape 163"/>
          <p:cNvSpPr txBox="1"/>
          <p:nvPr/>
        </p:nvSpPr>
        <p:spPr>
          <a:xfrm>
            <a:off x="590150" y="1649200"/>
            <a:ext cx="1961700" cy="628500"/>
          </a:xfrm>
          <a:prstGeom prst="rect">
            <a:avLst/>
          </a:prstGeom>
          <a:noFill/>
          <a:ln>
            <a:noFill/>
          </a:ln>
        </p:spPr>
        <p:txBody>
          <a:bodyPr lIns="91425" tIns="91425" rIns="91425" bIns="91425" anchor="t" anchorCtr="0">
            <a:noAutofit/>
          </a:bodyPr>
          <a:lstStyle/>
          <a:p>
            <a:pPr lvl="0">
              <a:spcBef>
                <a:spcPts val="0"/>
              </a:spcBef>
              <a:buNone/>
            </a:pPr>
            <a:r>
              <a:rPr lang="en">
                <a:latin typeface="Georgia"/>
                <a:ea typeface="Georgia"/>
                <a:cs typeface="Georgia"/>
                <a:sym typeface="Georgia"/>
              </a:rPr>
              <a:t>Setting Temperature:</a:t>
            </a:r>
          </a:p>
          <a:p>
            <a:pPr lvl="0">
              <a:spcBef>
                <a:spcPts val="0"/>
              </a:spcBef>
              <a:buNone/>
            </a:pPr>
            <a:r>
              <a:rPr lang="en">
                <a:solidFill>
                  <a:srgbClr val="FF0000"/>
                </a:solidFill>
                <a:latin typeface="Georgia"/>
                <a:ea typeface="Georgia"/>
                <a:cs typeface="Georgia"/>
                <a:sym typeface="Georgia"/>
              </a:rPr>
              <a:t>56℃</a:t>
            </a:r>
          </a:p>
        </p:txBody>
      </p:sp>
      <p:sp>
        <p:nvSpPr>
          <p:cNvPr id="164" name="Shape 164"/>
          <p:cNvSpPr txBox="1"/>
          <p:nvPr/>
        </p:nvSpPr>
        <p:spPr>
          <a:xfrm>
            <a:off x="311700" y="4113450"/>
            <a:ext cx="2074200" cy="860700"/>
          </a:xfrm>
          <a:prstGeom prst="rect">
            <a:avLst/>
          </a:prstGeom>
          <a:noFill/>
          <a:ln>
            <a:noFill/>
          </a:ln>
        </p:spPr>
        <p:txBody>
          <a:bodyPr lIns="91425" tIns="91425" rIns="91425" bIns="91425" anchor="t" anchorCtr="0">
            <a:noAutofit/>
          </a:bodyPr>
          <a:lstStyle/>
          <a:p>
            <a:pPr lvl="0" rtl="0">
              <a:spcBef>
                <a:spcPts val="0"/>
              </a:spcBef>
              <a:buNone/>
            </a:pPr>
            <a:r>
              <a:rPr lang="en" sz="900">
                <a:solidFill>
                  <a:srgbClr val="434343"/>
                </a:solidFill>
                <a:latin typeface="Calibri"/>
                <a:ea typeface="Calibri"/>
                <a:cs typeface="Calibri"/>
                <a:sym typeface="Calibri"/>
              </a:rPr>
              <a:t>-----------------------------------------------</a:t>
            </a:r>
          </a:p>
          <a:p>
            <a:pPr lvl="0" rtl="0">
              <a:spcBef>
                <a:spcPts val="0"/>
              </a:spcBef>
              <a:buNone/>
            </a:pPr>
            <a:endParaRPr sz="900">
              <a:solidFill>
                <a:srgbClr val="434343"/>
              </a:solidFill>
              <a:latin typeface="Calibri"/>
              <a:ea typeface="Calibri"/>
              <a:cs typeface="Calibri"/>
              <a:sym typeface="Calibri"/>
            </a:endParaRPr>
          </a:p>
          <a:p>
            <a:pPr lvl="0" rtl="0">
              <a:spcBef>
                <a:spcPts val="0"/>
              </a:spcBef>
              <a:buNone/>
            </a:pPr>
            <a:r>
              <a:rPr lang="en" sz="900">
                <a:solidFill>
                  <a:srgbClr val="434343"/>
                </a:solidFill>
                <a:latin typeface="Calibri"/>
                <a:ea typeface="Calibri"/>
                <a:cs typeface="Calibri"/>
                <a:sym typeface="Calibri"/>
              </a:rPr>
              <a:t>5th IYNT 2017</a:t>
            </a:r>
          </a:p>
          <a:p>
            <a:pPr lvl="0" rtl="0">
              <a:spcBef>
                <a:spcPts val="0"/>
              </a:spcBef>
              <a:buNone/>
            </a:pPr>
            <a:endParaRPr sz="900">
              <a:solidFill>
                <a:srgbClr val="434343"/>
              </a:solidFill>
              <a:latin typeface="Calibri"/>
              <a:ea typeface="Calibri"/>
              <a:cs typeface="Calibri"/>
              <a:sym typeface="Calibri"/>
            </a:endParaRPr>
          </a:p>
          <a:p>
            <a:pPr lvl="0" rtl="0">
              <a:spcBef>
                <a:spcPts val="0"/>
              </a:spcBef>
              <a:buNone/>
            </a:pPr>
            <a:r>
              <a:rPr lang="en" sz="900">
                <a:solidFill>
                  <a:srgbClr val="434343"/>
                </a:solidFill>
                <a:latin typeface="Calibri"/>
                <a:ea typeface="Calibri"/>
                <a:cs typeface="Calibri"/>
                <a:sym typeface="Calibri"/>
              </a:rPr>
              <a:t>Wellington High School</a:t>
            </a:r>
          </a:p>
        </p:txBody>
      </p:sp>
      <p:sp>
        <p:nvSpPr>
          <p:cNvPr id="10" name="文本框 9">
            <a:extLst>
              <a:ext uri="{FF2B5EF4-FFF2-40B4-BE49-F238E27FC236}">
                <a16:creationId xmlns:a16="http://schemas.microsoft.com/office/drawing/2014/main" id="{8ED14F90-799B-402B-B4BC-0DA705BF9F54}"/>
              </a:ext>
            </a:extLst>
          </p:cNvPr>
          <p:cNvSpPr txBox="1"/>
          <p:nvPr/>
        </p:nvSpPr>
        <p:spPr>
          <a:xfrm>
            <a:off x="8524651" y="4864767"/>
            <a:ext cx="307649" cy="338554"/>
          </a:xfrm>
          <a:prstGeom prst="rect">
            <a:avLst/>
          </a:prstGeom>
          <a:noFill/>
        </p:spPr>
        <p:txBody>
          <a:bodyPr wrap="square" rtlCol="0">
            <a:spAutoFit/>
          </a:bodyPr>
          <a:lstStyle/>
          <a:p>
            <a:r>
              <a:rPr lang="en-US" altLang="zh-CN" sz="1600" dirty="0">
                <a:solidFill>
                  <a:schemeClr val="bg1"/>
                </a:solidFill>
                <a:latin typeface="Calibri" panose="020F0502020204030204" pitchFamily="34" charset="0"/>
              </a:rPr>
              <a:t>8</a:t>
            </a:r>
            <a:endParaRPr lang="zh-CN" altLang="en-US" sz="1600" dirty="0">
              <a:solidFill>
                <a:schemeClr val="bg1"/>
              </a:solidFill>
              <a:latin typeface="Calibri" panose="020F050202020403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Shape 169"/>
          <p:cNvSpPr txBox="1">
            <a:spLocks noGrp="1"/>
          </p:cNvSpPr>
          <p:nvPr>
            <p:ph type="title"/>
          </p:nvPr>
        </p:nvSpPr>
        <p:spPr>
          <a:xfrm>
            <a:off x="311725" y="240775"/>
            <a:ext cx="1984500" cy="607800"/>
          </a:xfrm>
          <a:prstGeom prst="rect">
            <a:avLst/>
          </a:prstGeom>
        </p:spPr>
        <p:txBody>
          <a:bodyPr lIns="91425" tIns="91425" rIns="91425" bIns="91425" anchor="t" anchorCtr="0">
            <a:noAutofit/>
          </a:bodyPr>
          <a:lstStyle/>
          <a:p>
            <a:pPr lvl="0">
              <a:spcBef>
                <a:spcPts val="0"/>
              </a:spcBef>
              <a:buNone/>
            </a:pPr>
            <a:r>
              <a:rPr lang="en"/>
              <a:t>Result - 1</a:t>
            </a:r>
          </a:p>
        </p:txBody>
      </p:sp>
      <p:pic>
        <p:nvPicPr>
          <p:cNvPr id="170" name="Shape 170" descr="iPhone 7 Plus第四次导入 002.JPG"/>
          <p:cNvPicPr preferRelativeResize="0"/>
          <p:nvPr/>
        </p:nvPicPr>
        <p:blipFill>
          <a:blip r:embed="rId3">
            <a:alphaModFix/>
          </a:blip>
          <a:stretch>
            <a:fillRect/>
          </a:stretch>
        </p:blipFill>
        <p:spPr>
          <a:xfrm>
            <a:off x="152400" y="1170200"/>
            <a:ext cx="2865676" cy="3820902"/>
          </a:xfrm>
          <a:prstGeom prst="rect">
            <a:avLst/>
          </a:prstGeom>
          <a:noFill/>
          <a:ln>
            <a:noFill/>
          </a:ln>
        </p:spPr>
      </p:pic>
      <p:pic>
        <p:nvPicPr>
          <p:cNvPr id="171" name="Shape 171" descr="iPhone 7 Plus第四次导入 003.JPG"/>
          <p:cNvPicPr preferRelativeResize="0"/>
          <p:nvPr/>
        </p:nvPicPr>
        <p:blipFill>
          <a:blip r:embed="rId4">
            <a:alphaModFix/>
          </a:blip>
          <a:stretch>
            <a:fillRect/>
          </a:stretch>
        </p:blipFill>
        <p:spPr>
          <a:xfrm>
            <a:off x="3170476" y="1170200"/>
            <a:ext cx="2865676" cy="3820902"/>
          </a:xfrm>
          <a:prstGeom prst="rect">
            <a:avLst/>
          </a:prstGeom>
          <a:noFill/>
          <a:ln>
            <a:noFill/>
          </a:ln>
        </p:spPr>
      </p:pic>
      <p:pic>
        <p:nvPicPr>
          <p:cNvPr id="172" name="Shape 172" descr="iPhone 7 Plus第四次导入 004.JPG"/>
          <p:cNvPicPr preferRelativeResize="0"/>
          <p:nvPr/>
        </p:nvPicPr>
        <p:blipFill>
          <a:blip r:embed="rId5">
            <a:alphaModFix/>
          </a:blip>
          <a:stretch>
            <a:fillRect/>
          </a:stretch>
        </p:blipFill>
        <p:spPr>
          <a:xfrm>
            <a:off x="6188550" y="1170200"/>
            <a:ext cx="2803050" cy="3820902"/>
          </a:xfrm>
          <a:prstGeom prst="rect">
            <a:avLst/>
          </a:prstGeom>
          <a:noFill/>
          <a:ln>
            <a:noFill/>
          </a:ln>
        </p:spPr>
      </p:pic>
      <p:sp>
        <p:nvSpPr>
          <p:cNvPr id="173" name="Shape 173"/>
          <p:cNvSpPr txBox="1"/>
          <p:nvPr/>
        </p:nvSpPr>
        <p:spPr>
          <a:xfrm>
            <a:off x="5177325" y="344125"/>
            <a:ext cx="2247900" cy="401100"/>
          </a:xfrm>
          <a:prstGeom prst="rect">
            <a:avLst/>
          </a:prstGeom>
          <a:noFill/>
          <a:ln>
            <a:noFill/>
          </a:ln>
        </p:spPr>
        <p:txBody>
          <a:bodyPr lIns="91425" tIns="91425" rIns="91425" bIns="91425" anchor="t" anchorCtr="0">
            <a:noAutofit/>
          </a:bodyPr>
          <a:lstStyle/>
          <a:p>
            <a:pPr lvl="0">
              <a:spcBef>
                <a:spcPts val="0"/>
              </a:spcBef>
              <a:buNone/>
            </a:pPr>
            <a:r>
              <a:rPr lang="en">
                <a:latin typeface="Georgia"/>
                <a:ea typeface="Georgia"/>
                <a:cs typeface="Georgia"/>
                <a:sym typeface="Georgia"/>
              </a:rPr>
              <a:t>Total Time: 21.5 hours</a:t>
            </a:r>
          </a:p>
        </p:txBody>
      </p:sp>
      <p:sp>
        <p:nvSpPr>
          <p:cNvPr id="174" name="Shape 174"/>
          <p:cNvSpPr txBox="1"/>
          <p:nvPr/>
        </p:nvSpPr>
        <p:spPr>
          <a:xfrm>
            <a:off x="1186950" y="3248525"/>
            <a:ext cx="838500" cy="425400"/>
          </a:xfrm>
          <a:prstGeom prst="rect">
            <a:avLst/>
          </a:prstGeom>
          <a:noFill/>
          <a:ln>
            <a:noFill/>
          </a:ln>
        </p:spPr>
        <p:txBody>
          <a:bodyPr lIns="91425" tIns="91425" rIns="91425" bIns="91425" anchor="t" anchorCtr="0">
            <a:noAutofit/>
          </a:bodyPr>
          <a:lstStyle/>
          <a:p>
            <a:pPr lvl="0">
              <a:spcBef>
                <a:spcPts val="0"/>
              </a:spcBef>
              <a:buNone/>
            </a:pPr>
            <a:r>
              <a:rPr lang="en" sz="1800" b="1">
                <a:latin typeface="Calibri"/>
                <a:ea typeface="Calibri"/>
                <a:cs typeface="Calibri"/>
                <a:sym typeface="Calibri"/>
              </a:rPr>
              <a:t>4.71g</a:t>
            </a:r>
          </a:p>
        </p:txBody>
      </p:sp>
      <p:sp>
        <p:nvSpPr>
          <p:cNvPr id="175" name="Shape 175"/>
          <p:cNvSpPr txBox="1"/>
          <p:nvPr/>
        </p:nvSpPr>
        <p:spPr>
          <a:xfrm>
            <a:off x="4341025" y="3260675"/>
            <a:ext cx="792900" cy="401100"/>
          </a:xfrm>
          <a:prstGeom prst="rect">
            <a:avLst/>
          </a:prstGeom>
          <a:noFill/>
          <a:ln>
            <a:noFill/>
          </a:ln>
        </p:spPr>
        <p:txBody>
          <a:bodyPr lIns="91425" tIns="91425" rIns="91425" bIns="91425" anchor="t" anchorCtr="0">
            <a:noAutofit/>
          </a:bodyPr>
          <a:lstStyle/>
          <a:p>
            <a:pPr lvl="0">
              <a:spcBef>
                <a:spcPts val="0"/>
              </a:spcBef>
              <a:buNone/>
            </a:pPr>
            <a:r>
              <a:rPr lang="en" sz="1800" b="1">
                <a:latin typeface="Calibri"/>
                <a:ea typeface="Calibri"/>
                <a:cs typeface="Calibri"/>
                <a:sym typeface="Calibri"/>
              </a:rPr>
              <a:t>4.11g</a:t>
            </a:r>
          </a:p>
        </p:txBody>
      </p:sp>
      <p:sp>
        <p:nvSpPr>
          <p:cNvPr id="176" name="Shape 176"/>
          <p:cNvSpPr txBox="1"/>
          <p:nvPr/>
        </p:nvSpPr>
        <p:spPr>
          <a:xfrm>
            <a:off x="7181175" y="3217175"/>
            <a:ext cx="778200" cy="444600"/>
          </a:xfrm>
          <a:prstGeom prst="rect">
            <a:avLst/>
          </a:prstGeom>
          <a:noFill/>
          <a:ln>
            <a:noFill/>
          </a:ln>
        </p:spPr>
        <p:txBody>
          <a:bodyPr lIns="91425" tIns="91425" rIns="91425" bIns="91425" anchor="t" anchorCtr="0">
            <a:noAutofit/>
          </a:bodyPr>
          <a:lstStyle/>
          <a:p>
            <a:pPr lvl="0">
              <a:spcBef>
                <a:spcPts val="0"/>
              </a:spcBef>
              <a:buNone/>
            </a:pPr>
            <a:r>
              <a:rPr lang="en" sz="1800" b="1">
                <a:latin typeface="Calibri"/>
                <a:ea typeface="Calibri"/>
                <a:cs typeface="Calibri"/>
                <a:sym typeface="Calibri"/>
              </a:rPr>
              <a:t>6.97g</a:t>
            </a:r>
          </a:p>
        </p:txBody>
      </p:sp>
      <p:sp>
        <p:nvSpPr>
          <p:cNvPr id="177" name="Shape 177"/>
          <p:cNvSpPr txBox="1"/>
          <p:nvPr/>
        </p:nvSpPr>
        <p:spPr>
          <a:xfrm>
            <a:off x="925800" y="694100"/>
            <a:ext cx="1223100" cy="531600"/>
          </a:xfrm>
          <a:prstGeom prst="rect">
            <a:avLst/>
          </a:prstGeom>
          <a:noFill/>
          <a:ln>
            <a:noFill/>
          </a:ln>
        </p:spPr>
        <p:txBody>
          <a:bodyPr lIns="91425" tIns="91425" rIns="91425" bIns="91425" anchor="t" anchorCtr="0">
            <a:noAutofit/>
          </a:bodyPr>
          <a:lstStyle/>
          <a:p>
            <a:pPr lvl="0" algn="ctr" rtl="0">
              <a:spcBef>
                <a:spcPts val="0"/>
              </a:spcBef>
              <a:buNone/>
            </a:pPr>
            <a:r>
              <a:rPr lang="en" sz="1200" i="1" dirty="0">
                <a:solidFill>
                  <a:srgbClr val="0000FF"/>
                </a:solidFill>
                <a:latin typeface="Calibri"/>
                <a:ea typeface="Calibri"/>
                <a:cs typeface="Calibri"/>
                <a:sym typeface="Calibri"/>
              </a:rPr>
              <a:t>Dark Blue Top Milk</a:t>
            </a:r>
          </a:p>
        </p:txBody>
      </p:sp>
      <p:sp>
        <p:nvSpPr>
          <p:cNvPr id="178" name="Shape 178"/>
          <p:cNvSpPr txBox="1"/>
          <p:nvPr/>
        </p:nvSpPr>
        <p:spPr>
          <a:xfrm>
            <a:off x="4107775" y="698600"/>
            <a:ext cx="1191600" cy="471600"/>
          </a:xfrm>
          <a:prstGeom prst="rect">
            <a:avLst/>
          </a:prstGeom>
          <a:noFill/>
          <a:ln>
            <a:noFill/>
          </a:ln>
        </p:spPr>
        <p:txBody>
          <a:bodyPr lIns="91425" tIns="91425" rIns="91425" bIns="91425" anchor="t" anchorCtr="0">
            <a:noAutofit/>
          </a:bodyPr>
          <a:lstStyle/>
          <a:p>
            <a:pPr lvl="0" algn="ctr" rtl="0">
              <a:spcBef>
                <a:spcPts val="0"/>
              </a:spcBef>
              <a:buNone/>
            </a:pPr>
            <a:r>
              <a:rPr lang="en" sz="1200" i="1" dirty="0">
                <a:solidFill>
                  <a:srgbClr val="3C78D8"/>
                </a:solidFill>
                <a:latin typeface="Calibri"/>
                <a:ea typeface="Calibri"/>
                <a:cs typeface="Calibri"/>
                <a:sym typeface="Calibri"/>
              </a:rPr>
              <a:t>Light Blue Top Milk</a:t>
            </a:r>
          </a:p>
        </p:txBody>
      </p:sp>
      <p:sp>
        <p:nvSpPr>
          <p:cNvPr id="179" name="Shape 179"/>
          <p:cNvSpPr txBox="1"/>
          <p:nvPr/>
        </p:nvSpPr>
        <p:spPr>
          <a:xfrm>
            <a:off x="6985275" y="694100"/>
            <a:ext cx="1107000" cy="501600"/>
          </a:xfrm>
          <a:prstGeom prst="rect">
            <a:avLst/>
          </a:prstGeom>
          <a:noFill/>
          <a:ln>
            <a:noFill/>
          </a:ln>
        </p:spPr>
        <p:txBody>
          <a:bodyPr lIns="91425" tIns="91425" rIns="91425" bIns="91425" anchor="t" anchorCtr="0">
            <a:noAutofit/>
          </a:bodyPr>
          <a:lstStyle/>
          <a:p>
            <a:pPr lvl="0" rtl="0">
              <a:spcBef>
                <a:spcPts val="0"/>
              </a:spcBef>
              <a:buNone/>
            </a:pPr>
            <a:r>
              <a:rPr lang="en" sz="1200" i="1" dirty="0">
                <a:solidFill>
                  <a:srgbClr val="666666"/>
                </a:solidFill>
                <a:latin typeface="Calibri"/>
                <a:ea typeface="Calibri"/>
                <a:cs typeface="Calibri"/>
                <a:sym typeface="Calibri"/>
              </a:rPr>
              <a:t>Silver Top Milk</a:t>
            </a:r>
          </a:p>
        </p:txBody>
      </p:sp>
      <p:sp>
        <p:nvSpPr>
          <p:cNvPr id="14" name="文本框 13">
            <a:extLst>
              <a:ext uri="{FF2B5EF4-FFF2-40B4-BE49-F238E27FC236}">
                <a16:creationId xmlns:a16="http://schemas.microsoft.com/office/drawing/2014/main" id="{30F80B3B-A9C6-4F3D-A24F-4E47FC678599}"/>
              </a:ext>
            </a:extLst>
          </p:cNvPr>
          <p:cNvSpPr txBox="1"/>
          <p:nvPr/>
        </p:nvSpPr>
        <p:spPr>
          <a:xfrm>
            <a:off x="8524651" y="4864767"/>
            <a:ext cx="307649" cy="338554"/>
          </a:xfrm>
          <a:prstGeom prst="rect">
            <a:avLst/>
          </a:prstGeom>
          <a:noFill/>
        </p:spPr>
        <p:txBody>
          <a:bodyPr wrap="square" rtlCol="0">
            <a:spAutoFit/>
          </a:bodyPr>
          <a:lstStyle/>
          <a:p>
            <a:r>
              <a:rPr lang="en-US" altLang="zh-CN" sz="1600" dirty="0">
                <a:solidFill>
                  <a:schemeClr val="bg1"/>
                </a:solidFill>
                <a:latin typeface="Calibri" panose="020F0502020204030204" pitchFamily="34" charset="0"/>
              </a:rPr>
              <a:t>9</a:t>
            </a:r>
            <a:endParaRPr lang="zh-CN" altLang="en-US" sz="1600" dirty="0">
              <a:solidFill>
                <a:schemeClr val="bg1"/>
              </a:solidFill>
              <a:latin typeface="Calibri" panose="020F0502020204030204" pitchFamily="34" charset="0"/>
            </a:endParaRPr>
          </a:p>
        </p:txBody>
      </p:sp>
    </p:spTree>
  </p:cSld>
  <p:clrMapOvr>
    <a:masterClrMapping/>
  </p:clrMapOvr>
</p:sld>
</file>

<file path=ppt/theme/theme1.xml><?xml version="1.0" encoding="utf-8"?>
<a:theme xmlns:a="http://schemas.openxmlformats.org/drawingml/2006/main" name="geometric">
  <a:themeElements>
    <a:clrScheme name="Geometric">
      <a:dk1>
        <a:srgbClr val="2A3990"/>
      </a:dk1>
      <a:lt1>
        <a:srgbClr val="FFFFFF"/>
      </a:lt1>
      <a:dk2>
        <a:srgbClr val="434343"/>
      </a:dk2>
      <a:lt2>
        <a:srgbClr val="999999"/>
      </a:lt2>
      <a:accent1>
        <a:srgbClr val="212D74"/>
      </a:accent1>
      <a:accent2>
        <a:srgbClr val="3949AB"/>
      </a:accent2>
      <a:accent3>
        <a:srgbClr val="9C254D"/>
      </a:accent3>
      <a:accent4>
        <a:srgbClr val="D23369"/>
      </a:accent4>
      <a:accent5>
        <a:srgbClr val="F06292"/>
      </a:accent5>
      <a:accent6>
        <a:srgbClr val="7890CD"/>
      </a:accent6>
      <a:hlink>
        <a:srgbClr val="F06292"/>
      </a:hlink>
      <a:folHlink>
        <a:srgbClr val="F062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1380</TotalTime>
  <Words>1948</Words>
  <Application>Microsoft Office PowerPoint</Application>
  <PresentationFormat>全屏显示(16:9)</PresentationFormat>
  <Paragraphs>400</Paragraphs>
  <Slides>29</Slides>
  <Notes>27</Notes>
  <HiddenSlides>0</HiddenSlides>
  <MMClips>0</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29</vt:i4>
      </vt:variant>
    </vt:vector>
  </HeadingPairs>
  <TitlesOfParts>
    <vt:vector size="35" baseType="lpstr">
      <vt:lpstr>Roboto</vt:lpstr>
      <vt:lpstr>Calibri</vt:lpstr>
      <vt:lpstr>宋体</vt:lpstr>
      <vt:lpstr>Arial</vt:lpstr>
      <vt:lpstr>Georgia</vt:lpstr>
      <vt:lpstr>geometric</vt:lpstr>
      <vt:lpstr>An investigation into the milk</vt:lpstr>
      <vt:lpstr>Question No. 12</vt:lpstr>
      <vt:lpstr>What’s in Milk?</vt:lpstr>
      <vt:lpstr>Established Methods</vt:lpstr>
      <vt:lpstr>Milk Samples</vt:lpstr>
      <vt:lpstr>Dehydration</vt:lpstr>
      <vt:lpstr>Step 1</vt:lpstr>
      <vt:lpstr>Step 2</vt:lpstr>
      <vt:lpstr>Result - 1</vt:lpstr>
      <vt:lpstr>Result - 2</vt:lpstr>
      <vt:lpstr>Integrations of Resources</vt:lpstr>
      <vt:lpstr>Gerber Method</vt:lpstr>
      <vt:lpstr>Step 1</vt:lpstr>
      <vt:lpstr>Step 2</vt:lpstr>
      <vt:lpstr>Step 3</vt:lpstr>
      <vt:lpstr>Step 4</vt:lpstr>
      <vt:lpstr>Step 5</vt:lpstr>
      <vt:lpstr>Result - 1</vt:lpstr>
      <vt:lpstr>PowerPoint 演示文稿</vt:lpstr>
      <vt:lpstr>PowerPoint 演示文稿</vt:lpstr>
      <vt:lpstr>Result - 2</vt:lpstr>
      <vt:lpstr>Result - 3</vt:lpstr>
      <vt:lpstr>Validate test methods with unknown sample</vt:lpstr>
      <vt:lpstr>PowerPoint 演示文稿</vt:lpstr>
      <vt:lpstr>Result</vt:lpstr>
      <vt:lpstr>Spectroscopy</vt:lpstr>
      <vt:lpstr>PowerPoint 演示文稿</vt:lpstr>
      <vt:lpstr>Conclusion</vt:lpstr>
      <vt:lpstr>Bibliography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investigation into the milk</dc:title>
  <cp:lastModifiedBy>吴昱岑</cp:lastModifiedBy>
  <cp:revision>126</cp:revision>
  <dcterms:modified xsi:type="dcterms:W3CDTF">2017-07-03T02:42:45Z</dcterms:modified>
</cp:coreProperties>
</file>