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/>
    <p:restoredTop sz="85581"/>
  </p:normalViewPr>
  <p:slideViewPr>
    <p:cSldViewPr snapToGrid="0" snapToObjects="1">
      <p:cViewPr varScale="1">
        <p:scale>
          <a:sx n="97" d="100"/>
          <a:sy n="97" d="100"/>
        </p:scale>
        <p:origin x="150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ensaiaugust/Desktop/Physics/Cre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Cress Seeds Germinated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Wifi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strRef>
              <c:f>Sheet1!$A$1:$J$1</c:f>
              <c:strCache>
                <c:ptCount val="10"/>
                <c:pt idx="0">
                  <c:v>test 1</c:v>
                </c:pt>
                <c:pt idx="1">
                  <c:v>test 2</c:v>
                </c:pt>
                <c:pt idx="2">
                  <c:v>test 3</c:v>
                </c:pt>
                <c:pt idx="3">
                  <c:v>test 4</c:v>
                </c:pt>
                <c:pt idx="4">
                  <c:v>test 5</c:v>
                </c:pt>
                <c:pt idx="5">
                  <c:v>test 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xVal>
          <c:yVal>
            <c:numRef>
              <c:f>Sheet1!$A$2:$J$2</c:f>
              <c:numCache>
                <c:formatCode>General</c:formatCode>
                <c:ptCount val="10"/>
                <c:pt idx="0">
                  <c:v>92.0</c:v>
                </c:pt>
                <c:pt idx="1">
                  <c:v>98.0</c:v>
                </c:pt>
                <c:pt idx="2">
                  <c:v>98.0</c:v>
                </c:pt>
                <c:pt idx="3">
                  <c:v>96.0</c:v>
                </c:pt>
                <c:pt idx="4">
                  <c:v>99.0</c:v>
                </c:pt>
                <c:pt idx="5">
                  <c:v>98.0</c:v>
                </c:pt>
                <c:pt idx="6">
                  <c:v>99.0</c:v>
                </c:pt>
                <c:pt idx="7">
                  <c:v>98.0</c:v>
                </c:pt>
                <c:pt idx="8">
                  <c:v>99.0</c:v>
                </c:pt>
                <c:pt idx="9">
                  <c:v>97.0</c:v>
                </c:pt>
              </c:numCache>
            </c:numRef>
          </c:yVal>
          <c:smooth val="0"/>
        </c:ser>
        <c:ser>
          <c:idx val="1"/>
          <c:order val="1"/>
          <c:tx>
            <c:v>No Wifi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strRef>
              <c:f>Sheet1!$A$1:$J$1</c:f>
              <c:strCache>
                <c:ptCount val="10"/>
                <c:pt idx="0">
                  <c:v>test 1</c:v>
                </c:pt>
                <c:pt idx="1">
                  <c:v>test 2</c:v>
                </c:pt>
                <c:pt idx="2">
                  <c:v>test 3</c:v>
                </c:pt>
                <c:pt idx="3">
                  <c:v>test 4</c:v>
                </c:pt>
                <c:pt idx="4">
                  <c:v>test 5</c:v>
                </c:pt>
                <c:pt idx="5">
                  <c:v>test 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xVal>
          <c:yVal>
            <c:numRef>
              <c:f>Sheet1!$A$3:$J$3</c:f>
              <c:numCache>
                <c:formatCode>General</c:formatCode>
                <c:ptCount val="10"/>
                <c:pt idx="0">
                  <c:v>94.0</c:v>
                </c:pt>
                <c:pt idx="1">
                  <c:v>95.0</c:v>
                </c:pt>
                <c:pt idx="2">
                  <c:v>98.0</c:v>
                </c:pt>
                <c:pt idx="3">
                  <c:v>96.0</c:v>
                </c:pt>
                <c:pt idx="4">
                  <c:v>97.0</c:v>
                </c:pt>
                <c:pt idx="5">
                  <c:v>97.0</c:v>
                </c:pt>
                <c:pt idx="6">
                  <c:v>98.0</c:v>
                </c:pt>
                <c:pt idx="7">
                  <c:v>96.0</c:v>
                </c:pt>
                <c:pt idx="8">
                  <c:v>98.0</c:v>
                </c:pt>
                <c:pt idx="9">
                  <c:v>99.0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05553552"/>
        <c:axId val="-1305550432"/>
      </c:scatterChart>
      <c:valAx>
        <c:axId val="-1305553552"/>
        <c:scaling>
          <c:orientation val="minMax"/>
          <c:max val="10.0"/>
          <c:min val="1.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Test #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05550432"/>
        <c:crosses val="autoZero"/>
        <c:crossBetween val="midCat"/>
      </c:valAx>
      <c:valAx>
        <c:axId val="-1305550432"/>
        <c:scaling>
          <c:orientation val="minMax"/>
          <c:max val="1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Precentage Germinated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055535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18B8A-CDB5-5245-9E6B-70C1D4DB45B2}" type="datetimeFigureOut">
              <a:rPr lang="en-US" smtClean="0"/>
              <a:t>6/30/17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9FB3B-D417-4643-BDF8-120B2ECE2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4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FB3B-D417-4643-BDF8-120B2ECE23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8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photos</a:t>
            </a:r>
            <a:r>
              <a:rPr lang="en-US" baseline="0" dirty="0" smtClean="0"/>
              <a:t> from the original experiment.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FB3B-D417-4643-BDF8-120B2ECE23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Wifi</a:t>
            </a:r>
            <a:r>
              <a:rPr lang="en-US" baseline="0" dirty="0" smtClean="0"/>
              <a:t> is a kind of wireless signal, and wireless signals are just electromagnetic waves. All electromagnetic waves occupy a spectrum of frequencies which are shown on the electromagnetic spectrum.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 can be said to be kind of microwave, which are the waves that occupy the 0.3 GHz-300 GHz frequency band on the spectrum. </a:t>
            </a:r>
            <a:r>
              <a:rPr lang="en-US" baseline="0" dirty="0" err="1" smtClean="0"/>
              <a:t>Wifi</a:t>
            </a:r>
            <a:r>
              <a:rPr lang="en-US" baseline="0" dirty="0" smtClean="0"/>
              <a:t> routers broadcast most commonly on the 2.4 GHz band, while some broadcast at a frequency band of 5 GHz.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FB3B-D417-4643-BDF8-120B2ECE23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6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my experiments, I</a:t>
            </a:r>
            <a:r>
              <a:rPr lang="en-US" dirty="0" smtClean="0"/>
              <a:t> defined germination as the observable</a:t>
            </a:r>
            <a:r>
              <a:rPr lang="en-US" baseline="0" dirty="0" smtClean="0"/>
              <a:t> </a:t>
            </a:r>
            <a:r>
              <a:rPr lang="en-US" dirty="0" smtClean="0"/>
              <a:t>emergence of the radicle</a:t>
            </a:r>
            <a:r>
              <a:rPr lang="en-US" baseline="0" dirty="0" smtClean="0"/>
              <a:t> from the </a:t>
            </a:r>
            <a:r>
              <a:rPr lang="en-US" baseline="0" dirty="0" err="1" smtClean="0"/>
              <a:t>testa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FB3B-D417-4643-BDF8-120B2ECE23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0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Two identical wireless</a:t>
            </a:r>
            <a:r>
              <a:rPr lang="en-AU" baseline="0" dirty="0" smtClean="0"/>
              <a:t> routers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FB3B-D417-4643-BDF8-120B2ECE23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55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Placed 100 cress</a:t>
            </a:r>
            <a:r>
              <a:rPr lang="en-AU" baseline="0" dirty="0" smtClean="0"/>
              <a:t> seeds from the same packet in </a:t>
            </a:r>
            <a:r>
              <a:rPr lang="en-AU" dirty="0" smtClean="0"/>
              <a:t>a petri</a:t>
            </a:r>
            <a:r>
              <a:rPr lang="en-AU" baseline="0" dirty="0" smtClean="0"/>
              <a:t> dish lined with paper towel and 5ml of water. Put one petri dishes into an ice cream container and one into my “faraday” ice cream container for </a:t>
            </a:r>
            <a:r>
              <a:rPr lang="en-AU" baseline="0" smtClean="0"/>
              <a:t>24 hours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FB3B-D417-4643-BDF8-120B2ECE23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Lined an</a:t>
            </a:r>
            <a:r>
              <a:rPr lang="en-AU" baseline="0" dirty="0" smtClean="0"/>
              <a:t> ice cream container with aluminium foil, tested with a </a:t>
            </a:r>
            <a:r>
              <a:rPr lang="en-AU" baseline="0" dirty="0" err="1" smtClean="0"/>
              <a:t>cellphone</a:t>
            </a:r>
            <a:r>
              <a:rPr lang="en-AU" baseline="0" dirty="0" smtClean="0"/>
              <a:t>, microwave detector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FB3B-D417-4643-BDF8-120B2ECE23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4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routers and garden cress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Ensai</a:t>
            </a:r>
            <a:r>
              <a:rPr lang="en-US" dirty="0" smtClean="0"/>
              <a:t> August </a:t>
            </a:r>
          </a:p>
          <a:p>
            <a:r>
              <a:rPr lang="en-US" dirty="0" smtClean="0"/>
              <a:t>Wellington High School, New Zealand</a:t>
            </a:r>
          </a:p>
          <a:p>
            <a:r>
              <a:rPr lang="en-US" dirty="0" smtClean="0"/>
              <a:t>IYNT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average of 97% of the cress seeds exposed to </a:t>
            </a:r>
            <a:r>
              <a:rPr lang="en-US" dirty="0" err="1" smtClean="0"/>
              <a:t>wifi</a:t>
            </a:r>
            <a:r>
              <a:rPr lang="en-US" dirty="0" smtClean="0"/>
              <a:t> germinated.</a:t>
            </a:r>
          </a:p>
          <a:p>
            <a:r>
              <a:rPr lang="en-US" dirty="0" smtClean="0"/>
              <a:t>An average of 97% of the cress seeds shielded from </a:t>
            </a:r>
            <a:r>
              <a:rPr lang="en-US" dirty="0" err="1" smtClean="0"/>
              <a:t>wifi</a:t>
            </a:r>
            <a:r>
              <a:rPr lang="en-US" dirty="0" smtClean="0"/>
              <a:t> germinated.</a:t>
            </a:r>
          </a:p>
          <a:p>
            <a:r>
              <a:rPr lang="en-US" dirty="0" smtClean="0"/>
              <a:t>Therefore </a:t>
            </a:r>
            <a:r>
              <a:rPr lang="en-US" dirty="0" err="1" smtClean="0"/>
              <a:t>wifi</a:t>
            </a:r>
            <a:r>
              <a:rPr lang="en-US" dirty="0" smtClean="0"/>
              <a:t> </a:t>
            </a:r>
            <a:r>
              <a:rPr lang="en-US" dirty="0" smtClean="0"/>
              <a:t>does not have any observable effect on the germination of cress seeds.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6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04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182" y="261792"/>
            <a:ext cx="7729728" cy="1188720"/>
          </a:xfrm>
        </p:spPr>
        <p:txBody>
          <a:bodyPr/>
          <a:lstStyle/>
          <a:p>
            <a:r>
              <a:rPr lang="en-US" dirty="0" smtClean="0"/>
              <a:t>“Microwaving” Cress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853" y="2304662"/>
            <a:ext cx="4918691" cy="368901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774" y="1689825"/>
            <a:ext cx="3689225" cy="49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2013, five young students claimed a sensational discovery that garden cress (</a:t>
            </a:r>
            <a:r>
              <a:rPr lang="en-US" dirty="0" err="1" smtClean="0"/>
              <a:t>Lepidium</a:t>
            </a:r>
            <a:r>
              <a:rPr lang="en-US" dirty="0" smtClean="0"/>
              <a:t> </a:t>
            </a:r>
            <a:r>
              <a:rPr lang="en-US" dirty="0" err="1" smtClean="0"/>
              <a:t>sativum</a:t>
            </a:r>
            <a:r>
              <a:rPr lang="en-US" dirty="0"/>
              <a:t>) won't germinate when placed near two Wi-Fi routers. Reproduce their </a:t>
            </a:r>
            <a:r>
              <a:rPr lang="en-US" dirty="0" smtClean="0"/>
              <a:t>experiments under </a:t>
            </a:r>
            <a:r>
              <a:rPr lang="en-US" dirty="0"/>
              <a:t>controlled conditions to support or dismiss their conclusions.</a:t>
            </a:r>
          </a:p>
        </p:txBody>
      </p:sp>
    </p:spTree>
    <p:extLst>
      <p:ext uri="{BB962C8B-B14F-4D97-AF65-F5344CB8AC3E}">
        <p14:creationId xmlns:p14="http://schemas.microsoft.com/office/powerpoint/2010/main" val="20035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“Phenomenon”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66175" y="5546695"/>
            <a:ext cx="167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Exposed to </a:t>
            </a:r>
            <a:r>
              <a:rPr lang="en-US" dirty="0" err="1" smtClean="0"/>
              <a:t>Wifi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37648" y="5546695"/>
            <a:ext cx="210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exposed to </a:t>
            </a:r>
            <a:r>
              <a:rPr lang="en-US" dirty="0" err="1" smtClean="0"/>
              <a:t>Wifi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4" y="2805724"/>
            <a:ext cx="4381500" cy="2466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635" y="2805724"/>
            <a:ext cx="4381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Wifi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17" y="2291958"/>
            <a:ext cx="9336365" cy="41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1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germination?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2638044"/>
            <a:ext cx="8128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Setup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2804349"/>
            <a:ext cx="5657850" cy="37719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2804349"/>
            <a:ext cx="5681661" cy="3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0" y="2928938"/>
            <a:ext cx="5629274" cy="37528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2928938"/>
            <a:ext cx="5629274" cy="37528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 smtClean="0"/>
              <a:t>My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Setup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2814638"/>
            <a:ext cx="5588793" cy="37258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3" y="2814638"/>
            <a:ext cx="5588793" cy="372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Germination after 24 Hours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785143"/>
              </p:ext>
            </p:extLst>
          </p:nvPr>
        </p:nvGraphicFramePr>
        <p:xfrm>
          <a:off x="2914406" y="2403231"/>
          <a:ext cx="6363188" cy="360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33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929</TotalTime>
  <Words>318</Words>
  <Application>Microsoft Macintosh PowerPoint</Application>
  <PresentationFormat>Widescreen</PresentationFormat>
  <Paragraphs>36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Gill Sans MT</vt:lpstr>
      <vt:lpstr>Arial</vt:lpstr>
      <vt:lpstr>Parcel</vt:lpstr>
      <vt:lpstr>routers and garden cress</vt:lpstr>
      <vt:lpstr>The Problem</vt:lpstr>
      <vt:lpstr>The “Phenomenon”</vt:lpstr>
      <vt:lpstr>What is Wifi?</vt:lpstr>
      <vt:lpstr>What is germination?</vt:lpstr>
      <vt:lpstr>My Setup</vt:lpstr>
      <vt:lpstr>My Setup</vt:lpstr>
      <vt:lpstr>My Setup</vt:lpstr>
      <vt:lpstr>Germination after 24 Hours</vt:lpstr>
      <vt:lpstr>Conclusion</vt:lpstr>
      <vt:lpstr>PowerPoint Presentation</vt:lpstr>
      <vt:lpstr>“Microwaving” Cress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routers and garden cress</dc:title>
  <dc:creator>AugusSa</dc:creator>
  <cp:lastModifiedBy>AugusSa</cp:lastModifiedBy>
  <cp:revision>19</cp:revision>
  <dcterms:created xsi:type="dcterms:W3CDTF">2017-05-04T08:23:03Z</dcterms:created>
  <dcterms:modified xsi:type="dcterms:W3CDTF">2017-06-30T08:07:55Z</dcterms:modified>
</cp:coreProperties>
</file>