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1" r:id="rId7"/>
    <p:sldId id="279" r:id="rId8"/>
    <p:sldId id="274" r:id="rId9"/>
    <p:sldId id="262" r:id="rId10"/>
    <p:sldId id="277" r:id="rId11"/>
    <p:sldId id="265" r:id="rId12"/>
    <p:sldId id="276" r:id="rId13"/>
    <p:sldId id="266" r:id="rId14"/>
    <p:sldId id="278" r:id="rId15"/>
    <p:sldId id="267" r:id="rId16"/>
    <p:sldId id="271" r:id="rId17"/>
    <p:sldId id="272" r:id="rId18"/>
    <p:sldId id="273" r:id="rId19"/>
    <p:sldId id="26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9" autoAdjust="0"/>
    <p:restoredTop sz="94660"/>
  </p:normalViewPr>
  <p:slideViewPr>
    <p:cSldViewPr>
      <p:cViewPr>
        <p:scale>
          <a:sx n="75" d="100"/>
          <a:sy n="75" d="100"/>
        </p:scale>
        <p:origin x="-10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AEFA-0224-4B72-95C0-C25325A6C369}" type="datetimeFigureOut">
              <a:rPr lang="ru-RU" smtClean="0"/>
              <a:pPr/>
              <a:t>28.06.2017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58A4-33CF-46AD-A463-15A2CEB17B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1;&#1088;&#1086;&#1082;.&#1088;&#1092;/library/issledovanie_kachestva_moloka_v_domashnih_usloviyah_052058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12. </a:t>
            </a:r>
            <a:r>
              <a:rPr lang="en-US" sz="4800" dirty="0" smtClean="0"/>
              <a:t>Milk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experiment we will analyze milk for </a:t>
            </a:r>
            <a:r>
              <a:rPr lang="en-US" dirty="0" smtClean="0">
                <a:solidFill>
                  <a:srgbClr val="FF0000"/>
                </a:solidFill>
              </a:rPr>
              <a:t>soda</a:t>
            </a:r>
            <a:r>
              <a:rPr lang="en-US" dirty="0" smtClean="0"/>
              <a:t> in it. </a:t>
            </a:r>
          </a:p>
          <a:p>
            <a:r>
              <a:rPr lang="en-US" dirty="0" smtClean="0"/>
              <a:t>To complete this test we will use </a:t>
            </a:r>
            <a:r>
              <a:rPr lang="en-US" dirty="0" smtClean="0">
                <a:solidFill>
                  <a:srgbClr val="FF0000"/>
                </a:solidFill>
              </a:rPr>
              <a:t>litmus paper</a:t>
            </a:r>
            <a:r>
              <a:rPr lang="en-US" dirty="0" smtClean="0"/>
              <a:t>, because it can define the </a:t>
            </a:r>
            <a:r>
              <a:rPr lang="en-US" dirty="0" err="1" smtClean="0"/>
              <a:t>titratable</a:t>
            </a:r>
            <a:r>
              <a:rPr lang="en-US" dirty="0" smtClean="0"/>
              <a:t> acidity.</a:t>
            </a:r>
          </a:p>
          <a:p>
            <a:r>
              <a:rPr lang="en-US" dirty="0" smtClean="0"/>
              <a:t> Since the color of litmus paper has not changed, there is no soda in our milk samples.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Detection for soda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525963"/>
          </a:xfrm>
        </p:spPr>
        <p:txBody>
          <a:bodyPr/>
          <a:lstStyle/>
          <a:p>
            <a:r>
              <a:rPr lang="en-US" dirty="0" smtClean="0"/>
              <a:t>To detect starch in milk we will use iodine</a:t>
            </a:r>
            <a:r>
              <a:rPr lang="ru-RU" dirty="0" smtClean="0"/>
              <a:t> </a:t>
            </a:r>
            <a:r>
              <a:rPr lang="en-US" dirty="0" smtClean="0"/>
              <a:t>for identification test. </a:t>
            </a:r>
          </a:p>
          <a:p>
            <a:r>
              <a:rPr lang="en-US" dirty="0" smtClean="0"/>
              <a:t>After we have added drops of iodine into milk, the color of milk became yellowish, but not blue. </a:t>
            </a:r>
          </a:p>
          <a:p>
            <a:r>
              <a:rPr lang="en-US" dirty="0" smtClean="0"/>
              <a:t>Therefore, we can say that there are no starch in both samples of milk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 for</a:t>
            </a:r>
            <a:r>
              <a:rPr lang="ru-RU" dirty="0" smtClean="0"/>
              <a:t> </a:t>
            </a:r>
            <a:r>
              <a:rPr lang="en-US" dirty="0" smtClean="0"/>
              <a:t>starch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In this test, presence of added water is examined.</a:t>
            </a:r>
          </a:p>
          <a:p>
            <a:r>
              <a:rPr lang="en-US" u="sng" dirty="0" smtClean="0"/>
              <a:t>Step 1</a:t>
            </a:r>
            <a:r>
              <a:rPr lang="en-US" dirty="0" smtClean="0"/>
              <a:t>: 1 part of milk is mixed with 2 parts of ethanol. </a:t>
            </a:r>
          </a:p>
          <a:p>
            <a:r>
              <a:rPr lang="en-US" u="sng" dirty="0" smtClean="0"/>
              <a:t>Step 2</a:t>
            </a:r>
            <a:r>
              <a:rPr lang="en-US" dirty="0" smtClean="0"/>
              <a:t>: each sample is </a:t>
            </a:r>
            <a:r>
              <a:rPr lang="en-US" dirty="0" err="1" smtClean="0"/>
              <a:t>shaked</a:t>
            </a:r>
            <a:r>
              <a:rPr lang="en-US" dirty="0" smtClean="0"/>
              <a:t> for 1 minute.</a:t>
            </a:r>
          </a:p>
          <a:p>
            <a:r>
              <a:rPr lang="en-US" u="sng" dirty="0" smtClean="0"/>
              <a:t>Step 3</a:t>
            </a:r>
            <a:r>
              <a:rPr lang="en-US" dirty="0" smtClean="0"/>
              <a:t>: the mixture is poured into a plate.</a:t>
            </a:r>
          </a:p>
          <a:p>
            <a:r>
              <a:rPr lang="en-US" u="sng" dirty="0" smtClean="0"/>
              <a:t>Step 4</a:t>
            </a:r>
            <a:r>
              <a:rPr lang="en-US" dirty="0" smtClean="0"/>
              <a:t>: protein is </a:t>
            </a:r>
            <a:r>
              <a:rPr lang="en-US" dirty="0" err="1" smtClean="0"/>
              <a:t>denaturated</a:t>
            </a:r>
            <a:r>
              <a:rPr lang="en-US" dirty="0" smtClean="0"/>
              <a:t> and turns into “flakes”.</a:t>
            </a:r>
          </a:p>
          <a:p>
            <a:pPr>
              <a:buNone/>
            </a:pPr>
            <a:r>
              <a:rPr lang="en-US" dirty="0" smtClean="0"/>
              <a:t>If “flakes” appear within a minute after pouring the mixture into the plate, no water was added to the milk.</a:t>
            </a:r>
          </a:p>
          <a:p>
            <a:pPr>
              <a:buNone/>
            </a:pPr>
            <a:r>
              <a:rPr lang="en-US" dirty="0" smtClean="0"/>
              <a:t>If no “flakes” appear, water was added to the milk.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 for water presence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maksi\Desktop\DSC08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76464" cy="4715849"/>
          </a:xfrm>
          <a:prstGeom prst="rect">
            <a:avLst/>
          </a:prstGeom>
          <a:noFill/>
        </p:spPr>
      </p:pic>
      <p:pic>
        <p:nvPicPr>
          <p:cNvPr id="4" name="Picture 3" descr="C:\Users\maksi\Desktop\DSC08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49999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Detection of antibiotics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</a:t>
            </a:r>
            <a:r>
              <a:rPr lang="ru-RU" dirty="0" smtClean="0"/>
              <a:t> 1 </a:t>
            </a:r>
            <a:r>
              <a:rPr lang="en-US" dirty="0" smtClean="0"/>
              <a:t>was soured</a:t>
            </a:r>
            <a:r>
              <a:rPr lang="ru-RU" dirty="0" smtClean="0"/>
              <a:t> </a:t>
            </a:r>
            <a:r>
              <a:rPr lang="en-US" dirty="0" smtClean="0"/>
              <a:t>for</a:t>
            </a:r>
            <a:r>
              <a:rPr lang="ru-RU" dirty="0" smtClean="0"/>
              <a:t> 15  </a:t>
            </a:r>
            <a:r>
              <a:rPr lang="en-US" dirty="0" smtClean="0"/>
              <a:t>hours</a:t>
            </a:r>
            <a:endParaRPr lang="ru-RU" dirty="0" smtClean="0"/>
          </a:p>
          <a:p>
            <a:r>
              <a:rPr lang="en-US" dirty="0" smtClean="0"/>
              <a:t>Sample</a:t>
            </a:r>
            <a:r>
              <a:rPr lang="ru-RU" dirty="0" smtClean="0"/>
              <a:t> 2 </a:t>
            </a:r>
            <a:r>
              <a:rPr lang="en-US" dirty="0" smtClean="0"/>
              <a:t>was not soured</a:t>
            </a:r>
            <a:r>
              <a:rPr lang="ru-RU" dirty="0" smtClean="0"/>
              <a:t> </a:t>
            </a:r>
            <a:r>
              <a:rPr lang="en-US" dirty="0" smtClean="0"/>
              <a:t>and became bitter in 4 days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So we can certainly say that un Sample 1 there are antibiotics and there are no antibiotics in Sample 2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By comparing 2 samples of milk we have defined some properties of milk</a:t>
            </a:r>
            <a:endParaRPr lang="ru-RU" dirty="0" smtClean="0"/>
          </a:p>
          <a:p>
            <a:r>
              <a:rPr lang="en-US" dirty="0" smtClean="0"/>
              <a:t>Fat content</a:t>
            </a:r>
          </a:p>
          <a:p>
            <a:r>
              <a:rPr lang="en-US" dirty="0" smtClean="0"/>
              <a:t>Presence of water</a:t>
            </a:r>
            <a:endParaRPr lang="ru-RU" dirty="0" smtClean="0"/>
          </a:p>
          <a:p>
            <a:r>
              <a:rPr lang="ru-RU" dirty="0" smtClean="0"/>
              <a:t>С</a:t>
            </a:r>
            <a:r>
              <a:rPr lang="en-US" dirty="0" err="1" smtClean="0"/>
              <a:t>ontaining</a:t>
            </a:r>
            <a:r>
              <a:rPr lang="en-US" dirty="0" smtClean="0"/>
              <a:t> of starch</a:t>
            </a:r>
            <a:endParaRPr lang="ru-RU" dirty="0" smtClean="0"/>
          </a:p>
          <a:p>
            <a:r>
              <a:rPr lang="en-US" dirty="0" smtClean="0"/>
              <a:t>Mechanical impurities</a:t>
            </a:r>
            <a:endParaRPr lang="ru-RU" dirty="0" smtClean="0"/>
          </a:p>
          <a:p>
            <a:r>
              <a:rPr lang="en-US" dirty="0" smtClean="0"/>
              <a:t>Presence of</a:t>
            </a:r>
            <a:r>
              <a:rPr lang="ru-RU" dirty="0" smtClean="0"/>
              <a:t> </a:t>
            </a:r>
            <a:r>
              <a:rPr lang="en-US" dirty="0" smtClean="0"/>
              <a:t>antibiotics</a:t>
            </a:r>
            <a:r>
              <a:rPr lang="ru-RU" dirty="0" smtClean="0"/>
              <a:t> </a:t>
            </a:r>
          </a:p>
          <a:p>
            <a:r>
              <a:rPr lang="en-US" dirty="0" smtClean="0"/>
              <a:t>Presence of soda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https://xn--j1ahfl.xn--p1ai/library/issledovanie_kachestva_moloka_v_domashnih_usloviyah_052058.html</a:t>
            </a:r>
            <a:endParaRPr lang="ru-RU" dirty="0" smtClean="0"/>
          </a:p>
          <a:p>
            <a:r>
              <a:rPr lang="en-US" dirty="0" smtClean="0"/>
              <a:t>http://nsportal.ru/ap/library/drugoe/2012/03/02/opredelenie-kachestva-moloka-v-domashnikh-usloviyakh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Detection for fat and quality analyze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simple methods allowing determination of some of the important properties of milk. Suggest an investigation requiring comparison of various milk samples.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With the help of simple methods  investigate the most important properties of milk.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Define the most important properties of milk</a:t>
            </a:r>
            <a:r>
              <a:rPr lang="en-US" dirty="0"/>
              <a:t> </a:t>
            </a:r>
            <a:r>
              <a:rPr lang="en-US" dirty="0" smtClean="0"/>
              <a:t>which can be tested without using special equipment.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materials and substances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Iodine </a:t>
            </a:r>
            <a:endParaRPr lang="ru-RU" dirty="0" smtClean="0"/>
          </a:p>
          <a:p>
            <a:r>
              <a:rPr lang="en-US" dirty="0" smtClean="0"/>
              <a:t>Litmus </a:t>
            </a:r>
            <a:r>
              <a:rPr lang="ru-RU" dirty="0" smtClean="0"/>
              <a:t> </a:t>
            </a:r>
            <a:r>
              <a:rPr lang="en-US" dirty="0" smtClean="0"/>
              <a:t>test paper </a:t>
            </a:r>
            <a:endParaRPr lang="ru-RU" dirty="0" smtClean="0"/>
          </a:p>
          <a:p>
            <a:r>
              <a:rPr lang="en-US" dirty="0" smtClean="0"/>
              <a:t>cotton filter </a:t>
            </a:r>
          </a:p>
          <a:p>
            <a:r>
              <a:rPr lang="en-US" smtClean="0"/>
              <a:t>Ethanol </a:t>
            </a:r>
            <a:endParaRPr lang="ru-RU" dirty="0" smtClean="0"/>
          </a:p>
          <a:p>
            <a:r>
              <a:rPr lang="en-US" dirty="0" smtClean="0"/>
              <a:t>Glasses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en-US" dirty="0" smtClean="0"/>
              <a:t>2 various milk samples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tests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of added water</a:t>
            </a:r>
            <a:endParaRPr lang="ru-RU" dirty="0" smtClean="0"/>
          </a:p>
          <a:p>
            <a:r>
              <a:rPr lang="en-US" dirty="0" smtClean="0"/>
              <a:t>Presence of starch</a:t>
            </a:r>
            <a:endParaRPr lang="ru-RU" dirty="0" smtClean="0"/>
          </a:p>
          <a:p>
            <a:r>
              <a:rPr lang="en-US" dirty="0" smtClean="0"/>
              <a:t>Mechanical impurities</a:t>
            </a:r>
            <a:endParaRPr lang="ru-RU" dirty="0" smtClean="0"/>
          </a:p>
          <a:p>
            <a:r>
              <a:rPr lang="en-US" dirty="0" smtClean="0"/>
              <a:t>Presence of</a:t>
            </a:r>
            <a:r>
              <a:rPr lang="ru-RU" dirty="0" smtClean="0"/>
              <a:t> </a:t>
            </a:r>
            <a:r>
              <a:rPr lang="en-US" dirty="0" smtClean="0"/>
              <a:t>antibiotics</a:t>
            </a:r>
            <a:r>
              <a:rPr lang="ru-RU" dirty="0" smtClean="0"/>
              <a:t> </a:t>
            </a:r>
          </a:p>
          <a:p>
            <a:r>
              <a:rPr lang="en-US" dirty="0" smtClean="0"/>
              <a:t>Presence of soda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conditions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tests were conducted under the room temperature.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test, the purity of milk samples is tested.</a:t>
            </a:r>
          </a:p>
          <a:p>
            <a:r>
              <a:rPr lang="en-US" dirty="0" smtClean="0"/>
              <a:t>Cotton filters are used to pass the milk samples through. </a:t>
            </a:r>
          </a:p>
          <a:p>
            <a:r>
              <a:rPr lang="en-US" dirty="0" smtClean="0"/>
              <a:t>If there are particles left on the cotton filter, the milk does not comply with the standards of purity. But in the photo there are no visible particles.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Detecting mechanical impurities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469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12. Milk </vt:lpstr>
      <vt:lpstr>Problem</vt:lpstr>
      <vt:lpstr>Aim</vt:lpstr>
      <vt:lpstr>Task</vt:lpstr>
      <vt:lpstr>Processing materials and substances</vt:lpstr>
      <vt:lpstr>Types of tests</vt:lpstr>
      <vt:lpstr>Tests conditions</vt:lpstr>
      <vt:lpstr>Test 1</vt:lpstr>
      <vt:lpstr>Detecting mechanical impurities </vt:lpstr>
      <vt:lpstr>Test 2</vt:lpstr>
      <vt:lpstr>Detection for soda</vt:lpstr>
      <vt:lpstr>Test 3</vt:lpstr>
      <vt:lpstr>Detection for starch</vt:lpstr>
      <vt:lpstr>Test 4</vt:lpstr>
      <vt:lpstr>Detection for water presence</vt:lpstr>
      <vt:lpstr>Detection of antibiotics </vt:lpstr>
      <vt:lpstr>Conclusion</vt:lpstr>
      <vt:lpstr>References</vt:lpstr>
      <vt:lpstr>Detection for fat and quality analyze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Молоко</dc:title>
  <dc:creator>Шилихин Максим</dc:creator>
  <cp:lastModifiedBy>Шилихин Максим</cp:lastModifiedBy>
  <cp:revision>109</cp:revision>
  <dcterms:created xsi:type="dcterms:W3CDTF">2017-05-01T09:37:09Z</dcterms:created>
  <dcterms:modified xsi:type="dcterms:W3CDTF">2017-06-28T04:39:55Z</dcterms:modified>
</cp:coreProperties>
</file>