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7" r:id="rId5"/>
    <p:sldId id="268" r:id="rId6"/>
    <p:sldId id="271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70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8E734-8A4A-486D-93E6-736C6FB764BF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C9E6A-4506-4A0B-8EF9-A481681C4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58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4F75-C3CD-4087-9765-B36C7D3721E0}" type="datetime1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AAA-61C7-455C-83B8-206E26829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58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06BE-5CBF-4B47-BA24-C5615ECC8FC3}" type="datetime1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AAA-61C7-455C-83B8-206E26829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01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F2A-CE82-441D-85EA-BDF9B6E17D46}" type="datetime1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AAA-61C7-455C-83B8-206E26829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22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2420-0749-4174-9A90-BE8188A6741D}" type="datetime1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AAA-61C7-455C-83B8-206E26829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1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DAE5-ADEB-4C81-A5D2-72D319442F26}" type="datetime1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AAA-61C7-455C-83B8-206E26829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52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031B-859F-4C65-89FF-56B2BE3F73DB}" type="datetime1">
              <a:rPr lang="ru-RU" smtClean="0"/>
              <a:t>30.06.2017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AAA-61C7-455C-83B8-206E26829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47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C124-BC55-4522-9D90-243FDD971E8E}" type="datetime1">
              <a:rPr lang="ru-RU" smtClean="0"/>
              <a:t>30.06.2017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AAA-61C7-455C-83B8-206E26829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70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49D6-8D0B-474A-9F35-74E5A3C44C54}" type="datetime1">
              <a:rPr lang="ru-RU" smtClean="0"/>
              <a:t>30.06.2017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AAA-61C7-455C-83B8-206E26829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33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0595-C03E-4B04-BFFF-258F8E590B7D}" type="datetime1">
              <a:rPr lang="ru-RU" smtClean="0"/>
              <a:t>30.06.2017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AAA-61C7-455C-83B8-206E26829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26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A252-5E55-433F-A62B-47CEC9660ADC}" type="datetime1">
              <a:rPr lang="ru-RU" smtClean="0"/>
              <a:t>30.06.2017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AAA-61C7-455C-83B8-206E26829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65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6C52-1656-4194-B26E-23E19BA2AF25}" type="datetime1">
              <a:rPr lang="ru-RU" smtClean="0"/>
              <a:t>30.06.2017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AAA-61C7-455C-83B8-206E26829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8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CB9BC-F1B1-4FF8-8A8F-E9C357CEB11B}" type="datetime1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D3AAA-61C7-455C-83B8-206E26829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13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t.ru/" TargetMode="External"/><Relationship Id="rId2" Type="http://schemas.openxmlformats.org/officeDocument/2006/relationships/hyperlink" Target="http://www.wikipedia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Problem </a:t>
            </a:r>
            <a:r>
              <a:rPr lang="ru-RU" dirty="0" smtClean="0"/>
              <a:t>№</a:t>
            </a:r>
            <a:r>
              <a:rPr lang="en-US" dirty="0" smtClean="0"/>
              <a:t>7</a:t>
            </a:r>
            <a:br>
              <a:rPr lang="en-US" dirty="0" smtClean="0"/>
            </a:br>
            <a:r>
              <a:rPr lang="en-US" dirty="0" smtClean="0"/>
              <a:t>“Growing through asphalt”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AAA-61C7-455C-83B8-206E268294B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28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AAA-61C7-455C-83B8-206E268294B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74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have used peanut sprouts to know which mass plants can lift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AAA-61C7-455C-83B8-206E268294B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45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69817"/>
            <a:ext cx="10515600" cy="953589"/>
          </a:xfrm>
        </p:spPr>
        <p:txBody>
          <a:bodyPr/>
          <a:lstStyle/>
          <a:p>
            <a:r>
              <a:rPr lang="en-US" dirty="0" smtClean="0"/>
              <a:t>Growing of seeds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8" b="8038"/>
          <a:stretch>
            <a:fillRect/>
          </a:stretch>
        </p:blipFill>
        <p:spPr>
          <a:xfrm>
            <a:off x="1380309" y="1345261"/>
            <a:ext cx="9431383" cy="45201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6087292"/>
            <a:ext cx="3932237" cy="317274"/>
          </a:xfrm>
        </p:spPr>
        <p:txBody>
          <a:bodyPr/>
          <a:lstStyle/>
          <a:p>
            <a:r>
              <a:rPr lang="en-US" dirty="0" smtClean="0"/>
              <a:t>First day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2" t="13509" r="10611" b="15634"/>
          <a:stretch/>
        </p:blipFill>
        <p:spPr>
          <a:xfrm>
            <a:off x="1380309" y="1345261"/>
            <a:ext cx="9431383" cy="452017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AAA-61C7-455C-83B8-206E268294B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32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of seeds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00" y="1690688"/>
            <a:ext cx="9432000" cy="44454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00" y="1690688"/>
            <a:ext cx="9432000" cy="444543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AAA-61C7-455C-83B8-206E268294B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0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Plants can’t grow through asphalt and concrete if there are no cracks in these </a:t>
            </a:r>
            <a:r>
              <a:rPr lang="en-US" dirty="0" smtClean="0"/>
              <a:t>materials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AAA-61C7-455C-83B8-206E268294B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63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www.Wikipedia.com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www.gost.ru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AAA-61C7-455C-83B8-206E268294B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of the problem: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 little plant grow straight up through concrete or asphalt?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AAA-61C7-455C-83B8-206E268294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4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of the problem: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plants grow through asphalt</a:t>
            </a:r>
          </a:p>
          <a:p>
            <a:r>
              <a:rPr lang="en-US" dirty="0" smtClean="0"/>
              <a:t>Find out conditions of growing plants through asphalt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AAA-61C7-455C-83B8-206E268294B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84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Asphalt</a:t>
            </a:r>
            <a:endParaRPr lang="ru-RU" dirty="0"/>
          </a:p>
        </p:txBody>
      </p:sp>
      <p:pic>
        <p:nvPicPr>
          <p:cNvPr id="2056" name="Picture 8" descr="http://p347811.mittwaldserver.info/fileadmin/Pictures/_processed_/2/b/csm_RaP_Sanierung_Betonflaechen_RGB_f2024845f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56665"/>
            <a:ext cx="10515600" cy="428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AAA-61C7-455C-83B8-206E268294B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36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</a:t>
            </a:r>
            <a:endParaRPr lang="ru-RU" dirty="0"/>
          </a:p>
        </p:txBody>
      </p:sp>
      <p:pic>
        <p:nvPicPr>
          <p:cNvPr id="1026" name="Picture 2" descr="http://specialisedconcretinggroup.com.au/images/slider/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94444"/>
            <a:ext cx="10515600" cy="401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AAA-61C7-455C-83B8-206E268294B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11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6" descr="схема тургор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5936"/>
            <a:ext cx="10515600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63886" y="483326"/>
            <a:ext cx="1698171" cy="44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</a:rPr>
              <a:t>Turgor</a:t>
            </a:r>
            <a:endParaRPr lang="ru-RU" sz="280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8800" y="705394"/>
            <a:ext cx="246888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Е</a:t>
            </a:r>
            <a:r>
              <a:rPr lang="en-US" dirty="0" err="1" smtClean="0"/>
              <a:t>xternal</a:t>
            </a:r>
            <a:r>
              <a:rPr lang="en-US" dirty="0" smtClean="0"/>
              <a:t> </a:t>
            </a:r>
            <a:r>
              <a:rPr lang="en-US" dirty="0"/>
              <a:t>environment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74629" y="1162594"/>
            <a:ext cx="2079171" cy="10842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Cell membrane</a:t>
            </a:r>
            <a:r>
              <a:rPr lang="en-US" sz="1600" dirty="0"/>
              <a:t> </a:t>
            </a:r>
            <a:r>
              <a:rPr lang="en-US" sz="1600" dirty="0" smtClean="0"/>
              <a:t>is tough, inextensible</a:t>
            </a:r>
            <a:r>
              <a:rPr lang="ru-RU" sz="1600" dirty="0"/>
              <a:t>,</a:t>
            </a:r>
            <a:r>
              <a:rPr lang="en-US" sz="1600" dirty="0" smtClean="0"/>
              <a:t> </a:t>
            </a:r>
            <a:r>
              <a:rPr lang="en-US" sz="1600" dirty="0"/>
              <a:t>semi-permeable </a:t>
            </a:r>
            <a:r>
              <a:rPr lang="en-US" sz="1600" dirty="0" smtClean="0"/>
              <a:t>membrane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45029" y="5682343"/>
            <a:ext cx="1907177" cy="4946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Water is come into cell because of osmosis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62549" y="2442754"/>
            <a:ext cx="2965268" cy="10058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Cell’s protoplasm. Water with solutes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37314" y="4088674"/>
            <a:ext cx="2991395" cy="8752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Turgor is occurred because of inextensible cell membrane.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34920" y="6176963"/>
            <a:ext cx="238757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osmosis pressure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AAA-61C7-455C-83B8-206E268294B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6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</a:t>
            </a:r>
            <a:r>
              <a:rPr lang="ru-RU" dirty="0" smtClean="0"/>
              <a:t> </a:t>
            </a:r>
            <a:r>
              <a:rPr lang="en-US" dirty="0" smtClean="0"/>
              <a:t>frequent</a:t>
            </a:r>
            <a:r>
              <a:rPr lang="en-US" dirty="0"/>
              <a:t>s</a:t>
            </a:r>
            <a:endParaRPr lang="ru-RU" dirty="0"/>
          </a:p>
        </p:txBody>
      </p:sp>
      <p:pic>
        <p:nvPicPr>
          <p:cNvPr id="6" name="Picture 2" descr="https://pp.vk.me/c638421/v638421260/6b59/Ni8PuVHSE4U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1" r="32109"/>
          <a:stretch/>
        </p:blipFill>
        <p:spPr bwMode="auto">
          <a:xfrm>
            <a:off x="838199" y="1690688"/>
            <a:ext cx="4947687" cy="4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s://pp.vk.me/c638421/v638421260/6b6c/-4dDQ0OcGc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89"/>
          <a:stretch/>
        </p:blipFill>
        <p:spPr bwMode="auto">
          <a:xfrm>
            <a:off x="6465325" y="1690688"/>
            <a:ext cx="4888475" cy="4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AAA-61C7-455C-83B8-206E268294B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80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</a:t>
            </a:r>
            <a:r>
              <a:rPr lang="ru-RU" dirty="0" smtClean="0"/>
              <a:t> </a:t>
            </a:r>
            <a:r>
              <a:rPr lang="en-US" dirty="0" smtClean="0"/>
              <a:t>frequent</a:t>
            </a:r>
            <a:r>
              <a:rPr lang="en-US" dirty="0"/>
              <a:t>s</a:t>
            </a:r>
            <a:endParaRPr lang="ru-RU" dirty="0"/>
          </a:p>
        </p:txBody>
      </p:sp>
      <p:pic>
        <p:nvPicPr>
          <p:cNvPr id="8" name="Picture 2" descr="https://pp.vk.me/c638421/v638421260/6b76/eie1BtB32c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690689"/>
            <a:ext cx="3535539" cy="4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s://pp.vk.me/c638421/v638421260/6b4f/n6sSt_IJrj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646" y="1690689"/>
            <a:ext cx="3749702" cy="4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AAA-61C7-455C-83B8-206E268294B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2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</a:t>
            </a:r>
            <a:r>
              <a:rPr lang="ru-RU" dirty="0" smtClean="0"/>
              <a:t> </a:t>
            </a:r>
            <a:r>
              <a:rPr lang="en-US" dirty="0" smtClean="0"/>
              <a:t>frequent</a:t>
            </a:r>
            <a:r>
              <a:rPr lang="en-US" dirty="0"/>
              <a:t>s</a:t>
            </a:r>
            <a:endParaRPr lang="ru-RU" dirty="0"/>
          </a:p>
        </p:txBody>
      </p:sp>
      <p:pic>
        <p:nvPicPr>
          <p:cNvPr id="6" name="Picture 2" descr="https://pp.vk.me/c638421/v638421260/6b9e/9W6kFcorZy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90688"/>
            <a:ext cx="3536999" cy="4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s://pp.vk.me/c638421/v638421260/6bc5/9rmwkqr8sD0.jpg"/>
          <p:cNvPicPr>
            <a:picLocks noChangeAspect="1" noChangeArrowheads="1"/>
          </p:cNvPicPr>
          <p:nvPr/>
        </p:nvPicPr>
        <p:blipFill rotWithShape="1">
          <a:blip r:embed="rId3"/>
          <a:srcRect l="319" t="158" r="-319" b="12312"/>
          <a:stretch/>
        </p:blipFill>
        <p:spPr bwMode="auto">
          <a:xfrm>
            <a:off x="6670539" y="1690688"/>
            <a:ext cx="4683261" cy="4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AAA-61C7-455C-83B8-206E268294B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77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145</Words>
  <Application>Microsoft Office PowerPoint</Application>
  <PresentationFormat>Широкоэкранный</PresentationFormat>
  <Paragraphs>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Problem №7 “Growing through asphalt”</vt:lpstr>
      <vt:lpstr>Text of the problem:</vt:lpstr>
      <vt:lpstr>Aims of the problem:</vt:lpstr>
      <vt:lpstr>Asphalt</vt:lpstr>
      <vt:lpstr>Concrete</vt:lpstr>
      <vt:lpstr>Презентация PowerPoint</vt:lpstr>
      <vt:lpstr>Observed frequents</vt:lpstr>
      <vt:lpstr>Observed frequents</vt:lpstr>
      <vt:lpstr>Observed frequents</vt:lpstr>
      <vt:lpstr>Experiment</vt:lpstr>
      <vt:lpstr>Experiment</vt:lpstr>
      <vt:lpstr>Growing of seeds</vt:lpstr>
      <vt:lpstr>Growing of seeds</vt:lpstr>
      <vt:lpstr>Conclusion:</vt:lpstr>
      <vt:lpstr>Resources: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№7 “Growing through asphlat”</dc:title>
  <dc:creator>Пользователь</dc:creator>
  <cp:lastModifiedBy>Пользователь</cp:lastModifiedBy>
  <cp:revision>30</cp:revision>
  <dcterms:created xsi:type="dcterms:W3CDTF">2017-06-26T08:53:18Z</dcterms:created>
  <dcterms:modified xsi:type="dcterms:W3CDTF">2017-06-30T03:26:40Z</dcterms:modified>
</cp:coreProperties>
</file>