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  <p:sldId id="258" r:id="rId3"/>
    <p:sldId id="257" r:id="rId4"/>
    <p:sldId id="283" r:id="rId5"/>
    <p:sldId id="291" r:id="rId6"/>
    <p:sldId id="282" r:id="rId7"/>
    <p:sldId id="288" r:id="rId8"/>
    <p:sldId id="293" r:id="rId9"/>
    <p:sldId id="289" r:id="rId10"/>
    <p:sldId id="294" r:id="rId11"/>
    <p:sldId id="292" r:id="rId12"/>
    <p:sldId id="295" r:id="rId13"/>
    <p:sldId id="296" r:id="rId14"/>
    <p:sldId id="297" r:id="rId15"/>
    <p:sldId id="298" r:id="rId16"/>
    <p:sldId id="299" r:id="rId17"/>
    <p:sldId id="300" r:id="rId18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Rockwell Condensed" panose="02060603050405020104" pitchFamily="18" charset="0"/>
      <p:regular r:id="rId27"/>
      <p:bold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0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2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7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9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9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8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1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322084-8620-406A-9DCC-2B1EBC4566BA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3A24C1F-4923-4C87-8F67-C87A5EC6D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16.</a:t>
            </a:r>
            <a:r>
              <a:rPr lang="en-US" dirty="0" smtClean="0"/>
              <a:t>Paper wrinkles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r>
              <a:rPr lang="en-US" baseline="30000" dirty="0" err="1" smtClean="0"/>
              <a:t>th</a:t>
            </a:r>
            <a:r>
              <a:rPr lang="en-US" dirty="0" smtClean="0"/>
              <a:t>  Lyceum</a:t>
            </a:r>
          </a:p>
          <a:p>
            <a:r>
              <a:rPr lang="en-US" dirty="0" err="1" smtClean="0"/>
              <a:t>Zinets</a:t>
            </a:r>
            <a:r>
              <a:rPr lang="en-US" dirty="0" smtClean="0"/>
              <a:t> </a:t>
            </a:r>
            <a:r>
              <a:rPr lang="en-US" dirty="0" err="1" smtClean="0"/>
              <a:t>Anastasiia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Processers, ongoing when paper is wetted anddried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36" y="2121243"/>
            <a:ext cx="7773464" cy="4050957"/>
          </a:xfrm>
        </p:spPr>
        <p:txBody>
          <a:bodyPr/>
          <a:lstStyle/>
          <a:p>
            <a:pPr marL="0" lvl="0" indent="0">
              <a:buNone/>
            </a:pPr>
            <a:r>
              <a:rPr/>
              <a:t>1) filling the space between fibers with water</a:t>
            </a:r>
          </a:p>
          <a:p>
            <a:pPr marL="0" lvl="0" indent="0">
              <a:buNone/>
            </a:pPr>
            <a:r>
              <a:rPr/>
              <a:t>2) absorbing water with amorphic places of microfibrils</a:t>
            </a:r>
          </a:p>
        </p:txBody>
      </p:sp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84632"/>
            <a:ext cx="7815290" cy="372600"/>
          </a:xfrm>
        </p:spPr>
        <p:txBody>
          <a:bodyPr>
            <a:normAutofit fontScale="90000"/>
          </a:bodyPr>
          <a:lstStyle/>
          <a:p>
            <a:pPr algn="just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815290" cy="564360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874065"/>
            <a:ext cx="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175" y="926756"/>
            <a:ext cx="4787593" cy="488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b="0" i="0" u="none"/>
              <a:t>Hypotheses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Paper with  bigger free space between fibers will deform less after getting wet and dry</a:t>
            </a:r>
          </a:p>
        </p:txBody>
      </p:sp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" y="3262183"/>
            <a:ext cx="4572000" cy="2475470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807" y="3278659"/>
            <a:ext cx="4572000" cy="2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4572000" cy="3311610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572000" cy="33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35946"/>
            <a:ext cx="7772400" cy="1609344"/>
          </a:xfrm>
        </p:spPr>
        <p:txBody>
          <a:bodyPr/>
          <a:lstStyle/>
          <a:p>
            <a:r>
              <a:rPr lang="en-US" dirty="0" smtClean="0"/>
              <a:t>Offset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373" y="1437502"/>
            <a:ext cx="9456597" cy="5372965"/>
          </a:xfrm>
        </p:spPr>
        <p:txBody>
          <a:bodyPr/>
          <a:lstStyle/>
          <a:p>
            <a:pPr lvl="0"/>
            <a:r>
              <a:rPr lang="en-US" dirty="0" smtClean="0"/>
              <a:t>20 degree of Celsius                                                85 degree of Celsius</a:t>
            </a:r>
            <a:endParaRPr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44" y="2333075"/>
            <a:ext cx="3559928" cy="2283485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43" y="4616561"/>
            <a:ext cx="3559928" cy="2283485"/>
          </a:xfrm>
          <a:prstGeom prst="rect">
            <a:avLst/>
          </a:prstGeom>
        </p:spPr>
      </p:pic>
      <p:pic>
        <p:nvPicPr>
          <p:cNvPr id="6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0008" y="2333074"/>
            <a:ext cx="3586303" cy="2300403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51330"/>
            <a:ext cx="3534192" cy="22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609344"/>
          </a:xfrm>
        </p:spPr>
        <p:txBody>
          <a:bodyPr/>
          <a:lstStyle/>
          <a:p>
            <a:r>
              <a:rPr lang="en-US" dirty="0" smtClean="0"/>
              <a:t>Filter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772400" cy="490344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20 degree of Celsius                                  85 degree of  Celsius   </a:t>
            </a:r>
            <a:endParaRPr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3786182" cy="2428614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94" y="4505289"/>
            <a:ext cx="3751326" cy="2406256"/>
          </a:xfrm>
          <a:prstGeom prst="rect">
            <a:avLst/>
          </a:prstGeom>
        </p:spPr>
      </p:pic>
      <p:pic>
        <p:nvPicPr>
          <p:cNvPr id="6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111058"/>
            <a:ext cx="3707904" cy="2378403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505289"/>
            <a:ext cx="3563888" cy="22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none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1) we have studied the process of prodacing the paper and made an inference, that the reason of wrinkling of the paper are internal stresses in paper</a:t>
            </a:r>
          </a:p>
          <a:p>
            <a:pPr marL="0" lvl="0" indent="0">
              <a:buNone/>
            </a:pPr>
            <a:r>
              <a:rPr/>
              <a:t>2)  we have studied the structure of cellulose fibers. </a:t>
            </a:r>
          </a:p>
          <a:p>
            <a:pPr marL="0" lvl="0" indent="0">
              <a:buNone/>
            </a:pPr>
            <a:r>
              <a:rPr/>
              <a:t>3) we have made the hypothesis about power of deformation of paper with different density</a:t>
            </a:r>
          </a:p>
          <a:p>
            <a:pPr marL="0" lvl="0" indent="0">
              <a:buNone/>
            </a:pPr>
            <a:r>
              <a:rPr/>
              <a:t>4) we have showed experimentally, that more porosity  paper deforms less, than less porosity in the process of getting wet and dry the paper and explained this phenomenon</a:t>
            </a:r>
          </a:p>
        </p:txBody>
      </p:sp>
    </p:spTree>
    <p:extLst>
      <p:ext uri="{BB962C8B-B14F-4D97-AF65-F5344CB8AC3E}">
        <p14:creationId xmlns:p14="http://schemas.microsoft.com/office/powerpoint/2010/main" val="25082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a piece of paper dries after being wet, it can get wrinkled. Investigate and explain this phenomenon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874065"/>
            <a:ext cx="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Aim of work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/>
              <a:t>To study and to explain the phenomenon of paper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5874065"/>
            <a:ext cx="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84632"/>
            <a:ext cx="7817056" cy="1367481"/>
          </a:xfrm>
        </p:spPr>
        <p:txBody>
          <a:bodyPr>
            <a:normAutofit/>
          </a:bodyPr>
          <a:lstStyle/>
          <a:p>
            <a:pPr algn="just"/>
            <a:r>
              <a:rPr b="0" i="0" u="none"/>
              <a:t>Tasks of 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206" y="1972962"/>
            <a:ext cx="7815994" cy="4599310"/>
          </a:xfrm>
        </p:spPr>
        <p:txBody>
          <a:bodyPr/>
          <a:lstStyle/>
          <a:p>
            <a:pPr marL="0" indent="0">
              <a:buNone/>
            </a:pPr>
            <a:r>
              <a:rPr b="0" i="0" u="none" dirty="0"/>
              <a:t>1) to study the process of  producing the paper and to </a:t>
            </a:r>
            <a:r>
              <a:rPr b="0" i="0" u="none" dirty="0" err="1"/>
              <a:t>indentify</a:t>
            </a:r>
            <a:r>
              <a:rPr b="0" i="0" u="none" dirty="0"/>
              <a:t> factors, which  can cause wrinkling of paper after  getting wet  and dry</a:t>
            </a:r>
            <a:endParaRPr lang="ru-RU" dirty="0"/>
          </a:p>
          <a:p>
            <a:pPr marL="0" indent="0">
              <a:buNone/>
            </a:pPr>
            <a:r>
              <a:rPr b="0" i="0" u="none" dirty="0"/>
              <a:t> 2)  to study the features of polymer state of the main component of paper- </a:t>
            </a:r>
            <a:r>
              <a:rPr b="0" i="0" u="none" dirty="0" err="1"/>
              <a:t>celuloze</a:t>
            </a:r>
            <a:endParaRPr dirty="0"/>
          </a:p>
          <a:p>
            <a:pPr marL="0" indent="0">
              <a:buNone/>
            </a:pPr>
            <a:r>
              <a:rPr b="0" i="0" u="none" dirty="0"/>
              <a:t>3) to propose a hypothesis </a:t>
            </a:r>
            <a:r>
              <a:rPr lang="en-US" b="0" i="0" u="none" dirty="0" smtClean="0"/>
              <a:t> </a:t>
            </a:r>
            <a:endParaRPr b="0" i="0" u="none" dirty="0"/>
          </a:p>
          <a:p>
            <a:pPr marL="0" indent="0">
              <a:buNone/>
            </a:pPr>
            <a:r>
              <a:rPr b="0" i="0" u="none" dirty="0"/>
              <a:t>4) to confirm the hypothesis experiment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5874065"/>
            <a:ext cx="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4" y="12356"/>
            <a:ext cx="7817056" cy="836140"/>
          </a:xfrm>
        </p:spPr>
        <p:txBody>
          <a:bodyPr>
            <a:normAutofit/>
          </a:bodyPr>
          <a:lstStyle/>
          <a:p>
            <a:pPr algn="just"/>
            <a:r>
              <a:rPr b="0" i="0" u="none"/>
              <a:t>The process of  producing the paper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017" y="6895070"/>
            <a:ext cx="1270591" cy="14401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874065"/>
            <a:ext cx="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" y="877329"/>
            <a:ext cx="2466754" cy="1952368"/>
          </a:xfrm>
          <a:prstGeom prst="rect">
            <a:avLst/>
          </a:prstGeom>
        </p:spPr>
      </p:pic>
      <p:pic>
        <p:nvPicPr>
          <p:cNvPr id="6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089" y="881448"/>
            <a:ext cx="2526296" cy="1734064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3321" y="2075935"/>
            <a:ext cx="2904815" cy="1787610"/>
          </a:xfrm>
          <a:prstGeom prst="rect">
            <a:avLst/>
          </a:prstGeom>
        </p:spPr>
      </p:pic>
      <p:pic>
        <p:nvPicPr>
          <p:cNvPr id="9" name="Pictur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6668" y="3583459"/>
            <a:ext cx="2330657" cy="1705232"/>
          </a:xfrm>
          <a:prstGeom prst="rect">
            <a:avLst/>
          </a:prstGeom>
        </p:spPr>
      </p:pic>
      <p:pic>
        <p:nvPicPr>
          <p:cNvPr id="10" name="Pictur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2189" y="5144529"/>
            <a:ext cx="2258356" cy="1713470"/>
          </a:xfrm>
          <a:prstGeom prst="rect">
            <a:avLst/>
          </a:prstGeom>
        </p:spPr>
      </p:pic>
      <p:pic>
        <p:nvPicPr>
          <p:cNvPr id="11" name="Pictur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253" y="4180702"/>
            <a:ext cx="2279621" cy="175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4632"/>
            <a:ext cx="7743852" cy="5154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Cellulose structure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0017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5819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4" y="12356"/>
            <a:ext cx="7817056" cy="836140"/>
          </a:xfrm>
        </p:spPr>
        <p:txBody>
          <a:bodyPr>
            <a:normAutofit/>
          </a:bodyPr>
          <a:lstStyle/>
          <a:p>
            <a:pPr algn="just"/>
            <a:r>
              <a:rPr b="0" i="0" u="none"/>
              <a:t>The process of  producing the paper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017" y="6895070"/>
            <a:ext cx="1270591" cy="14401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874065"/>
            <a:ext cx="5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" y="877329"/>
            <a:ext cx="2466754" cy="1952368"/>
          </a:xfrm>
          <a:prstGeom prst="rect">
            <a:avLst/>
          </a:prstGeom>
        </p:spPr>
      </p:pic>
      <p:pic>
        <p:nvPicPr>
          <p:cNvPr id="6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089" y="881448"/>
            <a:ext cx="2526296" cy="1734064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3321" y="2075935"/>
            <a:ext cx="2904815" cy="1787610"/>
          </a:xfrm>
          <a:prstGeom prst="rect">
            <a:avLst/>
          </a:prstGeom>
        </p:spPr>
      </p:pic>
      <p:pic>
        <p:nvPicPr>
          <p:cNvPr id="9" name="Pictur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6668" y="3583459"/>
            <a:ext cx="2330657" cy="1705232"/>
          </a:xfrm>
          <a:prstGeom prst="rect">
            <a:avLst/>
          </a:prstGeom>
        </p:spPr>
      </p:pic>
      <p:pic>
        <p:nvPicPr>
          <p:cNvPr id="10" name="Pictur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2189" y="5144529"/>
            <a:ext cx="2258356" cy="1713470"/>
          </a:xfrm>
          <a:prstGeom prst="rect">
            <a:avLst/>
          </a:prstGeom>
        </p:spPr>
      </p:pic>
      <p:pic>
        <p:nvPicPr>
          <p:cNvPr id="11" name="Pictur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253" y="4180702"/>
            <a:ext cx="2279621" cy="175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4632"/>
            <a:ext cx="7743852" cy="65835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Структуру бумаги </a:t>
            </a:r>
            <a:br>
              <a:rPr lang="ru-RU" sz="1600" dirty="0" smtClean="0"/>
            </a:br>
            <a:r>
              <a:rPr lang="ru-RU" sz="1600" dirty="0" smtClean="0"/>
              <a:t>на выходе из бумагоделательной машины</a:t>
            </a:r>
            <a:endParaRPr lang="ru-RU" sz="1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858048" cy="52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912</TotalTime>
  <Words>274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Cambria</vt:lpstr>
      <vt:lpstr>Rockwell</vt:lpstr>
      <vt:lpstr>Rockwell Condensed</vt:lpstr>
      <vt:lpstr>Дерево</vt:lpstr>
      <vt:lpstr>16.Paper wrinkles</vt:lpstr>
      <vt:lpstr>Презентация PowerPoint</vt:lpstr>
      <vt:lpstr>Aim of work</vt:lpstr>
      <vt:lpstr>Tasks of work</vt:lpstr>
      <vt:lpstr>The process of  producing the paper </vt:lpstr>
      <vt:lpstr> Cellulose structure</vt:lpstr>
      <vt:lpstr>Презентация PowerPoint</vt:lpstr>
      <vt:lpstr>The process of  producing the paper </vt:lpstr>
      <vt:lpstr>Структуру бумаги  на выходе из бумагоделательной машины</vt:lpstr>
      <vt:lpstr>Processers, ongoing when paper is wetted anddried</vt:lpstr>
      <vt:lpstr>Презентация PowerPoint</vt:lpstr>
      <vt:lpstr>Hypotheses</vt:lpstr>
      <vt:lpstr>Презентация PowerPoint</vt:lpstr>
      <vt:lpstr>Презентация PowerPoint</vt:lpstr>
      <vt:lpstr>Offset paper</vt:lpstr>
      <vt:lpstr>Filter paper</vt:lpstr>
      <vt:lpstr>Conclusion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16.Бумажные морщинки</dc:title>
  <dc:creator>Николай</dc:creator>
  <cp:lastModifiedBy>RePack by Diakov</cp:lastModifiedBy>
  <cp:revision>33</cp:revision>
  <dcterms:created xsi:type="dcterms:W3CDTF">2017-05-02T16:15:24Z</dcterms:created>
  <dcterms:modified xsi:type="dcterms:W3CDTF">2017-06-30T06:51:40Z</dcterms:modified>
</cp:coreProperties>
</file>