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7" r:id="rId11"/>
    <p:sldId id="269" r:id="rId12"/>
    <p:sldId id="274" r:id="rId13"/>
    <p:sldId id="262" r:id="rId14"/>
    <p:sldId id="271" r:id="rId15"/>
    <p:sldId id="275" r:id="rId16"/>
    <p:sldId id="276" r:id="rId17"/>
    <p:sldId id="273" r:id="rId18"/>
    <p:sldId id="266" r:id="rId19"/>
    <p:sldId id="270" r:id="rId20"/>
    <p:sldId id="268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92" autoAdjust="0"/>
    <p:restoredTop sz="94660"/>
  </p:normalViewPr>
  <p:slideViewPr>
    <p:cSldViewPr>
      <p:cViewPr>
        <p:scale>
          <a:sx n="50" d="100"/>
          <a:sy n="50" d="100"/>
        </p:scale>
        <p:origin x="-1474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Команда: П</a:t>
            </a:r>
            <a:r>
              <a:rPr lang="ru-RU" sz="2800" dirty="0" smtClean="0"/>
              <a:t>ятый лицей</a:t>
            </a:r>
          </a:p>
          <a:p>
            <a:r>
              <a:rPr lang="ru-RU" sz="2800" dirty="0" smtClean="0"/>
              <a:t>Давыдов Максим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603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установки </a:t>
            </a:r>
          </a:p>
        </p:txBody>
      </p:sp>
      <p:pic>
        <p:nvPicPr>
          <p:cNvPr id="6146" name="Picture 2" descr="https://pp.userapi.com/c639520/v639520987/1c15b/SbVNkWxNo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8" y="1318564"/>
            <a:ext cx="3112000" cy="553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userapi.com/c639520/v639520987/1c179/tVmJsPmixu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80"/>
          <a:stretch/>
        </p:blipFill>
        <p:spPr bwMode="auto">
          <a:xfrm>
            <a:off x="3145739" y="4441370"/>
            <a:ext cx="5323586" cy="241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p.userapi.com/c639520/v639520987/1c16f/V0WhZpjHM_Q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71" b="29485"/>
          <a:stretch/>
        </p:blipFill>
        <p:spPr bwMode="auto">
          <a:xfrm>
            <a:off x="3128769" y="1721068"/>
            <a:ext cx="5763711" cy="27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33653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10890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установки</a:t>
            </a:r>
          </a:p>
        </p:txBody>
      </p:sp>
      <p:pic>
        <p:nvPicPr>
          <p:cNvPr id="7170" name="Picture 2" descr="https://pp.userapi.com/c639520/v639520987/1c10b/67GqPgY9hm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41"/>
          <a:stretch/>
        </p:blipFill>
        <p:spPr bwMode="auto">
          <a:xfrm>
            <a:off x="0" y="4599258"/>
            <a:ext cx="5364088" cy="22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userapi.com/c639520/v639520987/1c0e3/6C5HBUg1L7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47264"/>
            <a:ext cx="5070210" cy="285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p.userapi.com/c639520/v639520987/1c0c5/6LcQ2TwA3j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30" b="38358"/>
          <a:stretch/>
        </p:blipFill>
        <p:spPr bwMode="auto">
          <a:xfrm>
            <a:off x="5039852" y="1958201"/>
            <a:ext cx="4073790" cy="26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33653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32674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8977544"/>
              </p:ext>
            </p:extLst>
          </p:nvPr>
        </p:nvGraphicFramePr>
        <p:xfrm>
          <a:off x="251520" y="1916832"/>
          <a:ext cx="7408863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/>
                <a:gridCol w="2469621"/>
                <a:gridCol w="246962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 поверхности пластины(см</a:t>
                      </a:r>
                      <a:r>
                        <a:rPr lang="en-US" dirty="0" smtClean="0"/>
                        <a:t>^2)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полученной воды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0.35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0.31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0.28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0.17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Максимальная производительность</a:t>
            </a:r>
            <a:endParaRPr lang="ru-RU" dirty="0"/>
          </a:p>
        </p:txBody>
      </p:sp>
      <p:pic>
        <p:nvPicPr>
          <p:cNvPr id="1026" name="Picture 2" descr="https://pp.userapi.com/c837230/v837230987/49244/JZnl2SVmWn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15" t="6245" r="14621" b="16931"/>
          <a:stretch/>
        </p:blipFill>
        <p:spPr bwMode="auto">
          <a:xfrm>
            <a:off x="7165074" y="4783540"/>
            <a:ext cx="1978926" cy="207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37230/v837230987/491e0/pUkdW3a3Jz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72" t="7819" r="15283" b="6605"/>
          <a:stretch/>
        </p:blipFill>
        <p:spPr bwMode="auto">
          <a:xfrm>
            <a:off x="7308305" y="2597200"/>
            <a:ext cx="1821004" cy="21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4504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64904"/>
            <a:ext cx="8640959" cy="3450696"/>
          </a:xfrm>
        </p:spPr>
        <p:txBody>
          <a:bodyPr/>
          <a:lstStyle/>
          <a:p>
            <a:r>
              <a:rPr lang="ru-RU" dirty="0"/>
              <a:t>Дистиллированной называют воду, почти не содержащую неорганических и органических веществ, получаемую путем перегонки водопроводной воды, т. е.</a:t>
            </a:r>
            <a:r>
              <a:rPr lang="en-US" dirty="0"/>
              <a:t> </a:t>
            </a:r>
            <a:r>
              <a:rPr lang="ru-RU" dirty="0"/>
              <a:t>воду превращают в пар и конденсируют. Для получения дистиллированной воды существуют перегонные кубы различной величины и производительности.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Качество собираемой воды</a:t>
            </a:r>
          </a:p>
        </p:txBody>
      </p:sp>
      <p:pic>
        <p:nvPicPr>
          <p:cNvPr id="3074" name="Picture 2" descr="Картинки по запросу получение дистиллированной во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9120"/>
            <a:ext cx="2392919" cy="237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3653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15503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Качество воды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65580"/>
            <a:ext cx="4032448" cy="53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17374"/>
            <a:ext cx="402991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1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28184" y="2675467"/>
            <a:ext cx="2052216" cy="3450696"/>
          </a:xfrm>
        </p:spPr>
        <p:txBody>
          <a:bodyPr/>
          <a:lstStyle/>
          <a:p>
            <a:r>
              <a:rPr lang="ru-RU" dirty="0" smtClean="0"/>
              <a:t>Жесткость воды – 10 мг/л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воды</a:t>
            </a:r>
            <a:endParaRPr lang="ru-RU" dirty="0"/>
          </a:p>
        </p:txBody>
      </p:sp>
      <p:pic>
        <p:nvPicPr>
          <p:cNvPr id="2050" name="Picture 2" descr="https://pp.userapi.com/c841323/v841323987/82ba/utLeIvkX81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78" y="2636911"/>
            <a:ext cx="5653126" cy="42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81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2348880"/>
            <a:ext cx="4176464" cy="3450696"/>
          </a:xfrm>
        </p:spPr>
        <p:txBody>
          <a:bodyPr/>
          <a:lstStyle/>
          <a:p>
            <a:r>
              <a:rPr lang="ru-RU" dirty="0" smtClean="0"/>
              <a:t>Радиационный фон- 4 </a:t>
            </a:r>
            <a:r>
              <a:rPr lang="ru-RU" dirty="0" err="1" smtClean="0"/>
              <a:t>мкР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воды</a:t>
            </a:r>
            <a:endParaRPr lang="ru-RU" dirty="0"/>
          </a:p>
        </p:txBody>
      </p:sp>
      <p:pic>
        <p:nvPicPr>
          <p:cNvPr id="3074" name="Picture 2" descr="https://pp.userapi.com/c841323/v841323987/8288/SwEGNEpcZ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7413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78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water</a:t>
            </a:r>
            <a:endParaRPr lang="ru-RU" dirty="0"/>
          </a:p>
        </p:txBody>
      </p:sp>
      <p:pic>
        <p:nvPicPr>
          <p:cNvPr id="5122" name="Picture 2" descr="https://upload.wikimedia.org/wikipedia/commons/thumb/6/61/Pharynx_diagram-fr.svg/2000px-Pharynx_diagram-f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673888" cy="4059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21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75467"/>
            <a:ext cx="8568951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As a rule, one science fights lasts for 3 hours. We had collected 0,5ml of water for 30 minutes. So, for 3 hours we will collect 3ml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of the device</a:t>
            </a:r>
            <a:endParaRPr lang="ru-RU" dirty="0"/>
          </a:p>
        </p:txBody>
      </p:sp>
      <p:pic>
        <p:nvPicPr>
          <p:cNvPr id="4" name="Picture 6" descr="https://pp.userapi.com/c639520/v639520987/1c0c5/6LcQ2TwA3j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30" b="38358"/>
          <a:stretch/>
        </p:blipFill>
        <p:spPr bwMode="auto">
          <a:xfrm>
            <a:off x="5039852" y="4205425"/>
            <a:ext cx="4073790" cy="26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p.userapi.com/c639520/v639520987/1c0e3/6C5HBUg1L7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" y="3962710"/>
            <a:ext cx="5070210" cy="285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33653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39694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Efficiency of collecting the water can be increased by several methods</a:t>
            </a:r>
            <a:endParaRPr lang="ru-RU" dirty="0"/>
          </a:p>
          <a:p>
            <a:r>
              <a:rPr lang="en-US" dirty="0" smtClean="0"/>
              <a:t>To collect water in room with </a:t>
            </a:r>
            <a:endParaRPr lang="ru-RU" dirty="0"/>
          </a:p>
          <a:p>
            <a:r>
              <a:rPr lang="ru-RU" dirty="0"/>
              <a:t>Увеличить количество элементов </a:t>
            </a:r>
            <a:r>
              <a:rPr lang="ru-RU" dirty="0" err="1"/>
              <a:t>Пельтье</a:t>
            </a:r>
            <a:endParaRPr lang="ru-RU" dirty="0"/>
          </a:p>
          <a:p>
            <a:r>
              <a:rPr lang="ru-RU" dirty="0"/>
              <a:t>Собирать воду с постоянной частотой высушивая элемент </a:t>
            </a:r>
            <a:r>
              <a:rPr lang="ru-RU" dirty="0" err="1"/>
              <a:t>Пельтье</a:t>
            </a:r>
            <a:endParaRPr lang="ru-RU" dirty="0"/>
          </a:p>
          <a:p>
            <a:r>
              <a:rPr lang="ru-RU" dirty="0"/>
              <a:t>Увеличить площадь пластины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33653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xmlns="" val="29823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8604944" cy="3450696"/>
          </a:xfrm>
        </p:spPr>
        <p:txBody>
          <a:bodyPr/>
          <a:lstStyle/>
          <a:p>
            <a:r>
              <a:rPr lang="ru-RU" dirty="0"/>
              <a:t>Спроектируйте и изготовьте устройство, позволяющее собирать воду путем конденсации ее из воздуха. Определите ее пригодность для питья полученной вашим устройством воды. Какое количество воды можно собрать при помощи вашего устройства в течение одного Научного боя?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Условие (№15)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33653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49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1" cy="3450696"/>
          </a:xfrm>
        </p:spPr>
        <p:txBody>
          <a:bodyPr/>
          <a:lstStyle/>
          <a:p>
            <a:r>
              <a:rPr lang="ru-RU" dirty="0"/>
              <a:t>Воду можно получать из воздуха методом конденсации</a:t>
            </a:r>
          </a:p>
          <a:p>
            <a:r>
              <a:rPr lang="ru-RU" dirty="0"/>
              <a:t>Для охлаждения воздуха можно использовать полупроводники</a:t>
            </a:r>
          </a:p>
          <a:p>
            <a:r>
              <a:rPr lang="ru-RU" dirty="0"/>
              <a:t>Полученная вода пригодна для питья</a:t>
            </a:r>
          </a:p>
          <a:p>
            <a:r>
              <a:rPr lang="ru-RU"/>
              <a:t>Необходимо </a:t>
            </a:r>
            <a:r>
              <a:rPr lang="ru-RU" smtClean="0"/>
              <a:t>примерно 20 </a:t>
            </a:r>
            <a:r>
              <a:rPr lang="ru-RU" dirty="0"/>
              <a:t>таких установок, чтобы обеспечить человека водой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33653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xmlns="" val="7970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75467"/>
            <a:ext cx="8568951" cy="3450696"/>
          </a:xfrm>
        </p:spPr>
        <p:txBody>
          <a:bodyPr/>
          <a:lstStyle/>
          <a:p>
            <a:r>
              <a:rPr lang="en-US" dirty="0"/>
              <a:t>Wikipedia.com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39736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1" cy="3450696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ru-RU" dirty="0"/>
              <a:t>Придумать основную идею (за счет которой собирается вода) устройства</a:t>
            </a:r>
          </a:p>
          <a:p>
            <a:pPr marL="457200" indent="-457200">
              <a:buAutoNum type="arabicParenR"/>
            </a:pPr>
            <a:r>
              <a:rPr lang="ru-RU" dirty="0"/>
              <a:t>Рассмотреть все компоненты устройства</a:t>
            </a:r>
          </a:p>
          <a:p>
            <a:pPr marL="457200" indent="-457200">
              <a:buAutoNum type="arabicParenR"/>
            </a:pPr>
            <a:r>
              <a:rPr lang="ru-RU" dirty="0"/>
              <a:t>Собрать устройство</a:t>
            </a:r>
          </a:p>
          <a:p>
            <a:pPr marL="457200" indent="-457200">
              <a:buAutoNum type="arabicParenR"/>
            </a:pPr>
            <a:r>
              <a:rPr lang="ru-RU" dirty="0"/>
              <a:t>Изучить качество собираемой воды</a:t>
            </a:r>
          </a:p>
          <a:p>
            <a:pPr marL="457200" indent="-457200">
              <a:buAutoNum type="arabicParenR"/>
            </a:pPr>
            <a:r>
              <a:rPr lang="ru-RU" dirty="0"/>
              <a:t>Посчитать производительность установки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33653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5368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64904"/>
            <a:ext cx="8640959" cy="3561259"/>
          </a:xfrm>
        </p:spPr>
        <p:txBody>
          <a:bodyPr/>
          <a:lstStyle/>
          <a:p>
            <a:r>
              <a:rPr lang="ru-RU" dirty="0" smtClean="0"/>
              <a:t>Мы будем конденсировать воду за счет ее охлаждения и последующего осаждения на пластине. Охлаждать мы будем с помощью элемента </a:t>
            </a:r>
            <a:r>
              <a:rPr lang="ru-RU" dirty="0" err="1" smtClean="0"/>
              <a:t>Пельтье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33653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7839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64904"/>
            <a:ext cx="8496943" cy="3450696"/>
          </a:xfrm>
        </p:spPr>
        <p:txBody>
          <a:bodyPr>
            <a:normAutofit lnSpcReduction="10000"/>
          </a:bodyPr>
          <a:lstStyle/>
          <a:p>
            <a:pPr fontAlgn="b"/>
            <a:r>
              <a:rPr lang="ru-RU" dirty="0"/>
              <a:t>Конденсация водяного пара - переход воды из газообразного состояния в жидкое . Для конденсации необходимо, чтобы воздух был в состоянии насыщения водяным паром. Как правило, это состояние наступает при понижении тем-</a:t>
            </a:r>
            <a:r>
              <a:rPr lang="ru-RU" dirty="0" err="1"/>
              <a:t>ры</a:t>
            </a:r>
            <a:r>
              <a:rPr lang="ru-RU" dirty="0"/>
              <a:t> воздуха, а в некоторых случаях – при повышении его влагосодержания. В атмосфере охлаждение воздуха с последующей конденсацией происходит обычно при адиабатическом подъёме, при прохождении воздуха над холодной подстилающей поверхностью и т. д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Конденсация и точка 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33653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4030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Картинки по запросу точка рос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5011" y="2708920"/>
            <a:ext cx="4213153" cy="413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307975" y="2335898"/>
                <a:ext cx="4840089" cy="440547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b="1" dirty="0"/>
                  <a:t>Точка росы</a:t>
                </a:r>
                <a:r>
                  <a:rPr lang="ru-RU" dirty="0"/>
                  <a:t> — это температура, до которой должен охладиться воздух, чтобы содержащийся в нём пар достиг состояния насыщения и начал конденсироваться в </a:t>
                </a:r>
                <a:r>
                  <a:rPr lang="ru-RU" b="1" dirty="0"/>
                  <a:t>росу</a:t>
                </a:r>
                <a:r>
                  <a:rPr lang="ru-RU" dirty="0"/>
                  <a:t>.</a:t>
                </a:r>
              </a:p>
              <a:p>
                <a:pPr marL="0" indent="0">
                  <a:buNone/>
                </a:pPr>
                <a:r>
                  <a:rPr lang="da-DK" dirty="0"/>
                  <a:t>Тр=b((aT/b+T)+lnRH)/a-((aT/b+T)+lnRH);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здесь а=17,27, b=237,7, </a:t>
                </a:r>
                <a:r>
                  <a:rPr lang="ru-RU" b="1" dirty="0"/>
                  <a:t>RH</a:t>
                </a:r>
                <a:r>
                  <a:rPr lang="ru-RU" dirty="0"/>
                  <a:t> – относительная влажность воздуха, выраженная в долях единицы, </a:t>
                </a:r>
                <a:r>
                  <a:rPr lang="ru-RU" b="1" dirty="0" err="1"/>
                  <a:t>Ln</a:t>
                </a:r>
                <a:r>
                  <a:rPr lang="ru-RU" dirty="0"/>
                  <a:t> – натуральный логарифм, </a:t>
                </a:r>
                <a:r>
                  <a:rPr lang="ru-RU" b="1" dirty="0" err="1"/>
                  <a:t>Тр</a:t>
                </a:r>
                <a:r>
                  <a:rPr lang="ru-RU" dirty="0"/>
                  <a:t> – точка росы.</a:t>
                </a:r>
                <a:br>
                  <a:rPr lang="ru-RU" dirty="0"/>
                </a:br>
                <a:r>
                  <a:rPr lang="ru-RU" dirty="0"/>
                  <a:t/>
                </a:r>
                <a:br>
                  <a:rPr lang="ru-RU" dirty="0"/>
                </a:br>
                <a:r>
                  <a:rPr lang="en-US" dirty="0" err="1"/>
                  <a:t>Tp</a:t>
                </a:r>
                <a:r>
                  <a:rPr lang="en-US" dirty="0"/>
                  <a:t> </a:t>
                </a:r>
                <a:r>
                  <a:rPr lang="ru-RU" dirty="0"/>
                  <a:t>примерно 9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975" y="2335898"/>
                <a:ext cx="4840089" cy="4405470"/>
              </a:xfrm>
              <a:blipFill rotWithShape="1">
                <a:blip r:embed="rId3" cstate="print"/>
                <a:stretch>
                  <a:fillRect l="-1639" t="-2213" r="-6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Конденсация и точка росы</a:t>
            </a:r>
          </a:p>
        </p:txBody>
      </p:sp>
      <p:sp>
        <p:nvSpPr>
          <p:cNvPr id="4" name="AutoShape 2" descr="T_{p}={\frac  {b\ \gamma (T,RH)}{a-\gamma (T,RH)}}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T_{p}={\frac  {b\ \gamma (T,RH)}{a-\gamma (T,RH)}},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T_{p}={\frac  {b\ \gamma (T,RH)}{a-\gamma (T,RH)}},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T_{p}={\frac  {b\ \gamma (T,RH)}{a-\gamma (T,RH)}},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T_{p}={\frac  {b\ \gamma (T,RH)}{a-\gamma (T,RH)}},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T_{p}={\frac  {b\ \gamma (T,RH)}{a-\gamma (T,RH)}},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T_{p}={\frac  {b\ \gamma (T,RH)}{a-\gamma (T,RH)}},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433653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6941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88884"/>
            <a:ext cx="8640959" cy="3450696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ru-RU" dirty="0"/>
              <a:t>Блок питания </a:t>
            </a:r>
          </a:p>
          <a:p>
            <a:pPr marL="457200" indent="-457200">
              <a:buAutoNum type="arabicParenR"/>
            </a:pPr>
            <a:r>
              <a:rPr lang="ru-RU" dirty="0"/>
              <a:t>Элемент </a:t>
            </a:r>
            <a:r>
              <a:rPr lang="ru-RU" dirty="0" err="1"/>
              <a:t>Пельтье</a:t>
            </a:r>
            <a:endParaRPr lang="ru-RU" dirty="0"/>
          </a:p>
          <a:p>
            <a:pPr marL="457200" indent="-457200">
              <a:buAutoNum type="arabicParenR"/>
            </a:pPr>
            <a:r>
              <a:rPr lang="ru-RU" dirty="0"/>
              <a:t>Радиатор</a:t>
            </a:r>
          </a:p>
          <a:p>
            <a:pPr marL="457200" indent="-457200">
              <a:buAutoNum type="arabicParenR"/>
            </a:pPr>
            <a:r>
              <a:rPr lang="ru-RU" dirty="0"/>
              <a:t>Шприц (для сбора и измерения объема воды</a:t>
            </a:r>
            <a:r>
              <a:rPr lang="ru-RU" dirty="0" smtClean="0"/>
              <a:t>)</a:t>
            </a:r>
          </a:p>
          <a:p>
            <a:pPr marL="457200" indent="-457200">
              <a:buAutoNum type="arabicParenR"/>
            </a:pPr>
            <a:r>
              <a:rPr lang="ru-RU" dirty="0" smtClean="0"/>
              <a:t>Алюминиевая пластина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Компоненты</a:t>
            </a:r>
          </a:p>
        </p:txBody>
      </p:sp>
      <p:pic>
        <p:nvPicPr>
          <p:cNvPr id="4098" name="Picture 2" descr="C:\Users\Максим\Desktop\DSC_01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19" r="22977"/>
          <a:stretch/>
        </p:blipFill>
        <p:spPr bwMode="auto">
          <a:xfrm rot="5400000">
            <a:off x="6383895" y="4121208"/>
            <a:ext cx="2707026" cy="28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ксим\Desktop\DSC_01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72" r="24844"/>
          <a:stretch/>
        </p:blipFill>
        <p:spPr bwMode="auto">
          <a:xfrm rot="16200000">
            <a:off x="3152836" y="3992794"/>
            <a:ext cx="2608696" cy="310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74857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0330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20888"/>
            <a:ext cx="8496943" cy="3450696"/>
          </a:xfrm>
        </p:spPr>
        <p:txBody>
          <a:bodyPr/>
          <a:lstStyle/>
          <a:p>
            <a:r>
              <a:rPr lang="ru-RU" b="1" dirty="0"/>
              <a:t>Элемент </a:t>
            </a:r>
            <a:r>
              <a:rPr lang="ru-RU" b="1" dirty="0" err="1"/>
              <a:t>Пельтье</a:t>
            </a:r>
            <a:r>
              <a:rPr lang="ru-RU" dirty="0"/>
              <a:t> — это </a:t>
            </a:r>
            <a:r>
              <a:rPr lang="ru-RU" dirty="0" err="1"/>
              <a:t>термоэлектричский</a:t>
            </a:r>
            <a:r>
              <a:rPr lang="ru-RU" dirty="0"/>
              <a:t> преобразователь, принцип действия которого базируется на эффекте </a:t>
            </a:r>
            <a:r>
              <a:rPr lang="ru-RU" dirty="0" err="1"/>
              <a:t>Пельтье</a:t>
            </a:r>
            <a:r>
              <a:rPr lang="ru-RU" dirty="0"/>
              <a:t> — возникновении разности температур при протекании электрического тока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Элемент </a:t>
            </a:r>
            <a:r>
              <a:rPr lang="ru-RU" dirty="0" err="1"/>
              <a:t>Пельтье</a:t>
            </a:r>
            <a:endParaRPr lang="ru-RU" dirty="0"/>
          </a:p>
        </p:txBody>
      </p:sp>
      <p:pic>
        <p:nvPicPr>
          <p:cNvPr id="2050" name="Picture 2" descr="Cellule Peltier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8600" y="5146790"/>
            <a:ext cx="3005400" cy="171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5/51/P-doped_Si.svg/220px-P-doped_Si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92" y="4438531"/>
            <a:ext cx="3024338" cy="241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0/00/N-doped_Si.svg/220px-N-doped_Si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264" y="4438531"/>
            <a:ext cx="3024336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19207" y="58715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18204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75467"/>
            <a:ext cx="8640959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/>
          <a:lstStyle/>
          <a:p>
            <a:r>
              <a:rPr lang="ru-RU" dirty="0"/>
              <a:t>Устройство для получения воды</a:t>
            </a:r>
          </a:p>
        </p:txBody>
      </p:sp>
      <p:pic>
        <p:nvPicPr>
          <p:cNvPr id="5122" name="Picture 2" descr="C:\Users\Максим\Desktop\DSC_01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27"/>
          <a:stretch/>
        </p:blipFill>
        <p:spPr bwMode="auto">
          <a:xfrm>
            <a:off x="3013679" y="3238580"/>
            <a:ext cx="6130321" cy="361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ксим\Desktop\DSC_0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2640" y="3121682"/>
            <a:ext cx="4782487" cy="269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33653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23649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1638</TotalTime>
  <Words>376</Words>
  <Application>Microsoft Office PowerPoint</Application>
  <PresentationFormat>Экран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Слайд 1</vt:lpstr>
      <vt:lpstr>Условие (№15)</vt:lpstr>
      <vt:lpstr>Задачи</vt:lpstr>
      <vt:lpstr>Идея</vt:lpstr>
      <vt:lpstr>Конденсация и точка росы</vt:lpstr>
      <vt:lpstr>Конденсация и точка росы</vt:lpstr>
      <vt:lpstr>Компоненты</vt:lpstr>
      <vt:lpstr>Элемент Пельтье</vt:lpstr>
      <vt:lpstr>Устройство для получения воды</vt:lpstr>
      <vt:lpstr>Работа установки </vt:lpstr>
      <vt:lpstr>Работа установки</vt:lpstr>
      <vt:lpstr>Максимальная производительность</vt:lpstr>
      <vt:lpstr>Качество собираемой воды</vt:lpstr>
      <vt:lpstr>Качество воды</vt:lpstr>
      <vt:lpstr>Качество воды</vt:lpstr>
      <vt:lpstr>Качество воды</vt:lpstr>
      <vt:lpstr>Quality of water</vt:lpstr>
      <vt:lpstr>Efficiency of the device</vt:lpstr>
      <vt:lpstr>conclusions</vt:lpstr>
      <vt:lpstr>Выводы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из воздуха</dc:title>
  <dc:creator>Левашева А.С.</dc:creator>
  <cp:lastModifiedBy>Юлия</cp:lastModifiedBy>
  <cp:revision>36</cp:revision>
  <dcterms:created xsi:type="dcterms:W3CDTF">2017-04-29T10:03:22Z</dcterms:created>
  <dcterms:modified xsi:type="dcterms:W3CDTF">2017-06-29T20:15:52Z</dcterms:modified>
</cp:coreProperties>
</file>