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89471"/>
              </p:ext>
            </p:extLst>
          </p:nvPr>
        </p:nvGraphicFramePr>
        <p:xfrm>
          <a:off x="162257" y="2016201"/>
          <a:ext cx="5829110" cy="471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55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91455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Good explaining of flow chart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Languages problems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Well formulated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very well explained about the </a:t>
                      </a:r>
                      <a:r>
                        <a:rPr lang="en-US"/>
                        <a:t>phenommena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7548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Reviewer presentation – team Awkward Turtles </a:t>
            </a:r>
            <a:r>
              <a:rPr lang="en-US" sz="3200" b="1" dirty="0" smtClean="0"/>
              <a:t>Bulgaria</a:t>
            </a:r>
          </a:p>
          <a:p>
            <a:r>
              <a:rPr lang="en-US" sz="3200" b="1" dirty="0" smtClean="0"/>
              <a:t>All roads lead </a:t>
            </a:r>
            <a:r>
              <a:rPr lang="en-US" sz="3200" b="1" smtClean="0"/>
              <a:t>to Rome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3326" y="1333127"/>
            <a:ext cx="1693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Reporter</a:t>
            </a:r>
            <a:endParaRPr lang="bg-BG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64680"/>
              </p:ext>
            </p:extLst>
          </p:nvPr>
        </p:nvGraphicFramePr>
        <p:xfrm>
          <a:off x="6226412" y="2016201"/>
          <a:ext cx="5688084" cy="44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42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844042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Searched for hypotheses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Didn’t ask more questions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Showed other problems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Haven’t seen the problem with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6412" y="1333127"/>
            <a:ext cx="1907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Irina Valtcheva</cp:lastModifiedBy>
  <cp:revision>7</cp:revision>
  <dcterms:created xsi:type="dcterms:W3CDTF">2018-07-05T17:46:40Z</dcterms:created>
  <dcterms:modified xsi:type="dcterms:W3CDTF">2018-07-11T04:07:01Z</dcterms:modified>
</cp:coreProperties>
</file>