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483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23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142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221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4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69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5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34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18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28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867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8B1C-4F6F-4883-A977-D5FB85D04B78}" type="datetimeFigureOut">
              <a:rPr lang="bg-BG" smtClean="0"/>
              <a:t>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89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10359"/>
              </p:ext>
            </p:extLst>
          </p:nvPr>
        </p:nvGraphicFramePr>
        <p:xfrm>
          <a:off x="162257" y="2016201"/>
          <a:ext cx="5829110" cy="473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555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2914555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Good theoretical model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Pipe not bottle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Didn’t tell about the numbers In the diagram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very well explained the </a:t>
                      </a:r>
                    </a:p>
                    <a:p>
                      <a:r>
                        <a:rPr lang="en-US" dirty="0"/>
                        <a:t>Experiment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33529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326" y="136478"/>
            <a:ext cx="9754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Reviewer presentation – team Awkward Turtles Bulgaria</a:t>
            </a:r>
            <a:endParaRPr lang="bg-BG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493" y="136478"/>
            <a:ext cx="2172003" cy="17814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3326" y="1333127"/>
            <a:ext cx="1693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Reporter</a:t>
            </a:r>
            <a:endParaRPr lang="bg-BG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92354"/>
              </p:ext>
            </p:extLst>
          </p:nvPr>
        </p:nvGraphicFramePr>
        <p:xfrm>
          <a:off x="6226412" y="2016201"/>
          <a:ext cx="5688084" cy="476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42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2844042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Founded mistakes in the presentation.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didn’t help the reporter when you saw he had difficulties.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Three questions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26412" y="1333127"/>
            <a:ext cx="1907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Opponent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95897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Valtcheva</dc:creator>
  <cp:lastModifiedBy>vesco</cp:lastModifiedBy>
  <cp:revision>7</cp:revision>
  <dcterms:created xsi:type="dcterms:W3CDTF">2018-07-05T17:46:40Z</dcterms:created>
  <dcterms:modified xsi:type="dcterms:W3CDTF">2018-07-07T06:50:35Z</dcterms:modified>
</cp:coreProperties>
</file>