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8B1C-4F6F-4883-A977-D5FB85D04B78}" type="datetimeFigureOut">
              <a:rPr lang="bg-BG" smtClean="0"/>
              <a:t>11.7.2018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D2B-8973-4864-A4E5-D3E4329F4C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44836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8B1C-4F6F-4883-A977-D5FB85D04B78}" type="datetimeFigureOut">
              <a:rPr lang="bg-BG" smtClean="0"/>
              <a:t>11.7.2018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D2B-8973-4864-A4E5-D3E4329F4C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12308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8B1C-4F6F-4883-A977-D5FB85D04B78}" type="datetimeFigureOut">
              <a:rPr lang="bg-BG" smtClean="0"/>
              <a:t>11.7.2018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D2B-8973-4864-A4E5-D3E4329F4C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01429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8B1C-4F6F-4883-A977-D5FB85D04B78}" type="datetimeFigureOut">
              <a:rPr lang="bg-BG" smtClean="0"/>
              <a:t>11.7.2018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D2B-8973-4864-A4E5-D3E4329F4C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22217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8B1C-4F6F-4883-A977-D5FB85D04B78}" type="datetimeFigureOut">
              <a:rPr lang="bg-BG" smtClean="0"/>
              <a:t>11.7.2018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D2B-8973-4864-A4E5-D3E4329F4C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045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8B1C-4F6F-4883-A977-D5FB85D04B78}" type="datetimeFigureOut">
              <a:rPr lang="bg-BG" smtClean="0"/>
              <a:t>11.7.2018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D2B-8973-4864-A4E5-D3E4329F4C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66906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8B1C-4F6F-4883-A977-D5FB85D04B78}" type="datetimeFigureOut">
              <a:rPr lang="bg-BG" smtClean="0"/>
              <a:t>11.7.2018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D2B-8973-4864-A4E5-D3E4329F4C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97543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8B1C-4F6F-4883-A977-D5FB85D04B78}" type="datetimeFigureOut">
              <a:rPr lang="bg-BG" smtClean="0"/>
              <a:t>11.7.2018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D2B-8973-4864-A4E5-D3E4329F4C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03471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8B1C-4F6F-4883-A977-D5FB85D04B78}" type="datetimeFigureOut">
              <a:rPr lang="bg-BG" smtClean="0"/>
              <a:t>11.7.2018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D2B-8973-4864-A4E5-D3E4329F4C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2180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8B1C-4F6F-4883-A977-D5FB85D04B78}" type="datetimeFigureOut">
              <a:rPr lang="bg-BG" smtClean="0"/>
              <a:t>11.7.2018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D2B-8973-4864-A4E5-D3E4329F4C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7289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8B1C-4F6F-4883-A977-D5FB85D04B78}" type="datetimeFigureOut">
              <a:rPr lang="bg-BG" smtClean="0"/>
              <a:t>11.7.2018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D2B-8973-4864-A4E5-D3E4329F4C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28674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A8B1C-4F6F-4883-A977-D5FB85D04B78}" type="datetimeFigureOut">
              <a:rPr lang="bg-BG" smtClean="0"/>
              <a:t>11.7.2018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FDD2B-8973-4864-A4E5-D3E4329F4C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28945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90182"/>
              </p:ext>
            </p:extLst>
          </p:nvPr>
        </p:nvGraphicFramePr>
        <p:xfrm>
          <a:off x="353326" y="2016201"/>
          <a:ext cx="11561170" cy="449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0585">
                  <a:extLst>
                    <a:ext uri="{9D8B030D-6E8A-4147-A177-3AD203B41FA5}">
                      <a16:colId xmlns:a16="http://schemas.microsoft.com/office/drawing/2014/main" val="1634416157"/>
                    </a:ext>
                  </a:extLst>
                </a:gridCol>
                <a:gridCol w="5780585">
                  <a:extLst>
                    <a:ext uri="{9D8B030D-6E8A-4147-A177-3AD203B41FA5}">
                      <a16:colId xmlns:a16="http://schemas.microsoft.com/office/drawing/2014/main" val="694243749"/>
                    </a:ext>
                  </a:extLst>
                </a:gridCol>
              </a:tblGrid>
              <a:tr h="416715">
                <a:tc>
                  <a:txBody>
                    <a:bodyPr/>
                    <a:lstStyle/>
                    <a:p>
                      <a:r>
                        <a:rPr lang="en-US" sz="2800" dirty="0"/>
                        <a:t>Strong</a:t>
                      </a:r>
                      <a:r>
                        <a:rPr lang="en-US" sz="2800" baseline="0" dirty="0"/>
                        <a:t> points</a:t>
                      </a:r>
                      <a:endParaRPr lang="bg-BG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Weak points</a:t>
                      </a:r>
                      <a:endParaRPr lang="bg-BG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5031012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Didn’t </a:t>
                      </a:r>
                      <a:r>
                        <a:rPr lang="en-US" dirty="0" err="1"/>
                        <a:t>showen</a:t>
                      </a:r>
                      <a:r>
                        <a:rPr lang="en-US" dirty="0"/>
                        <a:t> importance of length  of </a:t>
                      </a:r>
                      <a:r>
                        <a:rPr lang="en-US" dirty="0" err="1"/>
                        <a:t>nidles</a:t>
                      </a:r>
                      <a:r>
                        <a:rPr lang="en-US" dirty="0"/>
                        <a:t> and the spaces between lines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0472058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too much formulas in the presentation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2102940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441949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423978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7271000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9953181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15297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850671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73763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3326" y="136478"/>
            <a:ext cx="989251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Opponent presentation – team Awkward Turtles </a:t>
            </a:r>
            <a:r>
              <a:rPr lang="en-US" sz="3200" b="1" dirty="0" smtClean="0"/>
              <a:t>Bulgaria</a:t>
            </a:r>
          </a:p>
          <a:p>
            <a:r>
              <a:rPr lang="en-US" b="1" smtClean="0"/>
              <a:t>Buffon’s needle</a:t>
            </a:r>
            <a:endParaRPr lang="en-US" sz="3200" b="1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2493" y="136478"/>
            <a:ext cx="2172003" cy="1781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979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31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Valtcheva</dc:creator>
  <cp:lastModifiedBy>Irina Valtcheva</cp:lastModifiedBy>
  <cp:revision>6</cp:revision>
  <dcterms:created xsi:type="dcterms:W3CDTF">2018-07-05T17:46:40Z</dcterms:created>
  <dcterms:modified xsi:type="dcterms:W3CDTF">2018-07-11T04:05:08Z</dcterms:modified>
</cp:coreProperties>
</file>