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4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21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9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5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34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2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6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89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18782"/>
              </p:ext>
            </p:extLst>
          </p:nvPr>
        </p:nvGraphicFramePr>
        <p:xfrm>
          <a:off x="162257" y="2016201"/>
          <a:ext cx="5829110" cy="449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555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2914555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Theory </a:t>
                      </a:r>
                      <a:r>
                        <a:rPr lang="en-US" dirty="0" err="1"/>
                        <a:t>writed</a:t>
                      </a:r>
                      <a:r>
                        <a:rPr lang="en-US" dirty="0"/>
                        <a:t> and </a:t>
                      </a:r>
                      <a:r>
                        <a:rPr lang="en-US" dirty="0" err="1"/>
                        <a:t>explaned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numbers in the graph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Had an conclusion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</a:t>
                      </a:r>
                      <a:r>
                        <a:rPr lang="en-US" dirty="0" err="1"/>
                        <a:t>visoalisation</a:t>
                      </a:r>
                      <a:r>
                        <a:rPr lang="en-US" dirty="0"/>
                        <a:t> (No photos of the experiment)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Messy presentation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326" y="136478"/>
            <a:ext cx="9754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Reviewer presentation – team Awkward Turtles Bulgaria</a:t>
            </a:r>
            <a:endParaRPr lang="bg-BG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93" y="136478"/>
            <a:ext cx="2172003" cy="17814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3326" y="1333127"/>
            <a:ext cx="1693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Reporter</a:t>
            </a:r>
            <a:endParaRPr lang="bg-BG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87572"/>
              </p:ext>
            </p:extLst>
          </p:nvPr>
        </p:nvGraphicFramePr>
        <p:xfrm>
          <a:off x="6226412" y="2016201"/>
          <a:ext cx="5688084" cy="471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42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2844042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Showed  the mistakes.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Asked questions that was said.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Many questions in the discussion.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They didn’t asked about photos of the experiment.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6412" y="1333127"/>
            <a:ext cx="1907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Opponent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958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Valtcheva</dc:creator>
  <cp:lastModifiedBy>vesco</cp:lastModifiedBy>
  <cp:revision>7</cp:revision>
  <dcterms:created xsi:type="dcterms:W3CDTF">2018-07-05T17:46:40Z</dcterms:created>
  <dcterms:modified xsi:type="dcterms:W3CDTF">2018-07-08T14:14:17Z</dcterms:modified>
</cp:coreProperties>
</file>