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1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37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5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390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3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0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5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8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1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5319-2844-44B8-8159-E1B00744EFC3}" type="datetimeFigureOut">
              <a:rPr lang="en-US" smtClean="0"/>
              <a:t>08-Jul-18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0B977B-0633-49F7-9597-A5D7AD8B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1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C268-8D0D-4B9E-B415-EA46D0787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059" y="850903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/>
              <a:t>22. </a:t>
            </a:r>
            <a:r>
              <a:rPr lang="en-US" sz="9600" b="1" dirty="0" err="1"/>
              <a:t>Montolfiere</a:t>
            </a:r>
            <a:endParaRPr lang="en-US" sz="9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33AB5-EDD6-4874-8929-9B4A18430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88344" y="4248687"/>
            <a:ext cx="9144000" cy="1655762"/>
          </a:xfrm>
        </p:spPr>
        <p:txBody>
          <a:bodyPr/>
          <a:lstStyle/>
          <a:p>
            <a:r>
              <a:rPr lang="en-US" b="1" dirty="0"/>
              <a:t>Team Awkward Turtles Bulgaria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66DC1-1BB1-4880-A53C-02FFA1DA5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8" y="4842447"/>
            <a:ext cx="1780749" cy="1463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99F52-C172-4914-96AD-D12C04B08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53" y="3619497"/>
            <a:ext cx="246909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2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52EC-8C82-4097-95CC-A5C298A9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Summary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1FDE-845B-479C-A625-CBDD8D2FC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Problem statement</a:t>
            </a:r>
          </a:p>
          <a:p>
            <a:r>
              <a:rPr lang="en-US" sz="2800" dirty="0"/>
              <a:t>2. Introduction</a:t>
            </a:r>
          </a:p>
          <a:p>
            <a:r>
              <a:rPr lang="en-US" sz="2800" dirty="0"/>
              <a:t>3. Materials and methods</a:t>
            </a:r>
          </a:p>
          <a:p>
            <a:r>
              <a:rPr lang="en-US" sz="2800" dirty="0"/>
              <a:t>4. Experiment </a:t>
            </a:r>
          </a:p>
          <a:p>
            <a:r>
              <a:rPr lang="en-US" sz="2800" dirty="0"/>
              <a:t>5. Result</a:t>
            </a:r>
          </a:p>
        </p:txBody>
      </p:sp>
    </p:spTree>
    <p:extLst>
      <p:ext uri="{BB962C8B-B14F-4D97-AF65-F5344CB8AC3E}">
        <p14:creationId xmlns:p14="http://schemas.microsoft.com/office/powerpoint/2010/main" val="344616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6BD5-0062-43AB-94A8-11CDFD7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3D729-786B-47E1-BEE9-2299BA14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heat air for a simple hot air balloon, one can even use a heater. Build such a buoyant. Explain the results for you experiments and determine important parameters.</a:t>
            </a:r>
          </a:p>
        </p:txBody>
      </p:sp>
    </p:spTree>
    <p:extLst>
      <p:ext uri="{BB962C8B-B14F-4D97-AF65-F5344CB8AC3E}">
        <p14:creationId xmlns:p14="http://schemas.microsoft.com/office/powerpoint/2010/main" val="409727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2324-1F5E-44CF-8C9B-3E96C9E7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Introduction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C81E9C-F216-4D87-8706-D23BC1625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22" y="1651672"/>
            <a:ext cx="3633777" cy="45967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B46CE-44F9-44A5-8C83-3D1D42EA246C}"/>
              </a:ext>
            </a:extLst>
          </p:cNvPr>
          <p:cNvSpPr txBox="1"/>
          <p:nvPr/>
        </p:nvSpPr>
        <p:spPr>
          <a:xfrm>
            <a:off x="732599" y="2686132"/>
            <a:ext cx="374092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Balloon heats up </a:t>
            </a:r>
          </a:p>
          <a:p>
            <a:r>
              <a:rPr lang="en-US" sz="3200" dirty="0"/>
              <a:t>Balloon rises</a:t>
            </a:r>
          </a:p>
          <a:p>
            <a:r>
              <a:rPr lang="en-US" sz="3200" dirty="0"/>
              <a:t>Lift greater than weight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7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6FCE-5580-4B68-AAFA-F8A35131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9C090-DF01-455A-89BC-BAB0ACE6F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Materials we used:</a:t>
            </a:r>
          </a:p>
          <a:p>
            <a:pPr marL="0" indent="0">
              <a:buNone/>
            </a:pPr>
            <a:r>
              <a:rPr lang="en-US" sz="3200" dirty="0"/>
              <a:t>Electric heater</a:t>
            </a:r>
          </a:p>
          <a:p>
            <a:pPr marL="0" indent="0">
              <a:buNone/>
            </a:pPr>
            <a:r>
              <a:rPr lang="en-US" sz="3200" dirty="0"/>
              <a:t>Threads</a:t>
            </a:r>
          </a:p>
          <a:p>
            <a:pPr marL="0" indent="0">
              <a:buNone/>
            </a:pPr>
            <a:r>
              <a:rPr lang="en-US" sz="3200" dirty="0"/>
              <a:t>Garbage bags</a:t>
            </a:r>
          </a:p>
          <a:p>
            <a:pPr marL="0" indent="0">
              <a:buNone/>
            </a:pPr>
            <a:r>
              <a:rPr lang="en-US" sz="3200" dirty="0" err="1"/>
              <a:t>Toster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26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13B4-FEDB-46F8-ACD5-0A869078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1CA9-E3FA-452B-9169-FD24F6A09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Method: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We put the trash bag </a:t>
            </a:r>
          </a:p>
          <a:p>
            <a:pPr marL="0" indent="0">
              <a:buNone/>
            </a:pPr>
            <a:r>
              <a:rPr lang="en-US" sz="2800" dirty="0"/>
              <a:t>on the </a:t>
            </a:r>
            <a:r>
              <a:rPr lang="en-US" sz="2800" dirty="0" err="1"/>
              <a:t>toster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The type of the </a:t>
            </a:r>
          </a:p>
          <a:p>
            <a:pPr marL="0" indent="0">
              <a:buNone/>
            </a:pPr>
            <a:r>
              <a:rPr lang="en-US" sz="2800" dirty="0"/>
              <a:t>experiment is </a:t>
            </a:r>
          </a:p>
          <a:p>
            <a:pPr marL="0" indent="0">
              <a:buNone/>
            </a:pPr>
            <a:r>
              <a:rPr lang="en-US" sz="2800" dirty="0"/>
              <a:t> convection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09477-BAA2-44BB-86CD-62171AC54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0" y="1930400"/>
            <a:ext cx="524256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0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A018-50EF-487B-BA5A-543EB0CD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D81A-744C-43EA-AF37-9B3B4298B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time that the </a:t>
            </a:r>
            <a:r>
              <a:rPr lang="en-US" sz="3600" dirty="0" err="1"/>
              <a:t>ballon</a:t>
            </a:r>
            <a:r>
              <a:rPr lang="en-US" sz="3600" dirty="0"/>
              <a:t> </a:t>
            </a:r>
            <a:r>
              <a:rPr lang="en-US" sz="3600" dirty="0" err="1"/>
              <a:t>rised</a:t>
            </a:r>
            <a:r>
              <a:rPr lang="en-US" sz="3600" dirty="0"/>
              <a:t> up was 18.026 secs</a:t>
            </a:r>
          </a:p>
        </p:txBody>
      </p:sp>
    </p:spTree>
    <p:extLst>
      <p:ext uri="{BB962C8B-B14F-4D97-AF65-F5344CB8AC3E}">
        <p14:creationId xmlns:p14="http://schemas.microsoft.com/office/powerpoint/2010/main" val="301570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86DCE7-0580-4B74-AF8C-6649C95F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005" y="2108200"/>
            <a:ext cx="8596668" cy="1320800"/>
          </a:xfrm>
        </p:spPr>
        <p:txBody>
          <a:bodyPr/>
          <a:lstStyle/>
          <a:p>
            <a:r>
              <a:rPr lang="en-US" dirty="0"/>
              <a:t>Thank you for you attention!</a:t>
            </a:r>
          </a:p>
        </p:txBody>
      </p:sp>
    </p:spTree>
    <p:extLst>
      <p:ext uri="{BB962C8B-B14F-4D97-AF65-F5344CB8AC3E}">
        <p14:creationId xmlns:p14="http://schemas.microsoft.com/office/powerpoint/2010/main" val="37884620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123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22. Montolfiere</vt:lpstr>
      <vt:lpstr>Summary </vt:lpstr>
      <vt:lpstr>Problem statement</vt:lpstr>
      <vt:lpstr>Introduction</vt:lpstr>
      <vt:lpstr>Materials and methods</vt:lpstr>
      <vt:lpstr>Materials and methods</vt:lpstr>
      <vt:lpstr>Results </vt:lpstr>
      <vt:lpstr>Thank you for you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 Montolfiere</dc:title>
  <dc:creator>vesco</dc:creator>
  <cp:lastModifiedBy>vesco</cp:lastModifiedBy>
  <cp:revision>5</cp:revision>
  <dcterms:created xsi:type="dcterms:W3CDTF">2018-07-08T12:07:51Z</dcterms:created>
  <dcterms:modified xsi:type="dcterms:W3CDTF">2018-07-08T13:45:09Z</dcterms:modified>
</cp:coreProperties>
</file>