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8.7.2018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2462"/>
              </p:ext>
            </p:extLst>
          </p:nvPr>
        </p:nvGraphicFramePr>
        <p:xfrm>
          <a:off x="353326" y="2016201"/>
          <a:ext cx="11561170" cy="426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58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578058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Well explained theory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 said why there is no bubbles on yeast.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 err="1"/>
                        <a:t>Visoalisation</a:t>
                      </a:r>
                      <a:r>
                        <a:rPr lang="en-US" dirty="0"/>
                        <a:t>  on the experiment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89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 presentation – team Awkward Turtles Bulgaria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vesco</cp:lastModifiedBy>
  <cp:revision>4</cp:revision>
  <dcterms:created xsi:type="dcterms:W3CDTF">2018-07-05T17:46:40Z</dcterms:created>
  <dcterms:modified xsi:type="dcterms:W3CDTF">2018-07-08T14:57:39Z</dcterms:modified>
</cp:coreProperties>
</file>