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5" autoAdjust="0"/>
    <p:restoredTop sz="94643"/>
  </p:normalViewPr>
  <p:slideViewPr>
    <p:cSldViewPr>
      <p:cViewPr varScale="1">
        <p:scale>
          <a:sx n="69" d="100"/>
          <a:sy n="69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1C94A0-5FDC-4558-8819-95130E259CC1}" type="datetimeFigureOut">
              <a:rPr lang="ru-RU" smtClean="0"/>
              <a:pPr/>
              <a:t>09.07.2018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8149194-FB6C-4842-870E-07D685B969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push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43408" cy="1181104"/>
          </a:xfrm>
        </p:spPr>
        <p:txBody>
          <a:bodyPr>
            <a:normAutofit fontScale="85000" lnSpcReduction="20000"/>
          </a:bodyPr>
          <a:lstStyle/>
          <a:p>
            <a:pPr algn="l">
              <a:lnSpc>
                <a:spcPct val="120000"/>
              </a:lnSpc>
            </a:pPr>
            <a:r>
              <a:rPr lang="de-DE" sz="2300" dirty="0">
                <a:latin typeface="Tunga" pitchFamily="34" charset="0"/>
                <a:cs typeface="Tunga" pitchFamily="34" charset="0"/>
              </a:rPr>
              <a:t>IYNT 2018</a:t>
            </a:r>
          </a:p>
          <a:p>
            <a:pPr algn="l">
              <a:lnSpc>
                <a:spcPct val="120000"/>
              </a:lnSpc>
            </a:pPr>
            <a:r>
              <a:rPr lang="de-DE" sz="2300" dirty="0">
                <a:latin typeface="Tunga" pitchFamily="34" charset="0"/>
                <a:cs typeface="Tunga" pitchFamily="34" charset="0"/>
              </a:rPr>
              <a:t>TEAM OF BELARUS</a:t>
            </a:r>
          </a:p>
          <a:p>
            <a:pPr algn="l">
              <a:lnSpc>
                <a:spcPct val="120000"/>
              </a:lnSpc>
            </a:pPr>
            <a:r>
              <a:rPr lang="de-DE" sz="2300" dirty="0" err="1">
                <a:latin typeface="Tunga" pitchFamily="34" charset="0"/>
                <a:cs typeface="Tunga" pitchFamily="34" charset="0"/>
              </a:rPr>
              <a:t>opponent</a:t>
            </a:r>
            <a:r>
              <a:rPr lang="be-BY" sz="2300" dirty="0" smtClean="0">
                <a:latin typeface="Tunga" pitchFamily="34" charset="0"/>
                <a:cs typeface="Tunga" pitchFamily="34" charset="0"/>
              </a:rPr>
              <a:t>: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maria</a:t>
            </a:r>
            <a:r>
              <a:rPr lang="en-US" sz="2300" dirty="0" smtClean="0">
                <a:latin typeface="Tunga" pitchFamily="34" charset="0"/>
                <a:cs typeface="Tunga" pitchFamily="34" charset="0"/>
              </a:rPr>
              <a:t> </a:t>
            </a:r>
            <a:r>
              <a:rPr lang="en-US" sz="2300" dirty="0" err="1" smtClean="0">
                <a:latin typeface="Tunga" pitchFamily="34" charset="0"/>
                <a:cs typeface="Tunga" pitchFamily="34" charset="0"/>
              </a:rPr>
              <a:t>zhuiko</a:t>
            </a:r>
            <a:endParaRPr lang="ru-RU" sz="2000" dirty="0">
              <a:cs typeface="Tunga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Opposition to the problem </a:t>
            </a:r>
            <a:r>
              <a:rPr lang="ru-RU" dirty="0" smtClean="0"/>
              <a:t>№</a:t>
            </a:r>
            <a:r>
              <a:rPr lang="en-US" dirty="0" smtClean="0"/>
              <a:t>9</a:t>
            </a:r>
            <a:br>
              <a:rPr lang="en-US" dirty="0" smtClean="0"/>
            </a:br>
            <a:r>
              <a:rPr lang="ru-RU" dirty="0" smtClean="0"/>
              <a:t>«</a:t>
            </a:r>
            <a:r>
              <a:rPr lang="en-US" dirty="0" smtClean="0"/>
              <a:t>Bottle tone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108725"/>
      </p:ext>
    </p:extLst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STRENGTHS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Good theoretical model;</a:t>
            </a:r>
          </a:p>
          <a:p>
            <a:r>
              <a:rPr lang="en-US" dirty="0" smtClean="0"/>
              <a:t>Researched parameters:</a:t>
            </a:r>
          </a:p>
          <a:p>
            <a:pPr marL="0" indent="0">
              <a:buNone/>
            </a:pPr>
            <a:r>
              <a:rPr lang="en-US" dirty="0" smtClean="0"/>
              <a:t>        Effective volume;</a:t>
            </a:r>
          </a:p>
          <a:p>
            <a:pPr marL="0" indent="0">
              <a:buNone/>
            </a:pPr>
            <a:r>
              <a:rPr lang="en-US" dirty="0" smtClean="0"/>
              <a:t>        Length of the neck;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smtClean="0"/>
              <a:t>parameters were not researched;</a:t>
            </a:r>
          </a:p>
          <a:p>
            <a:r>
              <a:rPr lang="en-US" dirty="0" smtClean="0"/>
              <a:t>Only frequency, nothing about the volume of the sound;</a:t>
            </a:r>
          </a:p>
          <a:p>
            <a:r>
              <a:rPr lang="en-US" dirty="0" smtClean="0"/>
              <a:t>No velocity, volume investigation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Reporter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t>STRENGHTS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WEAKNESSES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Noticed affection of the mouth blowing (humidity);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Didn’t noticed some important points (diameter, shape, velocity)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Opponent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Discussion points were not visualized on the slide.</a:t>
            </a:r>
          </a:p>
          <a:p>
            <a:r>
              <a:rPr lang="en-US" dirty="0" smtClean="0"/>
              <a:t>Some missed points:  volume of the sound, neck diameter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6267042"/>
      </p:ext>
    </p:extLst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Thank</a:t>
            </a:r>
            <a:r>
              <a:rPr lang="be-BY" dirty="0"/>
              <a:t> </a:t>
            </a:r>
            <a:r>
              <a:rPr lang="en-US" dirty="0"/>
              <a:t>you for attention!</a:t>
            </a:r>
            <a:endParaRPr lang="ru-RU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</TotalTime>
  <Words>112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Georgia</vt:lpstr>
      <vt:lpstr>Tunga</vt:lpstr>
      <vt:lpstr>Wingdings</vt:lpstr>
      <vt:lpstr>Wingdings 2</vt:lpstr>
      <vt:lpstr>Официальная</vt:lpstr>
      <vt:lpstr>Opposition to the problem №9 «Bottle tone»</vt:lpstr>
      <vt:lpstr>Problem statement</vt:lpstr>
      <vt:lpstr>The Reporter</vt:lpstr>
      <vt:lpstr>The Opponent</vt:lpstr>
      <vt:lpstr>Discussion</vt:lpstr>
      <vt:lpstr>Thank you for attention!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Opposition to the problem № «»</dc:title>
  <dc:creator>Arina</dc:creator>
  <cp:lastModifiedBy>Владимир Шимборский</cp:lastModifiedBy>
  <cp:revision>16</cp:revision>
  <dcterms:created xsi:type="dcterms:W3CDTF">2016-06-14T19:06:44Z</dcterms:created>
  <dcterms:modified xsi:type="dcterms:W3CDTF">2018-07-09T08:30:03Z</dcterms:modified>
</cp:coreProperties>
</file>