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62226" autoAdjust="0"/>
  </p:normalViewPr>
  <p:slideViewPr>
    <p:cSldViewPr snapToGrid="0" showGuides="1">
      <p:cViewPr varScale="1">
        <p:scale>
          <a:sx n="44" d="100"/>
          <a:sy n="44" d="100"/>
        </p:scale>
        <p:origin x="169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183F6-86AD-4B56-855F-686C427CBA4F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58E4B-FB6F-4F2A-91AC-03860D575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510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afternoon, dear ladies and gentlemen. My name is Kseniya Shymborskaya, I’m the representative of the Belarusian team and I’m glad to present you my review for the problem number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58E4B-FB6F-4F2A-91AC-03860D5750F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480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start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wth</a:t>
            </a:r>
            <a:r>
              <a:rPr lang="en-US" baseline="0" dirty="0" smtClean="0"/>
              <a:t> the report  </a:t>
            </a:r>
          </a:p>
          <a:p>
            <a:r>
              <a:rPr lang="en-US" baseline="0" dirty="0" smtClean="0"/>
              <a:t> (explanation,</a:t>
            </a:r>
          </a:p>
          <a:p>
            <a:r>
              <a:rPr lang="en-US" baseline="0" dirty="0" smtClean="0"/>
              <a:t> theoretical model, </a:t>
            </a:r>
          </a:p>
          <a:p>
            <a:r>
              <a:rPr lang="en-US" baseline="0" dirty="0" smtClean="0"/>
              <a:t>formulas,</a:t>
            </a:r>
          </a:p>
          <a:p>
            <a:r>
              <a:rPr lang="en-US" baseline="0" dirty="0" smtClean="0"/>
              <a:t> graphs, </a:t>
            </a:r>
          </a:p>
          <a:p>
            <a:r>
              <a:rPr lang="en-US" baseline="0" dirty="0" smtClean="0"/>
              <a:t>amount of experiments (we can can/can’t assume this results as reliable),</a:t>
            </a:r>
          </a:p>
          <a:p>
            <a:r>
              <a:rPr lang="en-US" baseline="0" dirty="0" err="1" smtClean="0"/>
              <a:t>compairing</a:t>
            </a:r>
            <a:r>
              <a:rPr lang="en-US" baseline="0" dirty="0" smtClean="0"/>
              <a:t> theory and experiment (</a:t>
            </a:r>
            <a:r>
              <a:rPr lang="en-US" baseline="0" dirty="0" err="1" smtClean="0"/>
              <a:t>divergency</a:t>
            </a:r>
            <a:r>
              <a:rPr lang="en-US" baseline="0" dirty="0" smtClean="0"/>
              <a:t>), </a:t>
            </a:r>
          </a:p>
          <a:p>
            <a:r>
              <a:rPr lang="en-US" baseline="0" dirty="0" smtClean="0"/>
              <a:t>Parameters</a:t>
            </a:r>
          </a:p>
          <a:p>
            <a:r>
              <a:rPr lang="en-US" baseline="0" dirty="0" smtClean="0"/>
              <a:t>conclusions</a:t>
            </a:r>
          </a:p>
          <a:p>
            <a:endParaRPr lang="en-US" dirty="0" smtClean="0"/>
          </a:p>
          <a:p>
            <a:r>
              <a:rPr lang="ru-RU" dirty="0" err="1" smtClean="0"/>
              <a:t>Шо</a:t>
            </a:r>
            <a:r>
              <a:rPr lang="ru-RU" dirty="0" smtClean="0"/>
              <a:t> исследовал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58E4B-FB6F-4F2A-91AC-03860D5750F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254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ru-RU" baseline="0" dirty="0" smtClean="0"/>
              <a:t>Насколько актуален вопрос</a:t>
            </a:r>
          </a:p>
          <a:p>
            <a:pPr marL="228600" indent="-228600">
              <a:buAutoNum type="arabicParenR"/>
            </a:pPr>
            <a:r>
              <a:rPr lang="ru-RU" baseline="0" dirty="0" smtClean="0"/>
              <a:t>Развилась ли дискуссия</a:t>
            </a:r>
          </a:p>
          <a:p>
            <a:pPr marL="228600" indent="-228600">
              <a:buAutoNum type="arabicParenR"/>
            </a:pPr>
            <a:r>
              <a:rPr lang="ru-RU" baseline="0" dirty="0" smtClean="0"/>
              <a:t>Что ответил репортер</a:t>
            </a:r>
          </a:p>
          <a:p>
            <a:pPr marL="228600" indent="-228600">
              <a:buAutoNum type="arabicParenR"/>
            </a:pPr>
            <a:r>
              <a:rPr lang="ru-RU" baseline="0" dirty="0" smtClean="0"/>
              <a:t>Что думал оппонент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58E4B-FB6F-4F2A-91AC-03860D5750F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829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DB66-59AA-4026-A7DA-4822393FD253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DFD92-885C-4226-B0A0-D1041CFC84A2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2A5AF16-1307-49BE-AE5B-2381BBD531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4" y="0"/>
            <a:ext cx="76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689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DB66-59AA-4026-A7DA-4822393FD253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DFD92-885C-4226-B0A0-D1041CFC84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652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DB66-59AA-4026-A7DA-4822393FD253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DFD92-885C-4226-B0A0-D1041CFC84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26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DB66-59AA-4026-A7DA-4822393FD253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DFD92-885C-4226-B0A0-D1041CFC84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258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DB66-59AA-4026-A7DA-4822393FD253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DFD92-885C-4226-B0A0-D1041CFC84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20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DB66-59AA-4026-A7DA-4822393FD253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DFD92-885C-4226-B0A0-D1041CFC84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530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DB66-59AA-4026-A7DA-4822393FD253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DFD92-885C-4226-B0A0-D1041CFC84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264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DB66-59AA-4026-A7DA-4822393FD253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DFD92-885C-4226-B0A0-D1041CFC84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592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DB66-59AA-4026-A7DA-4822393FD253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DFD92-885C-4226-B0A0-D1041CFC84A2}" type="slidenum">
              <a:rPr lang="ru-RU" smtClean="0"/>
              <a:t>‹#›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2A5AF16-1307-49BE-AE5B-2381BBD531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4" y="0"/>
            <a:ext cx="76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672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DB66-59AA-4026-A7DA-4822393FD253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DFD92-885C-4226-B0A0-D1041CFC84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316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DB66-59AA-4026-A7DA-4822393FD253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DFD92-885C-4226-B0A0-D1041CFC84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851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5DB66-59AA-4026-A7DA-4822393FD253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DFD92-885C-4226-B0A0-D1041CFC84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191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8195" y="849086"/>
            <a:ext cx="106750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ook Antiqua" panose="02040602050305030304" pitchFamily="18" charset="0"/>
              </a:rPr>
              <a:t>Review of the problem </a:t>
            </a:r>
            <a:r>
              <a:rPr lang="ru-RU" sz="4800" dirty="0" smtClean="0">
                <a:latin typeface="Book Antiqua" panose="02040602050305030304" pitchFamily="18" charset="0"/>
              </a:rPr>
              <a:t>№</a:t>
            </a:r>
            <a:r>
              <a:rPr lang="en-US" sz="4800" dirty="0" smtClean="0">
                <a:latin typeface="Book Antiqua" panose="02040602050305030304" pitchFamily="18" charset="0"/>
              </a:rPr>
              <a:t> 1</a:t>
            </a:r>
            <a:endParaRPr lang="ru-RU" sz="4800" dirty="0" smtClean="0">
              <a:latin typeface="Book Antiqua" panose="02040602050305030304" pitchFamily="18" charset="0"/>
            </a:endParaRPr>
          </a:p>
          <a:p>
            <a:pPr algn="ctr"/>
            <a:r>
              <a:rPr lang="ru-RU" sz="4800" dirty="0" smtClean="0">
                <a:latin typeface="Book Antiqua" panose="02040602050305030304" pitchFamily="18" charset="0"/>
              </a:rPr>
              <a:t>«</a:t>
            </a:r>
            <a:r>
              <a:rPr lang="en-US" sz="4800" dirty="0" smtClean="0">
                <a:latin typeface="Book Antiqua" panose="02040602050305030304" pitchFamily="18" charset="0"/>
              </a:rPr>
              <a:t>Buffon’s needle</a:t>
            </a:r>
            <a:r>
              <a:rPr lang="ru-RU" sz="4800" dirty="0" smtClean="0">
                <a:latin typeface="Book Antiqua" panose="02040602050305030304" pitchFamily="18" charset="0"/>
              </a:rPr>
              <a:t>»</a:t>
            </a:r>
            <a:r>
              <a:rPr lang="en-US" sz="4800" dirty="0" smtClean="0">
                <a:latin typeface="Book Antiqua" panose="02040602050305030304" pitchFamily="18" charset="0"/>
              </a:rPr>
              <a:t> </a:t>
            </a:r>
            <a:endParaRPr lang="ru-RU" sz="4800" dirty="0"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46470" y="5626664"/>
            <a:ext cx="75372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Book Antiqua" panose="02040602050305030304" pitchFamily="18" charset="0"/>
              </a:rPr>
              <a:t>Reviewer: Kseniya Shymborskaya</a:t>
            </a:r>
            <a:endParaRPr lang="ru-RU" sz="3200" dirty="0">
              <a:latin typeface="Book Antiqua" panose="020406020503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46470" y="6211439"/>
            <a:ext cx="75372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Book Antiqua" panose="02040602050305030304" pitchFamily="18" charset="0"/>
              </a:rPr>
              <a:t>Team of Belarus</a:t>
            </a:r>
            <a:endParaRPr lang="ru-RU" sz="32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36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424" y="192515"/>
            <a:ext cx="108775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ook Antiqua" panose="02040602050305030304" pitchFamily="18" charset="0"/>
              </a:rPr>
              <a:t>Report</a:t>
            </a:r>
            <a:endParaRPr lang="ru-RU" sz="4800" dirty="0">
              <a:latin typeface="Book Antiqua" panose="0204060205030503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510" y="1222972"/>
            <a:ext cx="47113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Book Antiqua" panose="02040602050305030304" pitchFamily="18" charset="0"/>
              </a:rPr>
              <a:t>Strong points</a:t>
            </a:r>
            <a:endParaRPr lang="ru-RU" sz="4000" b="1" dirty="0" smtClean="0">
              <a:latin typeface="Book Antiqua" panose="02040602050305030304" pitchFamily="18" charset="0"/>
            </a:endParaRPr>
          </a:p>
          <a:p>
            <a:pPr algn="ctr"/>
            <a:endParaRPr lang="en-US" sz="4000" b="1" dirty="0" smtClean="0">
              <a:latin typeface="Book Antiqua" panose="020406020503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Book Antiqua" panose="02040602050305030304" pitchFamily="18" charset="0"/>
              </a:rPr>
              <a:t>Theoretical model;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Book Antiqua" panose="02040602050305030304" pitchFamily="18" charset="0"/>
              </a:rPr>
              <a:t>Different ‘needles’;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Book Antiqua" panose="02040602050305030304" pitchFamily="18" charset="0"/>
              </a:rPr>
              <a:t>Amount of throws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Book Antiqua" panose="020406020503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latin typeface="Book Antiqua" panose="0204060205030503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29249" y="1222972"/>
            <a:ext cx="47113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Book Antiqua" panose="02040602050305030304" pitchFamily="18" charset="0"/>
              </a:rPr>
              <a:t>Weak points</a:t>
            </a:r>
            <a:endParaRPr lang="ru-RU" sz="4000" b="1" dirty="0" smtClean="0">
              <a:latin typeface="Book Antiqua" panose="02040602050305030304" pitchFamily="18" charset="0"/>
            </a:endParaRPr>
          </a:p>
          <a:p>
            <a:pPr algn="ctr"/>
            <a:endParaRPr lang="en-US" sz="4000" b="1" dirty="0" smtClean="0">
              <a:latin typeface="Book Antiqua" panose="020406020503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Book Antiqua" panose="02040602050305030304" pitchFamily="18" charset="0"/>
              </a:rPr>
              <a:t>Explanation;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Book Antiqua" panose="02040602050305030304" pitchFamily="18" charset="0"/>
              </a:rPr>
              <a:t>The way of throwing;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Book Antiqua" panose="02040602050305030304" pitchFamily="18" charset="0"/>
              </a:rPr>
              <a:t>Parameters;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Book Antiqua" panose="02040602050305030304" pitchFamily="18" charset="0"/>
              </a:rPr>
              <a:t>Formula;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Book Antiqua" panose="02040602050305030304" pitchFamily="18" charset="0"/>
              </a:rPr>
              <a:t>Only one case</a:t>
            </a:r>
            <a:endParaRPr lang="ru-RU" sz="3200" dirty="0">
              <a:latin typeface="Book Antiqua" panose="0204060205030503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096000" y="1729577"/>
            <a:ext cx="0" cy="47757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43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424" y="192515"/>
            <a:ext cx="10792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ook Antiqua" panose="02040602050305030304" pitchFamily="18" charset="0"/>
              </a:rPr>
              <a:t>Opposition</a:t>
            </a:r>
            <a:endParaRPr lang="ru-RU" sz="4800" dirty="0">
              <a:latin typeface="Book Antiqua" panose="0204060205030503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24926" y="1366897"/>
            <a:ext cx="106559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 Antiqua" panose="02040602050305030304" pitchFamily="18" charset="0"/>
              </a:rPr>
              <a:t>Opponent’s questions: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Book Antiqua" panose="02040602050305030304" pitchFamily="18" charset="0"/>
              </a:rPr>
              <a:t>What would happen if you hadn’t kept the line spacing the same?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Book Antiqua" panose="02040602050305030304" pitchFamily="18" charset="0"/>
              </a:rPr>
              <a:t>What affect could variables have e.g. drop height and angle?</a:t>
            </a:r>
            <a:endParaRPr lang="en-US" sz="3200" dirty="0">
              <a:latin typeface="Book Antiqua" panose="02040602050305030304" pitchFamily="18" charset="0"/>
            </a:endParaRPr>
          </a:p>
          <a:p>
            <a:endParaRPr lang="ru-RU" sz="32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50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0726" y="3013502"/>
            <a:ext cx="10823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ook Antiqua" panose="02040602050305030304" pitchFamily="18" charset="0"/>
              </a:rPr>
              <a:t>Thank you for your attention</a:t>
            </a:r>
            <a:endParaRPr lang="ru-RU" sz="4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78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170</Words>
  <Application>Microsoft Office PowerPoint</Application>
  <PresentationFormat>Широкоэкранный</PresentationFormat>
  <Paragraphs>41</Paragraphs>
  <Slides>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Book Antiqua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 Шимборский</dc:creator>
  <cp:lastModifiedBy>Владимир Шимборский</cp:lastModifiedBy>
  <cp:revision>11</cp:revision>
  <dcterms:created xsi:type="dcterms:W3CDTF">2018-07-06T09:49:33Z</dcterms:created>
  <dcterms:modified xsi:type="dcterms:W3CDTF">2018-07-06T12:31:56Z</dcterms:modified>
</cp:coreProperties>
</file>