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1C94A0-5FDC-4558-8819-95130E259CC1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1C94A0-5FDC-4558-8819-95130E259CC1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1C94A0-5FDC-4558-8819-95130E259CC1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sh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643438" y="5214950"/>
            <a:ext cx="4343408" cy="1181104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</a:pPr>
            <a:r>
              <a:rPr lang="de-DE" sz="2300" dirty="0" smtClean="0">
                <a:latin typeface="Tunga" pitchFamily="34" charset="0"/>
                <a:cs typeface="Tunga" pitchFamily="34" charset="0"/>
              </a:rPr>
              <a:t>IYNT 2018</a:t>
            </a:r>
          </a:p>
          <a:p>
            <a:pPr algn="l">
              <a:lnSpc>
                <a:spcPct val="120000"/>
              </a:lnSpc>
            </a:pPr>
            <a:r>
              <a:rPr lang="de-DE" sz="2300" dirty="0" smtClean="0">
                <a:latin typeface="Tunga" pitchFamily="34" charset="0"/>
                <a:cs typeface="Tunga" pitchFamily="34" charset="0"/>
              </a:rPr>
              <a:t>TEAM OF BELARUS</a:t>
            </a:r>
          </a:p>
          <a:p>
            <a:pPr algn="l">
              <a:lnSpc>
                <a:spcPct val="120000"/>
              </a:lnSpc>
            </a:pPr>
            <a:r>
              <a:rPr lang="de-DE" sz="2300" dirty="0" err="1" smtClean="0">
                <a:latin typeface="Tunga" pitchFamily="34" charset="0"/>
                <a:cs typeface="Tunga" pitchFamily="34" charset="0"/>
              </a:rPr>
              <a:t>opponent</a:t>
            </a:r>
            <a:r>
              <a:rPr lang="be-BY" sz="2300" dirty="0" smtClean="0">
                <a:latin typeface="Tunga" pitchFamily="34" charset="0"/>
                <a:cs typeface="Tunga" pitchFamily="34" charset="0"/>
              </a:rPr>
              <a:t>: </a:t>
            </a:r>
            <a:r>
              <a:rPr lang="en-US" sz="2300" dirty="0" err="1" smtClean="0">
                <a:latin typeface="Tunga" pitchFamily="34" charset="0"/>
                <a:cs typeface="Tunga" pitchFamily="34" charset="0"/>
              </a:rPr>
              <a:t>KoSTYUSHEVSKAYA</a:t>
            </a:r>
            <a:r>
              <a:rPr lang="en-US" sz="2300" dirty="0" smtClean="0">
                <a:latin typeface="Tunga" pitchFamily="34" charset="0"/>
                <a:cs typeface="Tunga" pitchFamily="34" charset="0"/>
              </a:rPr>
              <a:t> ARINA</a:t>
            </a:r>
            <a:endParaRPr lang="ru-RU" sz="2300" dirty="0" smtClean="0">
              <a:latin typeface="Tunga" pitchFamily="34" charset="0"/>
              <a:cs typeface="Tunga" pitchFamily="34" charset="0"/>
            </a:endParaRPr>
          </a:p>
          <a:p>
            <a:pPr algn="l"/>
            <a:endParaRPr lang="ru-RU" sz="2000" dirty="0">
              <a:cs typeface="Tunga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Opposition to the problem </a:t>
            </a:r>
            <a:r>
              <a:rPr lang="ru-RU" dirty="0" smtClean="0"/>
              <a:t>№</a:t>
            </a:r>
            <a:r>
              <a:rPr lang="en-US" dirty="0" smtClean="0"/>
              <a:t>14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en-US" dirty="0" smtClean="0"/>
              <a:t>Dendrochronology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smtClean="0"/>
              <a:t>STRENGTHS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part.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smtClean="0"/>
              <a:t>STRENGHTS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Experimental part.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for discussion.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572000"/>
          </a:xfrm>
        </p:spPr>
        <p:txBody>
          <a:bodyPr/>
          <a:lstStyle/>
          <a:p>
            <a:pPr marL="571500" indent="-571500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1772816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Whkjn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be-BY" dirty="0" smtClean="0"/>
              <a:t> </a:t>
            </a:r>
            <a:r>
              <a:rPr lang="en-US" dirty="0" smtClean="0"/>
              <a:t>you for attention!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</TotalTime>
  <Words>35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Georgia</vt:lpstr>
      <vt:lpstr>Tunga</vt:lpstr>
      <vt:lpstr>Wingdings</vt:lpstr>
      <vt:lpstr>Wingdings 2</vt:lpstr>
      <vt:lpstr>Официальная</vt:lpstr>
      <vt:lpstr>Opposition to the problem №14 «Dendrochronology»</vt:lpstr>
      <vt:lpstr>Theoretical part.</vt:lpstr>
      <vt:lpstr>Experimental part.</vt:lpstr>
      <vt:lpstr>Points for discussion.</vt:lpstr>
      <vt:lpstr>Thank you for attention!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 to the problem № «»</dc:title>
  <dc:creator>Arina</dc:creator>
  <cp:lastModifiedBy>Владимир Шимборский</cp:lastModifiedBy>
  <cp:revision>12</cp:revision>
  <dcterms:created xsi:type="dcterms:W3CDTF">2016-06-14T19:06:44Z</dcterms:created>
  <dcterms:modified xsi:type="dcterms:W3CDTF">2018-07-11T08:18:50Z</dcterms:modified>
</cp:coreProperties>
</file>