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61" r:id="rId2"/>
    <p:sldId id="256" r:id="rId3"/>
    <p:sldId id="257" r:id="rId4"/>
    <p:sldId id="258" r:id="rId5"/>
    <p:sldId id="259" r:id="rId6"/>
    <p:sldId id="260"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2" autoAdjust="0"/>
    <p:restoredTop sz="94660"/>
  </p:normalViewPr>
  <p:slideViewPr>
    <p:cSldViewPr>
      <p:cViewPr>
        <p:scale>
          <a:sx n="90" d="100"/>
          <a:sy n="90" d="100"/>
        </p:scale>
        <p:origin x="-122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8F1C94A0-5FDC-4558-8819-95130E259CC1}" type="datetimeFigureOut">
              <a:rPr lang="ru-RU" smtClean="0"/>
              <a:pPr/>
              <a:t>08.07.2018</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8149194-FB6C-4842-870E-07D685B9692E}" type="slidenum">
              <a:rPr lang="ru-RU" smtClean="0"/>
              <a:pPr/>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transition>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F1C94A0-5FDC-4558-8819-95130E259CC1}" type="datetimeFigureOut">
              <a:rPr lang="ru-RU" smtClean="0"/>
              <a:pPr/>
              <a:t>08.07.2018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8149194-FB6C-4842-870E-07D685B9692E}"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08149194-FB6C-4842-870E-07D685B9692E}" type="slidenum">
              <a:rPr lang="ru-RU" smtClean="0"/>
              <a:pPr/>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F1C94A0-5FDC-4558-8819-95130E259CC1}" type="datetimeFigureOut">
              <a:rPr lang="ru-RU" smtClean="0"/>
              <a:pPr/>
              <a:t>08.07.2018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transition>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8F1C94A0-5FDC-4558-8819-95130E259CC1}" type="datetimeFigureOut">
              <a:rPr lang="ru-RU" smtClean="0"/>
              <a:pPr/>
              <a:t>08.07.2018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08149194-FB6C-4842-870E-07D685B9692E}" type="slidenum">
              <a:rPr lang="ru-RU" smtClean="0"/>
              <a:pPr/>
              <a:t>‹#›</a:t>
            </a:fld>
            <a:endParaRPr lang="ru-RU"/>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transition>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dirty="0"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a:p>
        </p:txBody>
      </p:sp>
      <p:sp>
        <p:nvSpPr>
          <p:cNvPr id="4" name="Дата 3"/>
          <p:cNvSpPr>
            <a:spLocks noGrp="1"/>
          </p:cNvSpPr>
          <p:nvPr>
            <p:ph type="dt" sz="half" idx="10"/>
          </p:nvPr>
        </p:nvSpPr>
        <p:spPr/>
        <p:txBody>
          <a:bodyPr/>
          <a:lstStyle/>
          <a:p>
            <a:fld id="{8F1C94A0-5FDC-4558-8819-95130E259CC1}" type="datetimeFigureOut">
              <a:rPr lang="ru-RU" smtClean="0"/>
              <a:pPr/>
              <a:t>08.07.2018</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8149194-FB6C-4842-870E-07D685B9692E}" type="slidenum">
              <a:rPr lang="ru-RU" smtClean="0"/>
              <a:pPr/>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dirty="0" smtClean="0"/>
              <a:t>Образец заголовка</a:t>
            </a:r>
            <a:endParaRPr kumimoji="0" lang="en-US" dirty="0"/>
          </a:p>
        </p:txBody>
      </p:sp>
    </p:spTree>
  </p:cSld>
  <p:clrMapOvr>
    <a:overrideClrMapping bg1="lt1" tx1="dk1" bg2="lt2" tx2="dk2" accent1="accent1" accent2="accent2" accent3="accent3" accent4="accent4" accent5="accent5" accent6="accent6" hlink="hlink" folHlink="folHlink"/>
  </p:clrMapOvr>
  <p:transition>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8F1C94A0-5FDC-4558-8819-95130E259CC1}" type="datetimeFigureOut">
              <a:rPr lang="ru-RU" smtClean="0"/>
              <a:pPr/>
              <a:t>08.07.2018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8149194-FB6C-4842-870E-07D685B9692E}" type="slidenum">
              <a:rPr lang="ru-RU" smtClean="0"/>
              <a:pPr/>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transition>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8F1C94A0-5FDC-4558-8819-95130E259CC1}" type="datetimeFigureOut">
              <a:rPr lang="ru-RU" smtClean="0"/>
              <a:pPr/>
              <a:t>08.07.2018</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08149194-FB6C-4842-870E-07D685B9692E}" type="slidenum">
              <a:rPr lang="ru-RU" smtClean="0"/>
              <a:pPr/>
              <a:t>‹#›</a:t>
            </a:fld>
            <a:endParaRPr lang="ru-RU"/>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transition>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8F1C94A0-5FDC-4558-8819-95130E259CC1}" type="datetimeFigureOut">
              <a:rPr lang="ru-RU" smtClean="0"/>
              <a:pPr/>
              <a:t>08.07.2018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08149194-FB6C-4842-870E-07D685B9692E}" type="slidenum">
              <a:rPr lang="ru-RU" smtClean="0"/>
              <a:pPr/>
              <a:t>‹#›</a:t>
            </a:fld>
            <a:endParaRPr lang="ru-RU"/>
          </a:p>
        </p:txBody>
      </p:sp>
    </p:spTree>
  </p:cSld>
  <p:clrMapOvr>
    <a:masterClrMapping/>
  </p:clrMapOvr>
  <p:transition>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8F1C94A0-5FDC-4558-8819-95130E259CC1}" type="datetimeFigureOut">
              <a:rPr lang="ru-RU" smtClean="0"/>
              <a:pPr/>
              <a:t>08.07.2018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8149194-FB6C-4842-870E-07D685B9692E}" type="slidenum">
              <a:rPr lang="ru-RU" smtClean="0"/>
              <a:pPr/>
              <a:t>‹#›</a:t>
            </a:fld>
            <a:endParaRPr lang="ru-RU"/>
          </a:p>
        </p:txBody>
      </p:sp>
    </p:spTree>
  </p:cSld>
  <p:clrMapOvr>
    <a:masterClrMapping/>
  </p:clrMapOvr>
  <p:transition>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8149194-FB6C-4842-870E-07D685B9692E}" type="slidenum">
              <a:rPr lang="ru-RU" smtClean="0"/>
              <a:pPr/>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8F1C94A0-5FDC-4558-8819-95130E259CC1}" type="datetimeFigureOut">
              <a:rPr lang="ru-RU" smtClean="0"/>
              <a:pPr/>
              <a:t>08.07.2018</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a:p>
        </p:txBody>
      </p:sp>
    </p:spTree>
  </p:cSld>
  <p:clrMapOvr>
    <a:overrideClrMapping bg1="lt1" tx1="dk1" bg2="lt2" tx2="dk2" accent1="accent1" accent2="accent2" accent3="accent3" accent4="accent4" accent5="accent5" accent6="accent6" hlink="hlink" folHlink="folHlink"/>
  </p:clrMapOvr>
  <p:transition>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08149194-FB6C-4842-870E-07D685B9692E}" type="slidenum">
              <a:rPr lang="ru-RU" smtClean="0"/>
              <a:pPr/>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8F1C94A0-5FDC-4558-8819-95130E259CC1}" type="datetimeFigureOut">
              <a:rPr lang="ru-RU" smtClean="0"/>
              <a:pPr/>
              <a:t>08.07.2018</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a:p>
        </p:txBody>
      </p:sp>
    </p:spTree>
  </p:cSld>
  <p:clrMapOvr>
    <a:masterClrMapping/>
  </p:clrMapOvr>
  <p:transition>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F1C94A0-5FDC-4558-8819-95130E259CC1}" type="datetimeFigureOut">
              <a:rPr lang="ru-RU" smtClean="0"/>
              <a:pPr/>
              <a:t>08.07.2018</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8149194-FB6C-4842-870E-07D685B9692E}" type="slidenum">
              <a:rPr lang="ru-RU" smtClean="0"/>
              <a:pPr/>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push/>
  </p:transition>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rmAutofit/>
          </a:bodyPr>
          <a:lstStyle/>
          <a:p>
            <a:r>
              <a:rPr lang="en-US" dirty="0" smtClean="0"/>
              <a:t>Statement</a:t>
            </a:r>
            <a:endParaRPr lang="ru-RU" dirty="0"/>
          </a:p>
        </p:txBody>
      </p:sp>
      <p:sp>
        <p:nvSpPr>
          <p:cNvPr id="8" name="Объект 7"/>
          <p:cNvSpPr>
            <a:spLocks noGrp="1"/>
          </p:cNvSpPr>
          <p:nvPr>
            <p:ph sz="quarter" idx="1"/>
          </p:nvPr>
        </p:nvSpPr>
        <p:spPr/>
        <p:txBody>
          <a:bodyPr/>
          <a:lstStyle/>
          <a:p>
            <a:r>
              <a:rPr lang="en-US" dirty="0" smtClean="0"/>
              <a:t>Determine the lung volume of a human with the best possible precision. Is it possible to detect differences in lung capacities for each member of your team? Is it lung capacities for each member of your team? Is it possible to apply your method to determine the lung volume of your opponent during the Science Fight? </a:t>
            </a:r>
            <a:endParaRPr lang="ru-RU" dirty="0"/>
          </a:p>
        </p:txBody>
      </p:sp>
    </p:spTree>
    <p:extLst>
      <p:ext uri="{BB962C8B-B14F-4D97-AF65-F5344CB8AC3E}">
        <p14:creationId xmlns:p14="http://schemas.microsoft.com/office/powerpoint/2010/main" val="3479587072"/>
      </p:ext>
    </p:extLst>
  </p:cSld>
  <p:clrMapOvr>
    <a:masterClrMapping/>
  </p:clrMapOvr>
  <p:transition>
    <p:pu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одзаголовок 7"/>
          <p:cNvSpPr>
            <a:spLocks noGrp="1"/>
          </p:cNvSpPr>
          <p:nvPr>
            <p:ph type="subTitle" idx="1"/>
          </p:nvPr>
        </p:nvSpPr>
        <p:spPr>
          <a:xfrm>
            <a:off x="4643438" y="5214950"/>
            <a:ext cx="4343408" cy="1181104"/>
          </a:xfrm>
        </p:spPr>
        <p:txBody>
          <a:bodyPr>
            <a:normAutofit fontScale="70000" lnSpcReduction="20000"/>
          </a:bodyPr>
          <a:lstStyle/>
          <a:p>
            <a:pPr algn="l">
              <a:lnSpc>
                <a:spcPct val="120000"/>
              </a:lnSpc>
            </a:pPr>
            <a:r>
              <a:rPr lang="de-DE" sz="2300" dirty="0" smtClean="0">
                <a:latin typeface="Tunga" pitchFamily="34" charset="0"/>
                <a:cs typeface="Tunga" pitchFamily="34" charset="0"/>
              </a:rPr>
              <a:t>IYNT 201</a:t>
            </a:r>
          </a:p>
          <a:p>
            <a:pPr algn="l">
              <a:lnSpc>
                <a:spcPct val="120000"/>
              </a:lnSpc>
            </a:pPr>
            <a:r>
              <a:rPr lang="de-DE" sz="2300" dirty="0" smtClean="0">
                <a:latin typeface="Tunga" pitchFamily="34" charset="0"/>
                <a:cs typeface="Tunga" pitchFamily="34" charset="0"/>
              </a:rPr>
              <a:t>TEAM OF BELARUS</a:t>
            </a:r>
          </a:p>
          <a:p>
            <a:pPr algn="l">
              <a:lnSpc>
                <a:spcPct val="120000"/>
              </a:lnSpc>
            </a:pPr>
            <a:r>
              <a:rPr lang="de-DE" sz="2300" dirty="0" smtClean="0">
                <a:latin typeface="Tunga" pitchFamily="34" charset="0"/>
                <a:cs typeface="Tunga" pitchFamily="34" charset="0"/>
              </a:rPr>
              <a:t>Opponent</a:t>
            </a:r>
            <a:r>
              <a:rPr lang="en-US" sz="2300" dirty="0" smtClean="0">
                <a:latin typeface="Tunga" pitchFamily="34" charset="0"/>
                <a:cs typeface="Tunga" pitchFamily="34" charset="0"/>
              </a:rPr>
              <a:t>:</a:t>
            </a:r>
            <a:r>
              <a:rPr lang="ru-RU" sz="2300" dirty="0" smtClean="0">
                <a:latin typeface="Tunga" pitchFamily="34" charset="0"/>
                <a:cs typeface="Tunga" pitchFamily="34" charset="0"/>
              </a:rPr>
              <a:t> </a:t>
            </a:r>
            <a:r>
              <a:rPr lang="en-US" sz="2300" dirty="0" err="1" smtClean="0">
                <a:latin typeface="Tunga" pitchFamily="34" charset="0"/>
                <a:cs typeface="Tunga" pitchFamily="34" charset="0"/>
              </a:rPr>
              <a:t>Svintilova</a:t>
            </a:r>
            <a:r>
              <a:rPr lang="en-US" sz="2300" dirty="0" smtClean="0">
                <a:latin typeface="Tunga" pitchFamily="34" charset="0"/>
                <a:cs typeface="Tunga" pitchFamily="34" charset="0"/>
              </a:rPr>
              <a:t> </a:t>
            </a:r>
            <a:r>
              <a:rPr lang="en-US" sz="2300" dirty="0" err="1" smtClean="0">
                <a:latin typeface="Tunga" pitchFamily="34" charset="0"/>
                <a:cs typeface="Tunga" pitchFamily="34" charset="0"/>
              </a:rPr>
              <a:t>anastasia</a:t>
            </a:r>
            <a:endParaRPr lang="ru-RU" sz="2000" dirty="0">
              <a:cs typeface="Tunga" pitchFamily="34" charset="0"/>
            </a:endParaRPr>
          </a:p>
        </p:txBody>
      </p:sp>
      <p:sp>
        <p:nvSpPr>
          <p:cNvPr id="6" name="Заголовок 5"/>
          <p:cNvSpPr>
            <a:spLocks noGrp="1"/>
          </p:cNvSpPr>
          <p:nvPr>
            <p:ph type="ctrTitle"/>
          </p:nvPr>
        </p:nvSpPr>
        <p:spPr/>
        <p:txBody>
          <a:bodyPr>
            <a:normAutofit fontScale="90000"/>
          </a:bodyPr>
          <a:lstStyle/>
          <a:p>
            <a:r>
              <a:rPr lang="en-US" dirty="0" smtClean="0"/>
              <a:t>Opposition to the problem </a:t>
            </a:r>
            <a:r>
              <a:rPr lang="ru-RU" dirty="0" smtClean="0"/>
              <a:t>№</a:t>
            </a:r>
            <a:r>
              <a:rPr lang="en-US" dirty="0" smtClean="0"/>
              <a:t> 21</a:t>
            </a:r>
            <a:r>
              <a:rPr lang="ru-RU" dirty="0" smtClean="0"/>
              <a:t/>
            </a:r>
            <a:br>
              <a:rPr lang="ru-RU" dirty="0" smtClean="0"/>
            </a:br>
            <a:r>
              <a:rPr lang="ru-RU" dirty="0" smtClean="0"/>
              <a:t>«</a:t>
            </a:r>
            <a:r>
              <a:rPr lang="en-US" dirty="0" smtClean="0"/>
              <a:t>Lung Volume</a:t>
            </a:r>
            <a:r>
              <a:rPr lang="ru-RU" dirty="0" smtClean="0"/>
              <a:t>»</a:t>
            </a:r>
            <a:endParaRPr lang="ru-RU" dirty="0"/>
          </a:p>
        </p:txBody>
      </p:sp>
    </p:spTree>
  </p:cSld>
  <p:clrMapOvr>
    <a:masterClrMapping/>
  </p:clrMapOvr>
  <p:transition>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idx="1"/>
          </p:nvPr>
        </p:nvSpPr>
        <p:spPr/>
        <p:txBody>
          <a:bodyPr/>
          <a:lstStyle/>
          <a:p>
            <a:r>
              <a:rPr smtClean="0"/>
              <a:t>STRENGTHS</a:t>
            </a:r>
            <a:endParaRPr lang="ru-RU" dirty="0"/>
          </a:p>
        </p:txBody>
      </p:sp>
      <p:sp>
        <p:nvSpPr>
          <p:cNvPr id="7" name="Текст 6"/>
          <p:cNvSpPr>
            <a:spLocks noGrp="1"/>
          </p:cNvSpPr>
          <p:nvPr>
            <p:ph type="body" sz="half" idx="3"/>
          </p:nvPr>
        </p:nvSpPr>
        <p:spPr/>
        <p:txBody>
          <a:bodyPr/>
          <a:lstStyle/>
          <a:p>
            <a:r>
              <a:rPr lang="en-US" dirty="0" smtClean="0"/>
              <a:t>WEAKNESSES</a:t>
            </a:r>
            <a:endParaRPr lang="ru-RU" dirty="0"/>
          </a:p>
        </p:txBody>
      </p:sp>
      <p:sp>
        <p:nvSpPr>
          <p:cNvPr id="6" name="Содержимое 5"/>
          <p:cNvSpPr>
            <a:spLocks noGrp="1"/>
          </p:cNvSpPr>
          <p:nvPr>
            <p:ph sz="quarter" idx="2"/>
          </p:nvPr>
        </p:nvSpPr>
        <p:spPr/>
        <p:txBody>
          <a:bodyPr/>
          <a:lstStyle/>
          <a:p>
            <a:endParaRPr lang="ru-RU" dirty="0"/>
          </a:p>
        </p:txBody>
      </p:sp>
      <p:sp>
        <p:nvSpPr>
          <p:cNvPr id="8" name="Содержимое 7"/>
          <p:cNvSpPr>
            <a:spLocks noGrp="1"/>
          </p:cNvSpPr>
          <p:nvPr>
            <p:ph sz="quarter" idx="4"/>
          </p:nvPr>
        </p:nvSpPr>
        <p:spPr/>
        <p:txBody>
          <a:bodyPr/>
          <a:lstStyle/>
          <a:p>
            <a:r>
              <a:rPr lang="en-US" dirty="0" smtClean="0"/>
              <a:t>It is impossible to measure all lung volume, to breathe with hole lungs</a:t>
            </a:r>
          </a:p>
          <a:p>
            <a:endParaRPr lang="en-US" dirty="0" smtClean="0"/>
          </a:p>
        </p:txBody>
      </p:sp>
      <p:sp>
        <p:nvSpPr>
          <p:cNvPr id="4" name="Заголовок 3"/>
          <p:cNvSpPr>
            <a:spLocks noGrp="1"/>
          </p:cNvSpPr>
          <p:nvPr>
            <p:ph type="title"/>
          </p:nvPr>
        </p:nvSpPr>
        <p:spPr/>
        <p:txBody>
          <a:bodyPr/>
          <a:lstStyle/>
          <a:p>
            <a:r>
              <a:rPr lang="en-US" dirty="0" smtClean="0"/>
              <a:t>Theoretical part.</a:t>
            </a:r>
            <a:endParaRPr lang="ru-RU" dirty="0"/>
          </a:p>
        </p:txBody>
      </p:sp>
    </p:spTree>
  </p:cSld>
  <p:clrMapOvr>
    <a:masterClrMapping/>
  </p:clrMapOvr>
  <p:transition>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idx="1"/>
          </p:nvPr>
        </p:nvSpPr>
        <p:spPr/>
        <p:txBody>
          <a:bodyPr/>
          <a:lstStyle/>
          <a:p>
            <a:r>
              <a:rPr smtClean="0"/>
              <a:t>STRENGHTS</a:t>
            </a:r>
            <a:endParaRPr lang="ru-RU" dirty="0"/>
          </a:p>
        </p:txBody>
      </p:sp>
      <p:sp>
        <p:nvSpPr>
          <p:cNvPr id="7" name="Текст 6"/>
          <p:cNvSpPr>
            <a:spLocks noGrp="1"/>
          </p:cNvSpPr>
          <p:nvPr>
            <p:ph type="body" sz="half" idx="3"/>
          </p:nvPr>
        </p:nvSpPr>
        <p:spPr/>
        <p:txBody>
          <a:bodyPr/>
          <a:lstStyle/>
          <a:p>
            <a:r>
              <a:rPr lang="en-US" dirty="0" smtClean="0"/>
              <a:t>WEAKNESSES</a:t>
            </a:r>
            <a:endParaRPr lang="ru-RU" dirty="0"/>
          </a:p>
        </p:txBody>
      </p:sp>
      <p:sp>
        <p:nvSpPr>
          <p:cNvPr id="6" name="Содержимое 5"/>
          <p:cNvSpPr>
            <a:spLocks noGrp="1"/>
          </p:cNvSpPr>
          <p:nvPr>
            <p:ph sz="quarter" idx="2"/>
          </p:nvPr>
        </p:nvSpPr>
        <p:spPr/>
        <p:txBody>
          <a:bodyPr/>
          <a:lstStyle/>
          <a:p>
            <a:endParaRPr lang="ru-RU" dirty="0"/>
          </a:p>
        </p:txBody>
      </p:sp>
      <p:sp>
        <p:nvSpPr>
          <p:cNvPr id="8" name="Содержимое 7"/>
          <p:cNvSpPr>
            <a:spLocks noGrp="1"/>
          </p:cNvSpPr>
          <p:nvPr>
            <p:ph sz="quarter" idx="4"/>
          </p:nvPr>
        </p:nvSpPr>
        <p:spPr/>
        <p:txBody>
          <a:bodyPr/>
          <a:lstStyle/>
          <a:p>
            <a:r>
              <a:rPr lang="en-US" dirty="0" smtClean="0"/>
              <a:t>Using bottle gives inaccuracy because of resistance force or pressure made with hands.</a:t>
            </a:r>
          </a:p>
          <a:p>
            <a:endParaRPr lang="en-US" dirty="0" smtClean="0"/>
          </a:p>
          <a:p>
            <a:endParaRPr lang="en-US" dirty="0" smtClean="0"/>
          </a:p>
          <a:p>
            <a:pPr marL="0" indent="0">
              <a:buNone/>
            </a:pPr>
            <a:r>
              <a:rPr lang="en-US" dirty="0" smtClean="0"/>
              <a:t> </a:t>
            </a:r>
            <a:endParaRPr lang="ru-RU" dirty="0"/>
          </a:p>
        </p:txBody>
      </p:sp>
      <p:sp>
        <p:nvSpPr>
          <p:cNvPr id="4" name="Заголовок 3"/>
          <p:cNvSpPr>
            <a:spLocks noGrp="1"/>
          </p:cNvSpPr>
          <p:nvPr>
            <p:ph type="title"/>
          </p:nvPr>
        </p:nvSpPr>
        <p:spPr/>
        <p:txBody>
          <a:bodyPr/>
          <a:lstStyle/>
          <a:p>
            <a:r>
              <a:rPr lang="de-DE" dirty="0" smtClean="0"/>
              <a:t>Experimental part.</a:t>
            </a:r>
            <a:endParaRPr lang="ru-RU" dirty="0"/>
          </a:p>
        </p:txBody>
      </p:sp>
    </p:spTree>
  </p:cSld>
  <p:clrMapOvr>
    <a:masterClrMapping/>
  </p:clrMapOvr>
  <p:transition>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r>
              <a:rPr lang="en-US" dirty="0" smtClean="0"/>
              <a:t>Points for discussion.</a:t>
            </a:r>
            <a:endParaRPr lang="ru-RU" dirty="0"/>
          </a:p>
        </p:txBody>
      </p:sp>
      <p:sp>
        <p:nvSpPr>
          <p:cNvPr id="8" name="Содержимое 7"/>
          <p:cNvSpPr>
            <a:spLocks noGrp="1"/>
          </p:cNvSpPr>
          <p:nvPr>
            <p:ph sz="quarter" idx="1"/>
          </p:nvPr>
        </p:nvSpPr>
        <p:spPr/>
        <p:txBody>
          <a:bodyPr/>
          <a:lstStyle/>
          <a:p>
            <a:r>
              <a:rPr lang="en-US" dirty="0" smtClean="0"/>
              <a:t>Will the lung volume be different depending on position?</a:t>
            </a:r>
          </a:p>
          <a:p>
            <a:pPr marL="571500" indent="-571500"/>
            <a:r>
              <a:rPr lang="en-US" dirty="0" smtClean="0"/>
              <a:t>Does the resistance force influence on your equipment?</a:t>
            </a:r>
          </a:p>
          <a:p>
            <a:pPr marL="571500" indent="-571500"/>
            <a:r>
              <a:rPr lang="en-US" dirty="0" smtClean="0"/>
              <a:t>How can you calculate the inaccuracy?</a:t>
            </a:r>
          </a:p>
          <a:p>
            <a:pPr marL="571500" indent="-571500"/>
            <a:endParaRPr lang="en-US" dirty="0" smtClean="0"/>
          </a:p>
          <a:p>
            <a:pPr marL="571500" indent="-571500"/>
            <a:endParaRPr lang="en-US" dirty="0" smtClean="0"/>
          </a:p>
          <a:p>
            <a:endParaRPr lang="en-US" dirty="0" smtClean="0"/>
          </a:p>
          <a:p>
            <a:pPr>
              <a:buNone/>
            </a:pPr>
            <a:endParaRPr lang="ru-RU" dirty="0"/>
          </a:p>
        </p:txBody>
      </p:sp>
    </p:spTree>
  </p:cSld>
  <p:clrMapOvr>
    <a:masterClrMapping/>
  </p:clrMapOvr>
  <p:transition>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de-DE" dirty="0" err="1" smtClean="0"/>
              <a:t>Thank</a:t>
            </a:r>
            <a:r>
              <a:rPr lang="be-BY" dirty="0" smtClean="0"/>
              <a:t> </a:t>
            </a:r>
            <a:r>
              <a:rPr lang="en-US" dirty="0" smtClean="0"/>
              <a:t>you for attention!</a:t>
            </a:r>
            <a:endParaRPr lang="ru-RU" dirty="0"/>
          </a:p>
        </p:txBody>
      </p:sp>
    </p:spTree>
  </p:cSld>
  <p:clrMapOvr>
    <a:masterClrMapping/>
  </p:clrMapOvr>
  <p:transition>
    <p:pu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1023</TotalTime>
  <Words>150</Words>
  <Application>Microsoft Office PowerPoint</Application>
  <PresentationFormat>Экран (4:3)</PresentationFormat>
  <Paragraphs>24</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Официальная</vt:lpstr>
      <vt:lpstr>Statement</vt:lpstr>
      <vt:lpstr>Opposition to the problem № 21 «Lung Volume»</vt:lpstr>
      <vt:lpstr>Theoretical part.</vt:lpstr>
      <vt:lpstr>Experimental part.</vt:lpstr>
      <vt:lpstr>Points for discussion.</vt:lpstr>
      <vt:lpstr>Thank you for attention!</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Opposition to the problem № «»</dc:title>
  <dc:creator>Arina</dc:creator>
  <cp:lastModifiedBy>vanil</cp:lastModifiedBy>
  <cp:revision>18</cp:revision>
  <dcterms:created xsi:type="dcterms:W3CDTF">2016-06-14T19:06:44Z</dcterms:created>
  <dcterms:modified xsi:type="dcterms:W3CDTF">2018-07-08T12:34:21Z</dcterms:modified>
</cp:coreProperties>
</file>