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1" r:id="rId3"/>
    <p:sldId id="257" r:id="rId4"/>
    <p:sldId id="258" r:id="rId5"/>
    <p:sldId id="262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2" autoAdjust="0"/>
    <p:restoredTop sz="94660"/>
  </p:normalViewPr>
  <p:slideViewPr>
    <p:cSldViewPr>
      <p:cViewPr>
        <p:scale>
          <a:sx n="90" d="100"/>
          <a:sy n="90" d="100"/>
        </p:scale>
        <p:origin x="-122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94A0-5FDC-4558-8819-95130E259CC1}" type="datetimeFigureOut">
              <a:rPr lang="ru-RU" smtClean="0"/>
              <a:pPr/>
              <a:t>08.07.2018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149194-FB6C-4842-870E-07D685B969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94A0-5FDC-4558-8819-95130E259CC1}" type="datetimeFigureOut">
              <a:rPr lang="ru-RU" smtClean="0"/>
              <a:pPr/>
              <a:t>08.07.2018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49194-FB6C-4842-870E-07D685B969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8149194-FB6C-4842-870E-07D685B969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94A0-5FDC-4558-8819-95130E259CC1}" type="datetimeFigureOut">
              <a:rPr lang="ru-RU" smtClean="0"/>
              <a:pPr/>
              <a:t>08.07.2018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94A0-5FDC-4558-8819-95130E259CC1}" type="datetimeFigureOut">
              <a:rPr lang="ru-RU" smtClean="0"/>
              <a:pPr/>
              <a:t>08.07.2018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8149194-FB6C-4842-870E-07D685B969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dirty="0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94A0-5FDC-4558-8819-95130E259CC1}" type="datetimeFigureOut">
              <a:rPr lang="ru-RU" smtClean="0"/>
              <a:pPr/>
              <a:t>08.07.2018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149194-FB6C-4842-870E-07D685B969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F1C94A0-5FDC-4558-8819-95130E259CC1}" type="datetimeFigureOut">
              <a:rPr lang="ru-RU" smtClean="0"/>
              <a:pPr/>
              <a:t>08.07.2018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49194-FB6C-4842-870E-07D685B969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94A0-5FDC-4558-8819-95130E259CC1}" type="datetimeFigureOut">
              <a:rPr lang="ru-RU" smtClean="0"/>
              <a:pPr/>
              <a:t>08.07.2018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8149194-FB6C-4842-870E-07D685B969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94A0-5FDC-4558-8819-95130E259CC1}" type="datetimeFigureOut">
              <a:rPr lang="ru-RU" smtClean="0"/>
              <a:pPr/>
              <a:t>08.07.2018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8149194-FB6C-4842-870E-07D685B969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94A0-5FDC-4558-8819-95130E259CC1}" type="datetimeFigureOut">
              <a:rPr lang="ru-RU" smtClean="0"/>
              <a:pPr/>
              <a:t>08.07.2018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8149194-FB6C-4842-870E-07D685B969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149194-FB6C-4842-870E-07D685B969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94A0-5FDC-4558-8819-95130E259CC1}" type="datetimeFigureOut">
              <a:rPr lang="ru-RU" smtClean="0"/>
              <a:pPr/>
              <a:t>08.07.2018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8149194-FB6C-4842-870E-07D685B969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F1C94A0-5FDC-4558-8819-95130E259CC1}" type="datetimeFigureOut">
              <a:rPr lang="ru-RU" smtClean="0"/>
              <a:pPr/>
              <a:t>08.07.2018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F1C94A0-5FDC-4558-8819-95130E259CC1}" type="datetimeFigureOut">
              <a:rPr lang="ru-RU" smtClean="0"/>
              <a:pPr/>
              <a:t>08.07.2018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149194-FB6C-4842-870E-07D685B969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push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4643438" y="5214950"/>
            <a:ext cx="4343408" cy="1181104"/>
          </a:xfrm>
        </p:spPr>
        <p:txBody>
          <a:bodyPr>
            <a:normAutofit fontScale="70000" lnSpcReduction="20000"/>
          </a:bodyPr>
          <a:lstStyle/>
          <a:p>
            <a:pPr algn="l">
              <a:lnSpc>
                <a:spcPct val="120000"/>
              </a:lnSpc>
            </a:pPr>
            <a:r>
              <a:rPr lang="de-DE" sz="2300" dirty="0" smtClean="0">
                <a:latin typeface="Tunga" pitchFamily="34" charset="0"/>
                <a:cs typeface="Tunga" pitchFamily="34" charset="0"/>
              </a:rPr>
              <a:t>IYNT </a:t>
            </a:r>
            <a:r>
              <a:rPr lang="de-DE" sz="2300" dirty="0" smtClean="0">
                <a:latin typeface="Tunga" pitchFamily="34" charset="0"/>
                <a:cs typeface="Tunga" pitchFamily="34" charset="0"/>
              </a:rPr>
              <a:t>2018</a:t>
            </a:r>
            <a:endParaRPr lang="de-DE" sz="2300" dirty="0" smtClean="0">
              <a:latin typeface="Tunga" pitchFamily="34" charset="0"/>
              <a:cs typeface="Tunga" pitchFamily="34" charset="0"/>
            </a:endParaRPr>
          </a:p>
          <a:p>
            <a:pPr algn="l">
              <a:lnSpc>
                <a:spcPct val="120000"/>
              </a:lnSpc>
            </a:pPr>
            <a:r>
              <a:rPr lang="de-DE" sz="2300" dirty="0" smtClean="0">
                <a:latin typeface="Tunga" pitchFamily="34" charset="0"/>
                <a:cs typeface="Tunga" pitchFamily="34" charset="0"/>
              </a:rPr>
              <a:t>TEAM OF BELARUS</a:t>
            </a:r>
          </a:p>
          <a:p>
            <a:pPr algn="l">
              <a:lnSpc>
                <a:spcPct val="120000"/>
              </a:lnSpc>
            </a:pPr>
            <a:r>
              <a:rPr lang="de-DE" sz="2300" dirty="0" err="1" smtClean="0">
                <a:latin typeface="Tunga" pitchFamily="34" charset="0"/>
                <a:cs typeface="Tunga" pitchFamily="34" charset="0"/>
              </a:rPr>
              <a:t>Reviewer</a:t>
            </a:r>
            <a:r>
              <a:rPr lang="de-DE" sz="2300" dirty="0" smtClean="0">
                <a:latin typeface="Tunga" pitchFamily="34" charset="0"/>
                <a:cs typeface="Tunga" pitchFamily="34" charset="0"/>
              </a:rPr>
              <a:t> </a:t>
            </a:r>
            <a:r>
              <a:rPr lang="en-US" sz="2300" dirty="0" smtClean="0">
                <a:latin typeface="Tunga" pitchFamily="34" charset="0"/>
                <a:cs typeface="Tunga" pitchFamily="34" charset="0"/>
              </a:rPr>
              <a:t>:</a:t>
            </a:r>
            <a:r>
              <a:rPr lang="en-US" sz="2300" dirty="0" err="1" smtClean="0">
                <a:latin typeface="Tunga" pitchFamily="34" charset="0"/>
                <a:cs typeface="Tunga" pitchFamily="34" charset="0"/>
              </a:rPr>
              <a:t>Elizaveta</a:t>
            </a:r>
            <a:r>
              <a:rPr lang="en-US" sz="2300" dirty="0" smtClean="0">
                <a:latin typeface="Tunga" pitchFamily="34" charset="0"/>
                <a:cs typeface="Tunga" pitchFamily="34" charset="0"/>
              </a:rPr>
              <a:t> </a:t>
            </a:r>
            <a:r>
              <a:rPr lang="en-US" sz="2300" dirty="0" err="1" smtClean="0">
                <a:latin typeface="Tunga" pitchFamily="34" charset="0"/>
                <a:cs typeface="Tunga" pitchFamily="34" charset="0"/>
              </a:rPr>
              <a:t>Bondarik</a:t>
            </a:r>
            <a:endParaRPr lang="ru-RU" sz="2000" dirty="0">
              <a:cs typeface="Tunga" pitchFamily="34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r>
              <a:rPr lang="en-US" dirty="0" smtClean="0"/>
              <a:t> </a:t>
            </a:r>
            <a:r>
              <a:rPr lang="en-US" dirty="0" smtClean="0"/>
              <a:t>to the problem </a:t>
            </a:r>
            <a:r>
              <a:rPr lang="ru-RU" dirty="0" smtClean="0"/>
              <a:t>№</a:t>
            </a:r>
            <a:r>
              <a:rPr lang="en-US" dirty="0" smtClean="0"/>
              <a:t>22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en-US" dirty="0" err="1" smtClean="0"/>
              <a:t>Montgolfiere</a:t>
            </a:r>
            <a:r>
              <a:rPr lang="ru-RU" dirty="0" smtClean="0"/>
              <a:t>»</a:t>
            </a:r>
            <a:endParaRPr lang="ru-RU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Statement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To heat air for a simple hot air balloon, one can even use a heater. Build such a buoyant. </a:t>
            </a:r>
            <a:r>
              <a:rPr lang="en-US" b="1" dirty="0" smtClean="0"/>
              <a:t>Explain the results </a:t>
            </a:r>
            <a:r>
              <a:rPr lang="en-US" dirty="0" smtClean="0"/>
              <a:t>for your experiments and determine important </a:t>
            </a:r>
            <a:r>
              <a:rPr lang="en-US" b="1" dirty="0" smtClean="0"/>
              <a:t>parameters</a:t>
            </a:r>
            <a:r>
              <a:rPr lang="en-US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6773920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smtClean="0"/>
              <a:t>STRENGTHS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WEAKNESSES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Theory;</a:t>
            </a:r>
          </a:p>
          <a:p>
            <a:r>
              <a:rPr lang="en-US" dirty="0" smtClean="0"/>
              <a:t>Explanation of results</a:t>
            </a:r>
          </a:p>
          <a:p>
            <a:r>
              <a:rPr lang="en-US" dirty="0" smtClean="0"/>
              <a:t>Structured presentation;</a:t>
            </a:r>
          </a:p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Didn’t introduce all possible parameters</a:t>
            </a:r>
          </a:p>
          <a:p>
            <a:r>
              <a:rPr lang="en-US" dirty="0" smtClean="0"/>
              <a:t>Used only one volume of balloon</a:t>
            </a:r>
          </a:p>
          <a:p>
            <a:r>
              <a:rPr lang="en-US" dirty="0" smtClean="0"/>
              <a:t>Volume can be measured with water (pour it inside the glove)</a:t>
            </a:r>
            <a:endParaRPr lang="en-US" dirty="0" smtClean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 </a:t>
            </a:r>
            <a:endParaRPr lang="ru-RU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smtClean="0"/>
              <a:t>STRENGHTS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WEAKNESSES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Asked about temperature (important);</a:t>
            </a:r>
          </a:p>
          <a:p>
            <a:r>
              <a:rPr lang="en-US" sz="2400" dirty="0" smtClean="0"/>
              <a:t>Time of heating;</a:t>
            </a:r>
          </a:p>
          <a:p>
            <a:r>
              <a:rPr lang="en-US" sz="2400" dirty="0" smtClean="0"/>
              <a:t>Noticed lack of comparison theory and experiment;</a:t>
            </a:r>
          </a:p>
          <a:p>
            <a:r>
              <a:rPr lang="en-US" sz="2400" dirty="0" smtClean="0"/>
              <a:t>Noticed wrong formula and all main points of problem</a:t>
            </a:r>
            <a:endParaRPr lang="ru-RU" sz="2400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Reporter couldn’t measure temperature (lack of thermometer in list)</a:t>
            </a:r>
            <a:endParaRPr lang="ru-RU" sz="24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Opposition</a:t>
            </a:r>
            <a:endParaRPr lang="ru-RU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&amp; how to improve results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Of course with thermometer, but as it wasn’t in the list of equipment we can’t say it’s a weakness;</a:t>
            </a:r>
          </a:p>
          <a:p>
            <a:r>
              <a:rPr lang="en-US" dirty="0" smtClean="0"/>
              <a:t>Measure volume with water;</a:t>
            </a:r>
          </a:p>
          <a:p>
            <a:r>
              <a:rPr lang="en-US" dirty="0" smtClean="0"/>
              <a:t>Speed and time of lifting;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189695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Thank</a:t>
            </a:r>
            <a:r>
              <a:rPr lang="be-BY" dirty="0" smtClean="0"/>
              <a:t> </a:t>
            </a:r>
            <a:r>
              <a:rPr lang="en-US" dirty="0" smtClean="0"/>
              <a:t>you for attention!</a:t>
            </a:r>
            <a:endParaRPr lang="ru-RU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4982</TotalTime>
  <Words>168</Words>
  <Application>Microsoft Office PowerPoint</Application>
  <PresentationFormat>Экран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Официальная</vt:lpstr>
      <vt:lpstr>Review to the problem №22 «Montgolfiere»</vt:lpstr>
      <vt:lpstr>Statement </vt:lpstr>
      <vt:lpstr>Report </vt:lpstr>
      <vt:lpstr>Opposition</vt:lpstr>
      <vt:lpstr>Conclusions &amp; how to improve results</vt:lpstr>
      <vt:lpstr>Thank you for attention!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Opposition to the problem № «»</dc:title>
  <dc:creator>Arina</dc:creator>
  <cp:lastModifiedBy>vanil</cp:lastModifiedBy>
  <cp:revision>25</cp:revision>
  <dcterms:created xsi:type="dcterms:W3CDTF">2016-06-14T19:06:44Z</dcterms:created>
  <dcterms:modified xsi:type="dcterms:W3CDTF">2018-07-11T07:29:34Z</dcterms:modified>
</cp:coreProperties>
</file>