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72993" autoAdjust="0"/>
  </p:normalViewPr>
  <p:slideViewPr>
    <p:cSldViewPr>
      <p:cViewPr varScale="1">
        <p:scale>
          <a:sx n="53" d="100"/>
          <a:sy n="53" d="100"/>
        </p:scale>
        <p:origin x="18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D54B0-4DE5-409F-99EC-171592E7A524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8C3CE-C209-403A-BCDF-3942AD0F8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8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7. Worms Earthworms change the mechanical properties of soil and make the soil more porous. Investigate this process and introduce quantitative parameters.</a:t>
            </a:r>
          </a:p>
          <a:p>
            <a:r>
              <a:rPr lang="en-US" dirty="0" smtClean="0"/>
              <a:t>8. Fair coin In many cases, disputes are resolved with a coin toss. It is presumed that this procedure gives equal chances of winning to both sides. Investigate how the chances depend on the tossing mechanism and the coin properties.</a:t>
            </a:r>
          </a:p>
          <a:p>
            <a:r>
              <a:rPr lang="en-US" dirty="0" smtClean="0"/>
              <a:t>9. Bottle tone Take an empty bottle and blow air across its mouth to produce a sound. Now fill the bottle with some water and study how the sound changes.</a:t>
            </a:r>
          </a:p>
          <a:p>
            <a:r>
              <a:rPr lang="en-US" dirty="0" smtClean="0"/>
              <a:t>10. Greenhouse A hot object placed in the open air would gradually cool down. We can slow down this process by containing the object in a greenhouse. Compare different mechanisms of heat loss by the object and explain how the presence of a greenhouse affects them.</a:t>
            </a:r>
          </a:p>
          <a:p>
            <a:r>
              <a:rPr lang="en-US" dirty="0" smtClean="0"/>
              <a:t>11. Fame Some people in the modern World are considered ‘famous’ since they frequently appear in the news, TV, and social media. Suggest a quantitative parameter of such ‘fame’, and build lists of persons that are sorted according to this parameter.</a:t>
            </a:r>
          </a:p>
          <a:p>
            <a:r>
              <a:rPr lang="en-US" dirty="0" smtClean="0"/>
              <a:t>12. Occulted stars Investigate the optical effects that can occur when the Moon passes in front of a star.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8C3CE-C209-403A-BCDF-3942AD0F85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0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07.07.2018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IYNT 2018</a:t>
            </a:r>
          </a:p>
          <a:p>
            <a:pPr algn="r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r">
              <a:lnSpc>
                <a:spcPct val="120000"/>
              </a:lnSpc>
            </a:pP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Reviewer</a:t>
            </a:r>
            <a:r>
              <a:rPr lang="de-DE" sz="2300" dirty="0" smtClean="0">
                <a:latin typeface="Tunga" pitchFamily="34" charset="0"/>
                <a:cs typeface="Tunga" pitchFamily="34" charset="0"/>
              </a:rPr>
              <a:t>: </a:t>
            </a: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alexey</a:t>
            </a:r>
            <a:r>
              <a:rPr lang="de-DE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boris</a:t>
            </a:r>
            <a:r>
              <a:rPr lang="de-DE" sz="2300" dirty="0" smtClean="0">
                <a:latin typeface="Tunga" pitchFamily="34" charset="0"/>
                <a:cs typeface="Tunga" pitchFamily="34" charset="0"/>
              </a:rPr>
              <a:t> </a:t>
            </a:r>
            <a:endParaRPr lang="ru-RU" sz="24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to the problem </a:t>
            </a:r>
            <a:r>
              <a:rPr lang="ru-RU" dirty="0" smtClean="0"/>
              <a:t>№</a:t>
            </a:r>
            <a:r>
              <a:rPr lang="en-US" dirty="0" smtClean="0"/>
              <a:t> 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smtClean="0"/>
              <a:t>Worms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Earthworms change the mechanical properties of soil and make the soil more porous. Investigate this process and introduce quantitative parameters.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13808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dirty="0" smtClean="0"/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Theoretical explanation;</a:t>
            </a:r>
          </a:p>
          <a:p>
            <a:r>
              <a:rPr lang="en-US" sz="2400" dirty="0" smtClean="0"/>
              <a:t>Many set-ups</a:t>
            </a:r>
          </a:p>
          <a:p>
            <a:r>
              <a:rPr lang="en-US" sz="2400" dirty="0" smtClean="0"/>
              <a:t>Repetitive experiments to prove the hypothesizes. </a:t>
            </a:r>
          </a:p>
          <a:p>
            <a:r>
              <a:rPr lang="en-US" sz="2400" dirty="0" smtClean="0"/>
              <a:t>Time management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Lack of quantitative data.</a:t>
            </a:r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 of the </a:t>
            </a:r>
            <a:r>
              <a:rPr lang="en-US" b="1" dirty="0" smtClean="0"/>
              <a:t>reporter</a:t>
            </a:r>
            <a:endParaRPr lang="ru-RU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dirty="0" smtClean="0"/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Underlined the main weaknesses of the reporter.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Didn’t explain the point of view;</a:t>
            </a:r>
          </a:p>
          <a:p>
            <a:r>
              <a:rPr lang="en-US" dirty="0" smtClean="0"/>
              <a:t>Porosity formula unexplained.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weaknesses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err="1" smtClean="0"/>
              <a:t>opponent</a:t>
            </a:r>
            <a:r>
              <a:rPr lang="de-DE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Measuring force on three points enough?</a:t>
            </a:r>
          </a:p>
          <a:p>
            <a:r>
              <a:rPr lang="en-US" dirty="0" smtClean="0"/>
              <a:t>Many questions were discussed.</a:t>
            </a:r>
          </a:p>
          <a:p>
            <a:r>
              <a:rPr lang="en-US" dirty="0" smtClean="0"/>
              <a:t>The reporter and the reviewer didn’t reach the consensus.  </a:t>
            </a:r>
          </a:p>
        </p:txBody>
      </p:sp>
    </p:spTree>
    <p:extLst>
      <p:ext uri="{BB962C8B-B14F-4D97-AF65-F5344CB8AC3E}">
        <p14:creationId xmlns:p14="http://schemas.microsoft.com/office/powerpoint/2010/main" val="691178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be-BY" dirty="0" smtClean="0"/>
              <a:t> </a:t>
            </a:r>
            <a:r>
              <a:rPr lang="en-US" dirty="0" smtClean="0"/>
              <a:t>you for your attention!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1355</TotalTime>
  <Words>347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Georgia</vt:lpstr>
      <vt:lpstr>Tunga</vt:lpstr>
      <vt:lpstr>Wingdings</vt:lpstr>
      <vt:lpstr>Wingdings 2</vt:lpstr>
      <vt:lpstr>Официальная</vt:lpstr>
      <vt:lpstr>Review to the problem № 7 «Worms»</vt:lpstr>
      <vt:lpstr>Problem statement</vt:lpstr>
      <vt:lpstr>Strengths and weaknesses of the reporter</vt:lpstr>
      <vt:lpstr>Strengths and weaknesses of the opponent  </vt:lpstr>
      <vt:lpstr>Discussion</vt:lpstr>
      <vt:lpstr>Thank you for your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Владимир Шимборский</cp:lastModifiedBy>
  <cp:revision>23</cp:revision>
  <dcterms:created xsi:type="dcterms:W3CDTF">2016-06-14T19:06:44Z</dcterms:created>
  <dcterms:modified xsi:type="dcterms:W3CDTF">2018-07-08T03:02:27Z</dcterms:modified>
</cp:coreProperties>
</file>