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29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B6C0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78" y="86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-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23114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858000" cy="3429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42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89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571500"/>
            <a:ext cx="1478756" cy="4057650"/>
          </a:xfrm>
        </p:spPr>
        <p:txBody>
          <a:bodyPr vert="eaVert" lIns="45720" tIns="91440" rIns="45720" bIns="9144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4" y="571500"/>
            <a:ext cx="4264819" cy="40576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5657850" y="130172"/>
            <a:ext cx="0" cy="51435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62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33775" y="1152475"/>
            <a:ext cx="639045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42900" lvl="0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800" lvl="1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marL="1028700" lvl="2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lvl="3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4pPr>
            <a:lvl5pPr marL="1714500" lvl="4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5pPr>
            <a:lvl6pPr marL="2057400" lvl="5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6pPr>
            <a:lvl7pPr marL="2400300" lvl="6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7pPr>
            <a:lvl8pPr marL="2743200" lvl="7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8pPr>
            <a:lvl9pPr marL="3086100" lvl="8" indent="-238125">
              <a:spcBef>
                <a:spcPts val="1200"/>
              </a:spcBef>
              <a:spcAft>
                <a:spcPts val="12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56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92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b="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6858000" cy="3429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8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993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84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50" b="0" cap="none" baseline="0">
                <a:solidFill>
                  <a:schemeClr val="accent2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8993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65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8993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12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39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09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72" y="353632"/>
            <a:ext cx="2468880" cy="13030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7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87" y="617220"/>
            <a:ext cx="3194114" cy="388848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" y="1693129"/>
            <a:ext cx="2468880" cy="2821721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43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4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6856286" cy="3429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3463" y="3720104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86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3" y="1714500"/>
            <a:ext cx="5467541" cy="3017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28625" y="61974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68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hf hdr="0" ftr="0" dt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30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17702" y="1147598"/>
            <a:ext cx="6390450" cy="153945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en-US" sz="48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1. Buffon’s needle</a:t>
            </a:r>
            <a:endParaRPr sz="48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hr-HR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Reviewer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: Marko </a:t>
            </a:r>
            <a:r>
              <a:rPr lang="en-GB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Šarić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ubTitle" idx="4294967295"/>
          </p:nvPr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Team</a:t>
            </a:r>
            <a:r>
              <a:rPr lang="en-GB" sz="2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Croatia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14CA67A0-D636-4920-B82A-8BDD42430E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144" y="3653702"/>
            <a:ext cx="1153945" cy="13612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Reporter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541867" y="1507294"/>
            <a:ext cx="6082358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285750" indent="-28575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Made a diagram of the sticks and lines</a:t>
            </a:r>
          </a:p>
          <a:p>
            <a:pPr marL="285750" indent="-28575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 explanation of formulas</a:t>
            </a:r>
          </a:p>
          <a:p>
            <a:pPr marL="285750" indent="-28575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 hypotheses</a:t>
            </a:r>
          </a:p>
          <a:p>
            <a:pPr marL="285750" indent="-28575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Conclusion – no correlation with any of the parameters</a:t>
            </a:r>
          </a:p>
          <a:p>
            <a:pPr marL="285750" indent="-28575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Small number of repetitions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2</a:t>
            </a:fld>
            <a:endParaRPr lang="en-GB" sz="14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338430" y="3500408"/>
            <a:ext cx="987910" cy="476737"/>
            <a:chOff x="625230" y="1930401"/>
            <a:chExt cx="987910" cy="476737"/>
          </a:xfrm>
          <a:solidFill>
            <a:schemeClr val="bg1">
              <a:lumMod val="65000"/>
            </a:schemeClr>
          </a:solidFill>
        </p:grpSpPr>
        <p:sp>
          <p:nvSpPr>
            <p:cNvPr id="6" name="Oval 5"/>
            <p:cNvSpPr/>
            <p:nvPr/>
          </p:nvSpPr>
          <p:spPr>
            <a:xfrm>
              <a:off x="625230" y="1930401"/>
              <a:ext cx="476737" cy="4767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>
              <a:stCxn id="6" idx="6"/>
            </p:cNvCxnSpPr>
            <p:nvPr/>
          </p:nvCxnSpPr>
          <p:spPr>
            <a:xfrm>
              <a:off x="1101967" y="2168770"/>
              <a:ext cx="511173" cy="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1327592" y="3497532"/>
            <a:ext cx="987910" cy="476737"/>
            <a:chOff x="625230" y="1930401"/>
            <a:chExt cx="987910" cy="476737"/>
          </a:xfrm>
          <a:solidFill>
            <a:schemeClr val="bg1">
              <a:lumMod val="65000"/>
            </a:schemeClr>
          </a:solidFill>
        </p:grpSpPr>
        <p:sp>
          <p:nvSpPr>
            <p:cNvPr id="42" name="Oval 41"/>
            <p:cNvSpPr/>
            <p:nvPr/>
          </p:nvSpPr>
          <p:spPr>
            <a:xfrm>
              <a:off x="625230" y="1930401"/>
              <a:ext cx="476737" cy="4767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>
              <a:stCxn id="42" idx="6"/>
            </p:cNvCxnSpPr>
            <p:nvPr/>
          </p:nvCxnSpPr>
          <p:spPr>
            <a:xfrm>
              <a:off x="1101967" y="2168770"/>
              <a:ext cx="511173" cy="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2308129" y="3506534"/>
            <a:ext cx="987910" cy="476737"/>
            <a:chOff x="625230" y="1930401"/>
            <a:chExt cx="987910" cy="476737"/>
          </a:xfrm>
          <a:solidFill>
            <a:srgbClr val="FF0000"/>
          </a:solidFill>
        </p:grpSpPr>
        <p:sp>
          <p:nvSpPr>
            <p:cNvPr id="45" name="Oval 44"/>
            <p:cNvSpPr/>
            <p:nvPr/>
          </p:nvSpPr>
          <p:spPr>
            <a:xfrm>
              <a:off x="625230" y="1930401"/>
              <a:ext cx="476737" cy="4767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>
              <a:stCxn id="45" idx="6"/>
            </p:cNvCxnSpPr>
            <p:nvPr/>
          </p:nvCxnSpPr>
          <p:spPr>
            <a:xfrm>
              <a:off x="1101967" y="2168770"/>
              <a:ext cx="511173" cy="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297290" y="3498280"/>
            <a:ext cx="987910" cy="476737"/>
            <a:chOff x="625230" y="1930401"/>
            <a:chExt cx="987910" cy="476737"/>
          </a:xfrm>
          <a:solidFill>
            <a:schemeClr val="bg1">
              <a:lumMod val="65000"/>
            </a:schemeClr>
          </a:solidFill>
        </p:grpSpPr>
        <p:sp>
          <p:nvSpPr>
            <p:cNvPr id="48" name="Oval 47"/>
            <p:cNvSpPr/>
            <p:nvPr/>
          </p:nvSpPr>
          <p:spPr>
            <a:xfrm>
              <a:off x="625230" y="1930401"/>
              <a:ext cx="476737" cy="4767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Arrow Connector 48"/>
            <p:cNvCxnSpPr>
              <a:stCxn id="48" idx="6"/>
            </p:cNvCxnSpPr>
            <p:nvPr/>
          </p:nvCxnSpPr>
          <p:spPr>
            <a:xfrm>
              <a:off x="1101967" y="2168770"/>
              <a:ext cx="511173" cy="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4273793" y="3508066"/>
            <a:ext cx="987910" cy="476737"/>
            <a:chOff x="625230" y="1930401"/>
            <a:chExt cx="987910" cy="476737"/>
          </a:xfrm>
          <a:solidFill>
            <a:srgbClr val="FF0000"/>
          </a:solidFill>
        </p:grpSpPr>
        <p:sp>
          <p:nvSpPr>
            <p:cNvPr id="51" name="Oval 50"/>
            <p:cNvSpPr/>
            <p:nvPr/>
          </p:nvSpPr>
          <p:spPr>
            <a:xfrm>
              <a:off x="625230" y="1930401"/>
              <a:ext cx="476737" cy="4767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Arrow Connector 51"/>
            <p:cNvCxnSpPr>
              <a:stCxn id="51" idx="6"/>
            </p:cNvCxnSpPr>
            <p:nvPr/>
          </p:nvCxnSpPr>
          <p:spPr>
            <a:xfrm>
              <a:off x="1101967" y="2168770"/>
              <a:ext cx="511173" cy="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Oval 53"/>
          <p:cNvSpPr/>
          <p:nvPr/>
        </p:nvSpPr>
        <p:spPr>
          <a:xfrm rot="10800000">
            <a:off x="5256320" y="3487040"/>
            <a:ext cx="476737" cy="4767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42504" y="3004457"/>
            <a:ext cx="846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Analysis</a:t>
            </a:r>
            <a:r>
              <a:rPr lang="hr-HR" sz="1200" dirty="0"/>
              <a:t> </a:t>
            </a:r>
            <a:r>
              <a:rPr lang="hr-HR" sz="1200" dirty="0" err="1"/>
              <a:t>of</a:t>
            </a:r>
            <a:br>
              <a:rPr lang="hr-HR" sz="1200" dirty="0"/>
            </a:br>
            <a:r>
              <a:rPr lang="hr-HR" sz="1200" dirty="0"/>
              <a:t>problem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1219199" y="3024250"/>
            <a:ext cx="883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Theoretical</a:t>
            </a:r>
            <a:br>
              <a:rPr lang="hr-HR" sz="1200" dirty="0"/>
            </a:br>
            <a:r>
              <a:rPr lang="hr-HR" sz="1200" dirty="0" err="1"/>
              <a:t>introduction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3129149" y="3176649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Experiment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2141516" y="3174669"/>
            <a:ext cx="881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Hypotheses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5143994" y="3196442"/>
            <a:ext cx="803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Conslusion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4168240" y="3004457"/>
            <a:ext cx="67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Analysis</a:t>
            </a:r>
            <a:br>
              <a:rPr lang="hr-HR" sz="1200" dirty="0"/>
            </a:br>
            <a:r>
              <a:rPr lang="hr-HR" sz="1200" dirty="0" err="1"/>
              <a:t>of</a:t>
            </a:r>
            <a:r>
              <a:rPr lang="hr-HR" sz="1200" dirty="0"/>
              <a:t> data</a:t>
            </a:r>
            <a:endParaRPr lang="en-US" sz="1200" dirty="0"/>
          </a:p>
        </p:txBody>
      </p:sp>
      <p:sp>
        <p:nvSpPr>
          <p:cNvPr id="73" name="Oval 72"/>
          <p:cNvSpPr/>
          <p:nvPr/>
        </p:nvSpPr>
        <p:spPr>
          <a:xfrm rot="10800000">
            <a:off x="421084" y="4382881"/>
            <a:ext cx="362688" cy="362688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10800000">
            <a:off x="3874824" y="4392776"/>
            <a:ext cx="362688" cy="36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10800000">
            <a:off x="2210300" y="4378923"/>
            <a:ext cx="362688" cy="36268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876795" y="4463143"/>
            <a:ext cx="839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Very</a:t>
            </a:r>
            <a:r>
              <a:rPr lang="hr-HR" sz="1200" dirty="0"/>
              <a:t> </a:t>
            </a:r>
            <a:r>
              <a:rPr lang="hr-HR" sz="1200" dirty="0" err="1"/>
              <a:t>good</a:t>
            </a:r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2620489" y="4425538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/>
              <a:t>OK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4318660" y="4425538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Not</a:t>
            </a:r>
            <a:r>
              <a:rPr lang="hr-HR" sz="1200" dirty="0"/>
              <a:t> </a:t>
            </a:r>
            <a:r>
              <a:rPr lang="hr-HR" sz="1200" dirty="0" err="1"/>
              <a:t>so</a:t>
            </a:r>
            <a:r>
              <a:rPr lang="hr-HR" sz="1200" dirty="0"/>
              <a:t> </a:t>
            </a:r>
            <a:r>
              <a:rPr lang="hr-HR" sz="1200" dirty="0" err="1"/>
              <a:t>good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Opponent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541867" y="1507294"/>
            <a:ext cx="6082358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285750" indent="-28575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Said that reporter had too many formulas</a:t>
            </a:r>
          </a:p>
          <a:p>
            <a:pPr marL="285750" indent="-28575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Didn’t ask anything about experiment</a:t>
            </a:r>
          </a:p>
          <a:p>
            <a:pPr marL="285750" indent="-28575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Had only one point of discussion</a:t>
            </a:r>
          </a:p>
          <a:p>
            <a:pPr marL="285750" indent="-28575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Short statement</a:t>
            </a:r>
          </a:p>
          <a:p>
            <a:pPr marL="285750" indent="-285750"/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3</a:t>
            </a:fld>
            <a:endParaRPr lang="en-GB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Discussion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4</a:t>
            </a:fld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54893" y="1422399"/>
            <a:ext cx="57755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dirty="0"/>
              <a:t> </a:t>
            </a:r>
            <a:r>
              <a:rPr lang="en-US" sz="1600" dirty="0"/>
              <a:t>Formulas:</a:t>
            </a:r>
            <a:endParaRPr lang="hr-HR" sz="1600" dirty="0"/>
          </a:p>
          <a:p>
            <a:pPr lvl="1">
              <a:buFont typeface="Arial" pitchFamily="34" charset="0"/>
              <a:buChar char="•"/>
            </a:pPr>
            <a:r>
              <a:rPr lang="hr-HR" dirty="0"/>
              <a:t> </a:t>
            </a:r>
            <a:r>
              <a:rPr lang="hr-HR" sz="1400" dirty="0"/>
              <a:t>Reporter:</a:t>
            </a:r>
            <a:r>
              <a:rPr lang="en-US" sz="1400" dirty="0"/>
              <a:t> didn’t explain where the formula comes from</a:t>
            </a:r>
            <a:endParaRPr lang="hr-HR" sz="1400" dirty="0"/>
          </a:p>
          <a:p>
            <a:pPr lvl="1">
              <a:buFont typeface="Arial" pitchFamily="34" charset="0"/>
              <a:buChar char="•"/>
            </a:pPr>
            <a:r>
              <a:rPr lang="hr-HR" sz="1400" dirty="0"/>
              <a:t> </a:t>
            </a:r>
            <a:r>
              <a:rPr lang="hr-HR" sz="1400" dirty="0" err="1"/>
              <a:t>Opponent</a:t>
            </a:r>
            <a:r>
              <a:rPr lang="hr-HR" sz="1400" dirty="0"/>
              <a:t>:</a:t>
            </a:r>
            <a:r>
              <a:rPr lang="en-US" sz="1400" dirty="0"/>
              <a:t> only one question </a:t>
            </a:r>
            <a:endParaRPr lang="hr-HR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ctrTitle"/>
          </p:nvPr>
        </p:nvSpPr>
        <p:spPr>
          <a:xfrm>
            <a:off x="754213" y="1194726"/>
            <a:ext cx="5286168" cy="1076957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en-GB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Thank you</a:t>
            </a:r>
            <a:r>
              <a:rPr lang="hr-HR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!</a:t>
            </a:r>
            <a:endParaRPr sz="6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7" name="Shape 55">
            <a:extLst>
              <a:ext uri="{FF2B5EF4-FFF2-40B4-BE49-F238E27FC236}">
                <a16:creationId xmlns:a16="http://schemas.microsoft.com/office/drawing/2014/main" id="{444FA644-3D11-4979-883B-F93704B70A26}"/>
              </a:ext>
            </a:extLst>
          </p:cNvPr>
          <p:cNvSpPr txBox="1">
            <a:spLocks/>
          </p:cNvSpPr>
          <p:nvPr/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2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Reviewer: Marko </a:t>
            </a:r>
            <a:r>
              <a:rPr lang="en-US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Šarić</a:t>
            </a:r>
            <a:r>
              <a:rPr lang="en-US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</a:t>
            </a:r>
          </a:p>
        </p:txBody>
      </p:sp>
      <p:sp>
        <p:nvSpPr>
          <p:cNvPr id="8" name="Shape 56">
            <a:extLst>
              <a:ext uri="{FF2B5EF4-FFF2-40B4-BE49-F238E27FC236}">
                <a16:creationId xmlns:a16="http://schemas.microsoft.com/office/drawing/2014/main" id="{0DFBD5AE-A1CB-417B-A135-DADCCB8CDC7B}"/>
              </a:ext>
            </a:extLst>
          </p:cNvPr>
          <p:cNvSpPr txBox="1">
            <a:spLocks/>
          </p:cNvSpPr>
          <p:nvPr/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88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0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577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293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5528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2114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218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GB" sz="3200">
                <a:latin typeface="Tw Cen MT Condensed" panose="020B0606020104020203" pitchFamily="34" charset="-18"/>
              </a:rPr>
              <a:t>Team</a:t>
            </a:r>
            <a:r>
              <a:rPr lang="en-GB" sz="2800">
                <a:latin typeface="Tw Cen MT Condensed" panose="020B0606020104020203" pitchFamily="34" charset="-18"/>
              </a:rPr>
              <a:t> </a:t>
            </a:r>
            <a:r>
              <a:rPr lang="en-GB" sz="3200">
                <a:latin typeface="Tw Cen MT Condensed" panose="020B0606020104020203" pitchFamily="34" charset="-18"/>
              </a:rPr>
              <a:t>Croatia</a:t>
            </a:r>
            <a:endParaRPr lang="en-GB" sz="3200" dirty="0">
              <a:latin typeface="Tw Cen MT Condensed" panose="020B0606020104020203" pitchFamily="34" charset="-18"/>
            </a:endParaRP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B06C2581-05F0-42F2-BDB4-4DC49EB70B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144" y="3653702"/>
            <a:ext cx="1153945" cy="136120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327</TotalTime>
  <Words>104</Words>
  <Application>Microsoft Office PowerPoint</Application>
  <PresentationFormat>Custom</PresentationFormat>
  <Paragraphs>33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Droid Sans</vt:lpstr>
      <vt:lpstr>Tw Cen MT</vt:lpstr>
      <vt:lpstr>Tw Cen MT Condensed</vt:lpstr>
      <vt:lpstr>Wingdings 3</vt:lpstr>
      <vt:lpstr>Integral</vt:lpstr>
      <vt:lpstr>1. Buffon’s needle</vt:lpstr>
      <vt:lpstr>Reporter</vt:lpstr>
      <vt:lpstr>Opponent</vt:lpstr>
      <vt:lpstr>Discussion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Name of the Problem</dc:title>
  <dc:creator>Korisnik</dc:creator>
  <cp:lastModifiedBy>10</cp:lastModifiedBy>
  <cp:revision>26</cp:revision>
  <dcterms:modified xsi:type="dcterms:W3CDTF">2018-07-06T13:47:54Z</dcterms:modified>
</cp:coreProperties>
</file>