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29" r:id="rId1"/>
  </p:sldMasterIdLst>
  <p:notesMasterIdLst>
    <p:notesMasterId r:id="rId9"/>
  </p:notesMasterIdLst>
  <p:sldIdLst>
    <p:sldId id="256" r:id="rId2"/>
    <p:sldId id="258" r:id="rId3"/>
    <p:sldId id="264" r:id="rId4"/>
    <p:sldId id="262" r:id="rId5"/>
    <p:sldId id="263" r:id="rId6"/>
    <p:sldId id="261" r:id="rId7"/>
    <p:sldId id="265" r:id="rId8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6C0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10" y="-12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23114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858000" cy="3429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42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89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71500"/>
            <a:ext cx="1478756" cy="405765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571500"/>
            <a:ext cx="4264819" cy="40576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5657850" y="130172"/>
            <a:ext cx="0" cy="5143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62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028700" lvl="2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lvl="3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marL="1714500" lvl="4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marL="2057400" lvl="5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6pPr>
            <a:lvl7pPr marL="2400300" lvl="6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7pPr>
            <a:lvl8pPr marL="2743200" lvl="7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8pPr>
            <a:lvl9pPr marL="3086100" lvl="8" indent="-238125">
              <a:spcBef>
                <a:spcPts val="1200"/>
              </a:spcBef>
              <a:spcAft>
                <a:spcPts val="12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56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92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6858000" cy="3429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8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84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2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12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39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9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353632"/>
            <a:ext cx="2468880" cy="13030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617220"/>
            <a:ext cx="3194114" cy="388848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1693129"/>
            <a:ext cx="2468880" cy="28217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43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4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3429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3720104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86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1714500"/>
            <a:ext cx="5467541" cy="3017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28625" y="61974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68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hf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17702" y="1147598"/>
            <a:ext cx="6390450" cy="153945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hr-HR" sz="48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6. Eye </a:t>
            </a:r>
            <a:r>
              <a:rPr lang="hr-HR" sz="48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color</a:t>
            </a:r>
            <a:endParaRPr sz="48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hr-HR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Opponent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: </a:t>
            </a:r>
            <a:r>
              <a:rPr lang="hr-HR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Elena Lukačević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ubTitle" idx="4294967295"/>
          </p:nvPr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Team</a:t>
            </a:r>
            <a:r>
              <a:rPr lang="en-GB" sz="2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Croatia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14CA67A0-D636-4920-B82A-8BDD42430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144" y="3653702"/>
            <a:ext cx="1153945" cy="13612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Problem </a:t>
            </a:r>
            <a:r>
              <a:rPr lang="hr-HR" sz="40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text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2</a:t>
            </a:fld>
            <a:endParaRPr lang="en-GB" sz="1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33775" y="1473199"/>
            <a:ext cx="6390450" cy="3095675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certain human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populations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genetics allows predicting inheritance of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eye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color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among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family members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In other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populations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of the present day World, nearly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everyone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has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 same eye color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What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is it possible to determine about the eye colors in both distant and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close ancestors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descendants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and relatives of one living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person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85725" indent="0"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theory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80185" y="1685713"/>
            <a:ext cx="2325127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alibri" pitchFamily="34" charset="0"/>
                <a:cs typeface="Calibri" panose="020F0502020204030204" pitchFamily="34" charset="0"/>
              </a:rPr>
              <a:t>Pros:</a:t>
            </a:r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hr-HR" sz="16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Covered</a:t>
            </a:r>
            <a:r>
              <a:rPr lang="hr-HR" sz="16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dominant</a:t>
            </a:r>
            <a:r>
              <a:rPr lang="hr-HR" sz="16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and</a:t>
            </a:r>
            <a:r>
              <a:rPr lang="hr-HR" sz="16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recessive</a:t>
            </a:r>
            <a:r>
              <a:rPr lang="hr-HR" sz="16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genes</a:t>
            </a:r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hr-HR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itchFamily="34" charset="0"/>
                <a:cs typeface="Calibri" panose="020F0502020204030204" pitchFamily="34" charset="0"/>
              </a:rPr>
              <a:t>Calculated</a:t>
            </a:r>
            <a:r>
              <a:rPr lang="hr-HR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itchFamily="34" charset="0"/>
                <a:cs typeface="Calibri" panose="020F0502020204030204" pitchFamily="34" charset="0"/>
              </a:rPr>
              <a:t>probabilities</a:t>
            </a:r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3</a:t>
            </a:fld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56824-5127-404C-B61E-413E0FFCD758}"/>
              </a:ext>
            </a:extLst>
          </p:cNvPr>
          <p:cNvSpPr txBox="1"/>
          <p:nvPr/>
        </p:nvSpPr>
        <p:spPr>
          <a:xfrm>
            <a:off x="3429000" y="1685129"/>
            <a:ext cx="241181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hypotheses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Didn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explain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exceptions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Experiment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80185" y="1685713"/>
            <a:ext cx="2325127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Pros:</a:t>
            </a:r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Different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generations</a:t>
            </a:r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4</a:t>
            </a:fld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56824-5127-404C-B61E-413E0FFCD758}"/>
              </a:ext>
            </a:extLst>
          </p:cNvPr>
          <p:cNvSpPr txBox="1"/>
          <p:nvPr/>
        </p:nvSpPr>
        <p:spPr>
          <a:xfrm>
            <a:off x="3429000" y="1685130"/>
            <a:ext cx="24118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Small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sample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inside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families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categories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people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Results and Conclusion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80185" y="1685713"/>
            <a:ext cx="2325127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Pros:</a:t>
            </a:r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5</a:t>
            </a:fld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56824-5127-404C-B61E-413E0FFCD758}"/>
              </a:ext>
            </a:extLst>
          </p:cNvPr>
          <p:cNvSpPr txBox="1"/>
          <p:nvPr/>
        </p:nvSpPr>
        <p:spPr>
          <a:xfrm>
            <a:off x="3429000" y="1685130"/>
            <a:ext cx="241181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about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eye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color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inheritance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F25AF-4AF6-4B47-9E05-19063626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0" y="708867"/>
            <a:ext cx="6390450" cy="572700"/>
          </a:xfrm>
        </p:spPr>
        <p:txBody>
          <a:bodyPr>
            <a:noAutofit/>
          </a:bodyPr>
          <a:lstStyle/>
          <a:p>
            <a:r>
              <a:rPr lang="hr-HR" sz="4000" dirty="0"/>
              <a:t>Points for </a:t>
            </a:r>
            <a:r>
              <a:rPr lang="en-US" sz="4000" dirty="0"/>
              <a:t>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361CA-9D23-474A-8E48-01099D12D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547" y="1152475"/>
            <a:ext cx="6204677" cy="3416400"/>
          </a:xfrm>
        </p:spPr>
        <p:txBody>
          <a:bodyPr/>
          <a:lstStyle/>
          <a:p>
            <a:endParaRPr lang="hr-HR" dirty="0"/>
          </a:p>
          <a:p>
            <a:endParaRPr lang="hr-HR" dirty="0"/>
          </a:p>
          <a:p>
            <a:r>
              <a:rPr lang="hr-HR" dirty="0" err="1"/>
              <a:t>Statistical</a:t>
            </a:r>
            <a:r>
              <a:rPr lang="hr-HR" dirty="0"/>
              <a:t> </a:t>
            </a:r>
            <a:r>
              <a:rPr lang="hr-HR" dirty="0" err="1"/>
              <a:t>tests</a:t>
            </a:r>
            <a:endParaRPr lang="hr-HR" dirty="0"/>
          </a:p>
          <a:p>
            <a:r>
              <a:rPr lang="hr-HR" dirty="0" err="1"/>
              <a:t>Collecting</a:t>
            </a:r>
            <a:r>
              <a:rPr lang="hr-HR" dirty="0"/>
              <a:t> data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5190A-0A22-40DA-B6D0-88BBB4EFE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321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ctrTitle"/>
          </p:nvPr>
        </p:nvSpPr>
        <p:spPr>
          <a:xfrm>
            <a:off x="754213" y="1194726"/>
            <a:ext cx="5286168" cy="1076957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en-GB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Thank you</a:t>
            </a:r>
            <a:r>
              <a:rPr lang="hr-HR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!</a:t>
            </a:r>
            <a:endParaRPr sz="6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7" name="Shape 55">
            <a:extLst>
              <a:ext uri="{FF2B5EF4-FFF2-40B4-BE49-F238E27FC236}">
                <a16:creationId xmlns:a16="http://schemas.microsoft.com/office/drawing/2014/main" id="{444FA644-3D11-4979-883B-F93704B70A26}"/>
              </a:ext>
            </a:extLst>
          </p:cNvPr>
          <p:cNvSpPr txBox="1">
            <a:spLocks/>
          </p:cNvSpPr>
          <p:nvPr/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2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Opponent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:</a:t>
            </a:r>
            <a:r>
              <a:rPr lang="hr-HR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Elena Lukačević</a:t>
            </a:r>
            <a:endParaRPr lang="en-GB"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8" name="Shape 56">
            <a:extLst>
              <a:ext uri="{FF2B5EF4-FFF2-40B4-BE49-F238E27FC236}">
                <a16:creationId xmlns:a16="http://schemas.microsoft.com/office/drawing/2014/main" id="{0DFBD5AE-A1CB-417B-A135-DADCCB8CDC7B}"/>
              </a:ext>
            </a:extLst>
          </p:cNvPr>
          <p:cNvSpPr txBox="1">
            <a:spLocks/>
          </p:cNvSpPr>
          <p:nvPr/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88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0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77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293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5528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2114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218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GB" sz="3200">
                <a:latin typeface="Tw Cen MT Condensed" panose="020B0606020104020203" pitchFamily="34" charset="-18"/>
              </a:rPr>
              <a:t>Team</a:t>
            </a:r>
            <a:r>
              <a:rPr lang="en-GB" sz="2800">
                <a:latin typeface="Tw Cen MT Condensed" panose="020B0606020104020203" pitchFamily="34" charset="-18"/>
              </a:rPr>
              <a:t> </a:t>
            </a:r>
            <a:r>
              <a:rPr lang="en-GB" sz="3200">
                <a:latin typeface="Tw Cen MT Condensed" panose="020B0606020104020203" pitchFamily="34" charset="-18"/>
              </a:rPr>
              <a:t>Croatia</a:t>
            </a:r>
            <a:endParaRPr lang="en-GB" sz="3200" dirty="0">
              <a:latin typeface="Tw Cen MT Condensed" panose="020B0606020104020203" pitchFamily="34" charset="-18"/>
            </a:endParaRP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B06C2581-05F0-42F2-BDB4-4DC49EB70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144" y="3653702"/>
            <a:ext cx="1153945" cy="136120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348</TotalTime>
  <Words>156</Words>
  <Application>Microsoft Office PowerPoint</Application>
  <PresentationFormat>Prilagođeno</PresentationFormat>
  <Paragraphs>75</Paragraphs>
  <Slides>7</Slides>
  <Notes>6</Notes>
  <HiddenSlides>1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4" baseType="lpstr">
      <vt:lpstr>Arial</vt:lpstr>
      <vt:lpstr>Calibri</vt:lpstr>
      <vt:lpstr>Droid Sans</vt:lpstr>
      <vt:lpstr>Tw Cen MT</vt:lpstr>
      <vt:lpstr>Tw Cen MT Condensed</vt:lpstr>
      <vt:lpstr>Wingdings 3</vt:lpstr>
      <vt:lpstr>Integral</vt:lpstr>
      <vt:lpstr>6. Eye color</vt:lpstr>
      <vt:lpstr>Problem text</vt:lpstr>
      <vt:lpstr>theory</vt:lpstr>
      <vt:lpstr>Experiment</vt:lpstr>
      <vt:lpstr>Results and Conclusion</vt:lpstr>
      <vt:lpstr>Points for discussion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Name of the Problem</dc:title>
  <dc:creator>Korisnik</dc:creator>
  <cp:lastModifiedBy>Domagoj Pluščec</cp:lastModifiedBy>
  <cp:revision>26</cp:revision>
  <dcterms:modified xsi:type="dcterms:W3CDTF">2018-07-07T20:46:38Z</dcterms:modified>
</cp:coreProperties>
</file>