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86" y="67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-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US" sz="48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22 </a:t>
            </a:r>
            <a:r>
              <a:rPr lang="en-US" sz="48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MontgolfiÈre</a:t>
            </a:r>
            <a:endParaRPr sz="48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Reviewer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Ana </a:t>
            </a:r>
            <a:r>
              <a:rPr lang="en-GB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Ćenan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Reporter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072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Video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Successful but short flight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Multiple experiments and modifications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Correctly determined parameters in conclusion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 measurements</a:t>
            </a:r>
          </a:p>
          <a:p>
            <a:pPr marL="0" indent="0"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38430" y="3500408"/>
            <a:ext cx="987910" cy="476737"/>
            <a:chOff x="625230" y="1930401"/>
            <a:chExt cx="987910" cy="476737"/>
          </a:xfrm>
          <a:solidFill>
            <a:schemeClr val="bg1">
              <a:lumMod val="65000"/>
            </a:schemeClr>
          </a:solidFill>
        </p:grpSpPr>
        <p:sp>
          <p:nvSpPr>
            <p:cNvPr id="6" name="Oval 5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6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327592" y="3497532"/>
            <a:ext cx="987910" cy="476737"/>
            <a:chOff x="625230" y="1930401"/>
            <a:chExt cx="987910" cy="476737"/>
          </a:xfrm>
          <a:solidFill>
            <a:srgbClr val="FF0000"/>
          </a:solidFill>
        </p:grpSpPr>
        <p:sp>
          <p:nvSpPr>
            <p:cNvPr id="42" name="Oval 41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42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314677" y="3508065"/>
            <a:ext cx="987910" cy="476737"/>
            <a:chOff x="625230" y="1930401"/>
            <a:chExt cx="987910" cy="476737"/>
          </a:xfrm>
          <a:solidFill>
            <a:srgbClr val="FF0000"/>
          </a:solidFill>
        </p:grpSpPr>
        <p:sp>
          <p:nvSpPr>
            <p:cNvPr id="45" name="Oval 44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5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297290" y="3498280"/>
            <a:ext cx="987910" cy="476737"/>
            <a:chOff x="625230" y="1930401"/>
            <a:chExt cx="987910" cy="476737"/>
          </a:xfrm>
          <a:solidFill>
            <a:srgbClr val="00B050"/>
          </a:solidFill>
        </p:grpSpPr>
        <p:sp>
          <p:nvSpPr>
            <p:cNvPr id="48" name="Oval 47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>
              <a:stCxn id="48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273793" y="3508066"/>
            <a:ext cx="987910" cy="476737"/>
            <a:chOff x="625230" y="1930401"/>
            <a:chExt cx="987910" cy="476737"/>
          </a:xfrm>
        </p:grpSpPr>
        <p:sp>
          <p:nvSpPr>
            <p:cNvPr id="51" name="Oval 50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Oval 53"/>
          <p:cNvSpPr/>
          <p:nvPr/>
        </p:nvSpPr>
        <p:spPr>
          <a:xfrm rot="10800000">
            <a:off x="5256320" y="3487040"/>
            <a:ext cx="476737" cy="47673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42504" y="3004457"/>
            <a:ext cx="84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Analysis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br>
              <a:rPr lang="hr-HR" sz="1200" dirty="0"/>
            </a:br>
            <a:r>
              <a:rPr lang="hr-HR" sz="1200" dirty="0"/>
              <a:t>problem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219199" y="3024250"/>
            <a:ext cx="88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Theoretical</a:t>
            </a:r>
            <a:br>
              <a:rPr lang="hr-HR" sz="1200" dirty="0"/>
            </a:br>
            <a:r>
              <a:rPr lang="hr-HR" sz="1200" dirty="0" err="1"/>
              <a:t>introduction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129149" y="3176649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Experiment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2141516" y="3174669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Hypotheses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5143994" y="3196442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Conslusion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168240" y="3004457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Analysis</a:t>
            </a:r>
            <a:br>
              <a:rPr lang="hr-HR" sz="1200" dirty="0"/>
            </a:br>
            <a:r>
              <a:rPr lang="hr-HR" sz="1200" dirty="0" err="1"/>
              <a:t>of</a:t>
            </a:r>
            <a:r>
              <a:rPr lang="hr-HR" sz="1200" dirty="0"/>
              <a:t> data</a:t>
            </a:r>
            <a:endParaRPr lang="en-US" sz="1200" dirty="0"/>
          </a:p>
        </p:txBody>
      </p:sp>
      <p:sp>
        <p:nvSpPr>
          <p:cNvPr id="73" name="Oval 72"/>
          <p:cNvSpPr/>
          <p:nvPr/>
        </p:nvSpPr>
        <p:spPr>
          <a:xfrm rot="10800000">
            <a:off x="421084" y="4382881"/>
            <a:ext cx="362688" cy="36268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3874824" y="4392776"/>
            <a:ext cx="362688" cy="36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2210300" y="4378923"/>
            <a:ext cx="362688" cy="36268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76795" y="4463143"/>
            <a:ext cx="839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Very</a:t>
            </a:r>
            <a:r>
              <a:rPr lang="hr-HR" sz="1200" dirty="0"/>
              <a:t> </a:t>
            </a:r>
            <a:r>
              <a:rPr lang="hr-HR" sz="1200" dirty="0" err="1"/>
              <a:t>good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2620489" y="4425538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/>
              <a:t>OK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4318660" y="4425538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Not</a:t>
            </a:r>
            <a:r>
              <a:rPr lang="hr-HR" sz="1200" dirty="0"/>
              <a:t> </a:t>
            </a:r>
            <a:r>
              <a:rPr lang="hr-HR" sz="1200" dirty="0" err="1"/>
              <a:t>so</a:t>
            </a:r>
            <a:r>
              <a:rPr lang="hr-HR" sz="1200" dirty="0"/>
              <a:t> </a:t>
            </a:r>
            <a:r>
              <a:rPr lang="hr-HR" sz="1200" dirty="0" err="1"/>
              <a:t>good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Opponent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072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Asked questions about parameters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Good statement, noticed the lack of theory and hypotheses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Noticed the lack of measured parameters</a:t>
            </a:r>
          </a:p>
          <a:p>
            <a:pPr marL="285750" indent="-285750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Discussion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5" name="Shape 69">
            <a:extLst>
              <a:ext uri="{FF2B5EF4-FFF2-40B4-BE49-F238E27FC236}">
                <a16:creationId xmlns:a16="http://schemas.microsoft.com/office/drawing/2014/main" id="{295C980D-8DA6-42C0-ABCE-B02C520C0D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1867" y="15072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Forces on the hot air balloon?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Why won’t the simple bag fly?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does the additional load affect the results?</a:t>
            </a:r>
          </a:p>
          <a:p>
            <a:pPr marL="285750" indent="-285750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Reporter answered well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Interesting points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Reviewer: Ana </a:t>
            </a:r>
            <a:r>
              <a:rPr lang="en-US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Ćenan</a:t>
            </a:r>
            <a:endParaRPr lang="en-US"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06C2581-05F0-42F2-BDB4-4DC49EB7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913</TotalTime>
  <Words>101</Words>
  <Application>Microsoft Office PowerPoint</Application>
  <PresentationFormat>Custom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Droid Sans</vt:lpstr>
      <vt:lpstr>Tw Cen MT</vt:lpstr>
      <vt:lpstr>Tw Cen MT Condensed</vt:lpstr>
      <vt:lpstr>Wingdings 3</vt:lpstr>
      <vt:lpstr>Integral</vt:lpstr>
      <vt:lpstr>Problem 22 MontgolfiÈre</vt:lpstr>
      <vt:lpstr>Reporter</vt:lpstr>
      <vt:lpstr>Opponent</vt:lpstr>
      <vt:lpstr>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10</cp:lastModifiedBy>
  <cp:revision>34</cp:revision>
  <dcterms:modified xsi:type="dcterms:W3CDTF">2018-07-08T17:02:09Z</dcterms:modified>
</cp:coreProperties>
</file>