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829" r:id="rId1"/>
  </p:sldMasterIdLst>
  <p:notesMasterIdLst>
    <p:notesMasterId r:id="rId9"/>
  </p:notesMasterIdLst>
  <p:sldIdLst>
    <p:sldId id="256" r:id="rId2"/>
    <p:sldId id="258" r:id="rId3"/>
    <p:sldId id="264" r:id="rId4"/>
    <p:sldId id="262" r:id="rId5"/>
    <p:sldId id="263" r:id="rId6"/>
    <p:sldId id="261" r:id="rId7"/>
    <p:sldId id="265" r:id="rId8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B6C0"/>
    <a:srgbClr val="FF505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5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670" y="86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231141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175" y="3720103"/>
            <a:ext cx="4371975" cy="1097280"/>
          </a:xfrm>
        </p:spPr>
        <p:txBody>
          <a:bodyPr anchor="ctr">
            <a:normAutofit/>
          </a:bodyPr>
          <a:lstStyle>
            <a:lvl1pPr algn="r">
              <a:defRPr sz="3300" spc="15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3463" y="3720103"/>
            <a:ext cx="1800225" cy="109728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6858000" cy="3429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4717599" y="3948080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42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289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571500"/>
            <a:ext cx="1478756" cy="4057650"/>
          </a:xfrm>
        </p:spPr>
        <p:txBody>
          <a:bodyPr vert="eaVert" lIns="45720" tIns="91440" rIns="45720" bIns="91440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4" y="571500"/>
            <a:ext cx="4264819" cy="405765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5657850" y="130172"/>
            <a:ext cx="0" cy="51435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962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233775" y="445025"/>
            <a:ext cx="639045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233775" y="1152475"/>
            <a:ext cx="639045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342900" lvl="0" indent="-257175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685800" lvl="1" indent="-238125"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2pPr>
            <a:lvl3pPr marL="1028700" lvl="2" indent="-238125">
              <a:spcBef>
                <a:spcPts val="120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lvl="3" indent="-238125">
              <a:spcBef>
                <a:spcPts val="1200"/>
              </a:spcBef>
              <a:spcAft>
                <a:spcPts val="0"/>
              </a:spcAft>
              <a:buSzPts val="1400"/>
              <a:buChar char="●"/>
              <a:defRPr/>
            </a:lvl4pPr>
            <a:lvl5pPr marL="1714500" lvl="4" indent="-238125"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5pPr>
            <a:lvl6pPr marL="2057400" lvl="5" indent="-238125">
              <a:spcBef>
                <a:spcPts val="1200"/>
              </a:spcBef>
              <a:spcAft>
                <a:spcPts val="0"/>
              </a:spcAft>
              <a:buSzPts val="1400"/>
              <a:buChar char="■"/>
              <a:defRPr/>
            </a:lvl6pPr>
            <a:lvl7pPr marL="2400300" lvl="6" indent="-238125">
              <a:spcBef>
                <a:spcPts val="1200"/>
              </a:spcBef>
              <a:spcAft>
                <a:spcPts val="0"/>
              </a:spcAft>
              <a:buSzPts val="1400"/>
              <a:buChar char="●"/>
              <a:defRPr/>
            </a:lvl7pPr>
            <a:lvl8pPr marL="2743200" lvl="7" indent="-238125"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8pPr>
            <a:lvl9pPr marL="3086100" lvl="8" indent="-238125">
              <a:spcBef>
                <a:spcPts val="1200"/>
              </a:spcBef>
              <a:spcAft>
                <a:spcPts val="12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2569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892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3720103"/>
            <a:ext cx="4371975" cy="1097280"/>
          </a:xfrm>
        </p:spPr>
        <p:txBody>
          <a:bodyPr anchor="ctr">
            <a:normAutofit/>
          </a:bodyPr>
          <a:lstStyle>
            <a:lvl1pPr algn="r">
              <a:defRPr sz="3300" b="0" spc="15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3463" y="3720103"/>
            <a:ext cx="1800225" cy="1097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6858000" cy="3429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4717599" y="3948080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80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72" y="438912"/>
            <a:ext cx="5467541" cy="1124712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72" y="1714500"/>
            <a:ext cx="2674620" cy="301752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993" y="1714500"/>
            <a:ext cx="2674620" cy="301752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849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76072" y="438912"/>
            <a:ext cx="5467541" cy="1124712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2" y="1634727"/>
            <a:ext cx="2674620" cy="6172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50" b="0" cap="none" baseline="0">
                <a:solidFill>
                  <a:schemeClr val="accent2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072" y="2225841"/>
            <a:ext cx="2674620" cy="250617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8993" y="1634727"/>
            <a:ext cx="2674620" cy="6172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65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68993" y="2225841"/>
            <a:ext cx="2674620" cy="250617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128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399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09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6072" y="353632"/>
            <a:ext cx="2468880" cy="130302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27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687" y="617220"/>
            <a:ext cx="3194114" cy="3888486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072" y="1693129"/>
            <a:ext cx="2468880" cy="2821721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432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3720104"/>
            <a:ext cx="4371975" cy="1097280"/>
          </a:xfrm>
        </p:spPr>
        <p:txBody>
          <a:bodyPr anchor="ctr">
            <a:normAutofit/>
          </a:bodyPr>
          <a:lstStyle>
            <a:lvl1pPr algn="r">
              <a:defRPr sz="3300" spc="15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6856286" cy="3429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hr-HR" dirty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43463" y="3720104"/>
            <a:ext cx="1800225" cy="1097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717599" y="3948080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3865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6072" y="438912"/>
            <a:ext cx="5467541" cy="1124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3" y="1714500"/>
            <a:ext cx="5467541" cy="301752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28625" y="61974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0684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</p:sldLayoutIdLst>
  <p:hf hdr="0" ftr="0" dt="0"/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300" kern="1200" cap="all" spc="75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9888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3360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7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58293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795528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912114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0218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217702" y="1147598"/>
            <a:ext cx="6390450" cy="1539450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algn="ctr"/>
            <a:r>
              <a:rPr lang="en-US" sz="48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Problem 7 worms</a:t>
            </a:r>
            <a:endParaRPr sz="48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217702" y="4082154"/>
            <a:ext cx="6390450" cy="594450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/>
            <a:r>
              <a:rPr lang="hr-HR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Opponent</a:t>
            </a:r>
            <a:r>
              <a:rPr lang="en-GB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: Luka </a:t>
            </a:r>
            <a:r>
              <a:rPr lang="en-GB" sz="3200" dirty="0" err="1">
                <a:solidFill>
                  <a:schemeClr val="tx1"/>
                </a:solidFill>
                <a:latin typeface="Tw Cen MT Condensed" panose="020B0606020104020203" pitchFamily="34" charset="-18"/>
              </a:rPr>
              <a:t>Mikšić</a:t>
            </a:r>
            <a:endParaRPr sz="3200" dirty="0">
              <a:solidFill>
                <a:schemeClr val="tx1"/>
              </a:solidFill>
              <a:latin typeface="Tw Cen MT Condensed" panose="020B0606020104020203" pitchFamily="34" charset="-18"/>
            </a:endParaRPr>
          </a:p>
        </p:txBody>
      </p:sp>
      <p:sp>
        <p:nvSpPr>
          <p:cNvPr id="56" name="Shape 56"/>
          <p:cNvSpPr txBox="1">
            <a:spLocks noGrp="1"/>
          </p:cNvSpPr>
          <p:nvPr>
            <p:ph type="subTitle" idx="4294967295"/>
          </p:nvPr>
        </p:nvSpPr>
        <p:spPr>
          <a:xfrm>
            <a:off x="147776" y="3653702"/>
            <a:ext cx="6389687" cy="595313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/>
            <a:r>
              <a:rPr lang="en-GB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Team</a:t>
            </a:r>
            <a:r>
              <a:rPr lang="en-GB" sz="28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 </a:t>
            </a:r>
            <a:r>
              <a:rPr lang="en-GB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Croatia</a:t>
            </a:r>
            <a:endParaRPr sz="3200" dirty="0">
              <a:solidFill>
                <a:schemeClr val="tx1"/>
              </a:solidFill>
              <a:latin typeface="Tw Cen MT Condensed" panose="020B0606020104020203" pitchFamily="34" charset="-18"/>
            </a:endParaRP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14CA67A0-D636-4920-B82A-8BDD42430E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4144" y="3653702"/>
            <a:ext cx="1153945" cy="136120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hr-HR" sz="4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Problem </a:t>
            </a:r>
            <a:r>
              <a:rPr lang="hr-HR" sz="4000" dirty="0" err="1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text</a:t>
            </a:r>
            <a:endParaRPr sz="4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20431" y="1477108"/>
            <a:ext cx="6260123" cy="3055815"/>
          </a:xfrm>
          <a:prstGeom prst="rect">
            <a:avLst/>
          </a:prstGeom>
          <a:noFill/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algn="just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Earthworms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change the mechanical properties of soil and make the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soil more porous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. Investigate this process and introduce quantitative parameters. “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r-HR" sz="1600" dirty="0">
              <a:latin typeface="Calibri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Not completely solved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811199E2-4452-4917-BCCF-E6BB89316F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2</a:t>
            </a:fld>
            <a:endParaRPr lang="en-GB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n-US" sz="4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theory</a:t>
            </a:r>
            <a:endParaRPr sz="4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780185" y="1685713"/>
            <a:ext cx="2325127" cy="2562300"/>
          </a:xfrm>
          <a:prstGeom prst="rect">
            <a:avLst/>
          </a:prstGeom>
          <a:noFill/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Calibri" pitchFamily="34" charset="0"/>
                <a:cs typeface="Calibri" panose="020F0502020204030204" pitchFamily="34" charset="0"/>
              </a:rPr>
              <a:t>Pros:</a:t>
            </a:r>
          </a:p>
          <a:p>
            <a:pPr marL="0" indent="0">
              <a:buNone/>
            </a:pPr>
            <a:r>
              <a:rPr lang="en-US" dirty="0">
                <a:latin typeface="Calibri" pitchFamily="34" charset="0"/>
                <a:cs typeface="Calibri" panose="020F0502020204030204" pitchFamily="34" charset="0"/>
              </a:rPr>
              <a:t>Picture explanation</a:t>
            </a:r>
            <a:endParaRPr lang="hr-HR" sz="1600" dirty="0">
              <a:latin typeface="Calibri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r-HR" sz="1600" dirty="0">
              <a:latin typeface="Calibri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811199E2-4452-4917-BCCF-E6BB89316F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3</a:t>
            </a:fld>
            <a:endParaRPr lang="en-GB"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D56824-5127-404C-B61E-413E0FFCD758}"/>
              </a:ext>
            </a:extLst>
          </p:cNvPr>
          <p:cNvSpPr txBox="1"/>
          <p:nvPr/>
        </p:nvSpPr>
        <p:spPr>
          <a:xfrm>
            <a:off x="3429000" y="1685129"/>
            <a:ext cx="241181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Cons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Formula for porosity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Species of earthworms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hr-HR" sz="4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Experiment</a:t>
            </a:r>
            <a:endParaRPr sz="4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780185" y="1685713"/>
            <a:ext cx="2325127" cy="2562300"/>
          </a:xfrm>
          <a:prstGeom prst="rect">
            <a:avLst/>
          </a:prstGeom>
          <a:noFill/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Pros: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Multiple hypothesis</a:t>
            </a:r>
            <a:endParaRPr lang="hr-H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r-H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811199E2-4452-4917-BCCF-E6BB89316F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4</a:t>
            </a:fld>
            <a:endParaRPr lang="en-GB"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D56824-5127-404C-B61E-413E0FFCD758}"/>
              </a:ext>
            </a:extLst>
          </p:cNvPr>
          <p:cNvSpPr txBox="1"/>
          <p:nvPr/>
        </p:nvSpPr>
        <p:spPr>
          <a:xfrm>
            <a:off x="3429000" y="1685130"/>
            <a:ext cx="241181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Cons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Number of worms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Way of measuring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Graphs-why the pattern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hr-HR" sz="4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Results and Conclusion</a:t>
            </a:r>
            <a:endParaRPr sz="4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780185" y="1685713"/>
            <a:ext cx="2325127" cy="2562300"/>
          </a:xfrm>
          <a:prstGeom prst="rect">
            <a:avLst/>
          </a:prstGeom>
          <a:noFill/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Pros: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Force measuring</a:t>
            </a:r>
            <a:endParaRPr lang="hr-H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/>
            <a:endParaRPr lang="hr-H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r-H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811199E2-4452-4917-BCCF-E6BB89316F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5</a:t>
            </a:fld>
            <a:endParaRPr lang="en-GB"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D56824-5127-404C-B61E-413E0FFCD758}"/>
              </a:ext>
            </a:extLst>
          </p:cNvPr>
          <p:cNvSpPr txBox="1"/>
          <p:nvPr/>
        </p:nvSpPr>
        <p:spPr>
          <a:xfrm>
            <a:off x="3429000" y="1685130"/>
            <a:ext cx="241181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Cons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Weird graphs, big error bars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How many experiments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Low number of days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F25AF-4AF6-4B47-9E05-19063626A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50" y="708867"/>
            <a:ext cx="6390450" cy="572700"/>
          </a:xfrm>
        </p:spPr>
        <p:txBody>
          <a:bodyPr>
            <a:noAutofit/>
          </a:bodyPr>
          <a:lstStyle/>
          <a:p>
            <a:r>
              <a:rPr lang="hr-HR" sz="4000" dirty="0"/>
              <a:t>Points for </a:t>
            </a:r>
            <a:r>
              <a:rPr lang="en-US" sz="4000" dirty="0"/>
              <a:t>discussion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9361CA-9D23-474A-8E48-01099D12D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9547" y="1152475"/>
            <a:ext cx="6204677" cy="3416400"/>
          </a:xfrm>
        </p:spPr>
        <p:txBody>
          <a:bodyPr/>
          <a:lstStyle/>
          <a:p>
            <a:endParaRPr lang="hr-HR" dirty="0"/>
          </a:p>
          <a:p>
            <a:endParaRPr lang="hr-HR" dirty="0"/>
          </a:p>
          <a:p>
            <a:r>
              <a:rPr lang="en-US" sz="1600" dirty="0"/>
              <a:t>Measuring force on only one point?</a:t>
            </a:r>
          </a:p>
          <a:p>
            <a:r>
              <a:rPr lang="en-US" dirty="0"/>
              <a:t>Ways of measuring</a:t>
            </a:r>
          </a:p>
          <a:p>
            <a:r>
              <a:rPr lang="en-US" dirty="0"/>
              <a:t>Measuring for the first experiment?</a:t>
            </a:r>
          </a:p>
          <a:p>
            <a:r>
              <a:rPr lang="en-US" dirty="0"/>
              <a:t>How is the force measuring connected with porosity</a:t>
            </a:r>
            <a:r>
              <a:rPr lang="en-US"/>
              <a:t>(compact)?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45190A-0A22-40DA-B6D0-88BBB4EFE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6321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ctrTitle"/>
          </p:nvPr>
        </p:nvSpPr>
        <p:spPr>
          <a:xfrm>
            <a:off x="754213" y="1194726"/>
            <a:ext cx="5286168" cy="1076957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algn="ctr"/>
            <a:r>
              <a:rPr lang="en-GB" sz="6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Thank you</a:t>
            </a:r>
            <a:r>
              <a:rPr lang="hr-HR" sz="6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!</a:t>
            </a:r>
            <a:endParaRPr sz="6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7" name="Shape 55">
            <a:extLst>
              <a:ext uri="{FF2B5EF4-FFF2-40B4-BE49-F238E27FC236}">
                <a16:creationId xmlns:a16="http://schemas.microsoft.com/office/drawing/2014/main" id="{444FA644-3D11-4979-883B-F93704B70A26}"/>
              </a:ext>
            </a:extLst>
          </p:cNvPr>
          <p:cNvSpPr txBox="1">
            <a:spLocks/>
          </p:cNvSpPr>
          <p:nvPr/>
        </p:nvSpPr>
        <p:spPr>
          <a:xfrm>
            <a:off x="217702" y="4082154"/>
            <a:ext cx="6390450" cy="594450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t" anchorCtr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5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2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dirty="0" err="1">
                <a:solidFill>
                  <a:schemeClr val="tx1"/>
                </a:solidFill>
                <a:latin typeface="Tw Cen MT Condensed" panose="020B0606020104020203" pitchFamily="34" charset="-18"/>
              </a:rPr>
              <a:t>Opponent</a:t>
            </a:r>
            <a:r>
              <a:rPr lang="en-GB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: Luka </a:t>
            </a:r>
            <a:r>
              <a:rPr lang="en-GB" sz="3200" dirty="0" err="1">
                <a:solidFill>
                  <a:schemeClr val="tx1"/>
                </a:solidFill>
                <a:latin typeface="Tw Cen MT Condensed" panose="020B0606020104020203" pitchFamily="34" charset="-18"/>
              </a:rPr>
              <a:t>Mikšić</a:t>
            </a:r>
            <a:endParaRPr lang="en-GB" sz="3200" dirty="0">
              <a:solidFill>
                <a:schemeClr val="tx1"/>
              </a:solidFill>
              <a:latin typeface="Tw Cen MT Condensed" panose="020B0606020104020203" pitchFamily="34" charset="-18"/>
            </a:endParaRPr>
          </a:p>
        </p:txBody>
      </p:sp>
      <p:sp>
        <p:nvSpPr>
          <p:cNvPr id="8" name="Shape 56">
            <a:extLst>
              <a:ext uri="{FF2B5EF4-FFF2-40B4-BE49-F238E27FC236}">
                <a16:creationId xmlns:a16="http://schemas.microsoft.com/office/drawing/2014/main" id="{0DFBD5AE-A1CB-417B-A135-DADCCB8CDC7B}"/>
              </a:ext>
            </a:extLst>
          </p:cNvPr>
          <p:cNvSpPr txBox="1">
            <a:spLocks/>
          </p:cNvSpPr>
          <p:nvPr/>
        </p:nvSpPr>
        <p:spPr>
          <a:xfrm>
            <a:off x="147776" y="3653702"/>
            <a:ext cx="6389687" cy="595313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t" anchorCtr="0">
            <a:no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8882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6042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5770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2930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85800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95528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12114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21842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n-GB" sz="3200">
                <a:latin typeface="Tw Cen MT Condensed" panose="020B0606020104020203" pitchFamily="34" charset="-18"/>
              </a:rPr>
              <a:t>Team</a:t>
            </a:r>
            <a:r>
              <a:rPr lang="en-GB" sz="2800">
                <a:latin typeface="Tw Cen MT Condensed" panose="020B0606020104020203" pitchFamily="34" charset="-18"/>
              </a:rPr>
              <a:t> </a:t>
            </a:r>
            <a:r>
              <a:rPr lang="en-GB" sz="3200">
                <a:latin typeface="Tw Cen MT Condensed" panose="020B0606020104020203" pitchFamily="34" charset="-18"/>
              </a:rPr>
              <a:t>Croatia</a:t>
            </a:r>
            <a:endParaRPr lang="en-GB" sz="3200" dirty="0">
              <a:latin typeface="Tw Cen MT Condensed" panose="020B0606020104020203" pitchFamily="34" charset="-18"/>
            </a:endParaRPr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B06C2581-05F0-42F2-BDB4-4DC49EB70B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4144" y="3653702"/>
            <a:ext cx="1153945" cy="136120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284</TotalTime>
  <Words>137</Words>
  <Application>Microsoft Office PowerPoint</Application>
  <PresentationFormat>Custom</PresentationFormat>
  <Paragraphs>83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Droid Sans</vt:lpstr>
      <vt:lpstr>Tw Cen MT</vt:lpstr>
      <vt:lpstr>Tw Cen MT Condensed</vt:lpstr>
      <vt:lpstr>Wingdings 3</vt:lpstr>
      <vt:lpstr>Integral</vt:lpstr>
      <vt:lpstr>Problem 7 worms</vt:lpstr>
      <vt:lpstr>Problem text</vt:lpstr>
      <vt:lpstr>theory</vt:lpstr>
      <vt:lpstr>Experiment</vt:lpstr>
      <vt:lpstr>Results and Conclusion</vt:lpstr>
      <vt:lpstr>Points for discussion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Name of the Problem</dc:title>
  <dc:creator>Korisnik</dc:creator>
  <cp:lastModifiedBy>10</cp:lastModifiedBy>
  <cp:revision>24</cp:revision>
  <dcterms:modified xsi:type="dcterms:W3CDTF">2018-07-07T08:29:12Z</dcterms:modified>
</cp:coreProperties>
</file>