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9"/>
  </p:notesMasterIdLst>
  <p:sldIdLst>
    <p:sldId id="256" r:id="rId2"/>
    <p:sldId id="258" r:id="rId3"/>
    <p:sldId id="264" r:id="rId4"/>
    <p:sldId id="262" r:id="rId5"/>
    <p:sldId id="263" r:id="rId6"/>
    <p:sldId id="261" r:id="rId7"/>
    <p:sldId id="265" r:id="rId8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728" y="96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/>
            <a:r>
              <a:rPr lang="hr-HR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7. </a:t>
            </a:r>
            <a:r>
              <a:rPr lang="hr-HR" sz="48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worms</a:t>
            </a:r>
            <a:endParaRPr sz="48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Andrej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Todić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text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20431" y="1477108"/>
            <a:ext cx="6260123" cy="3055815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" pitchFamily="34" charset="0"/>
                <a:cs typeface="Calibri" panose="020F0502020204030204" pitchFamily="34" charset="0"/>
              </a:rPr>
              <a:t>Earthworms change the mechanical properties of soil and make the soil more porous. Investigate this process and introduce quantitative parameters</a:t>
            </a:r>
            <a:r>
              <a:rPr lang="hr-HR" sz="1800" dirty="0">
                <a:latin typeface="Calibri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theory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" pitchFamily="34" charset="0"/>
                <a:cs typeface="Calibri" panose="020F0502020204030204" pitchFamily="34" charset="0"/>
              </a:rPr>
              <a:t>Pros:</a:t>
            </a:r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sz="1800" dirty="0" err="1">
                <a:latin typeface="Calibri" pitchFamily="34" charset="0"/>
                <a:cs typeface="Calibri" panose="020F0502020204030204" pitchFamily="34" charset="0"/>
              </a:rPr>
              <a:t>Porosity</a:t>
            </a:r>
            <a:r>
              <a:rPr lang="hr-HR" sz="18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itchFamily="34" charset="0"/>
                <a:cs typeface="Calibri" panose="020F0502020204030204" pitchFamily="34" charset="0"/>
              </a:rPr>
              <a:t>mechanism</a:t>
            </a:r>
            <a:r>
              <a:rPr lang="hr-HR" sz="18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itchFamily="34" charset="0"/>
                <a:cs typeface="Calibri" panose="020F0502020204030204" pitchFamily="34" charset="0"/>
              </a:rPr>
              <a:t>explained</a:t>
            </a:r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/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29"/>
            <a:ext cx="24118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Most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aren’t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directely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soil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Didn’t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mention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compactness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Experiment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Lots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71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small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sample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repeated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Height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parameter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accuracy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practially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100%” –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tested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Results and Conclusion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plant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Could’ve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had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comparison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25AF-4AF6-4B47-9E05-19063626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0" y="708867"/>
            <a:ext cx="6390450" cy="572700"/>
          </a:xfrm>
        </p:spPr>
        <p:txBody>
          <a:bodyPr>
            <a:noAutofit/>
          </a:bodyPr>
          <a:lstStyle/>
          <a:p>
            <a:r>
              <a:rPr lang="hr-HR" sz="4000" dirty="0"/>
              <a:t>Points for </a:t>
            </a:r>
            <a:r>
              <a:rPr lang="en-US" sz="4000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61CA-9D23-474A-8E48-01099D12D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547" y="1152475"/>
            <a:ext cx="6204677" cy="3416400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How </a:t>
            </a:r>
            <a:r>
              <a:rPr lang="hr-HR" dirty="0" err="1"/>
              <a:t>compactness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affected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earthworms</a:t>
            </a:r>
            <a:r>
              <a:rPr lang="hr-HR" dirty="0"/>
              <a:t>?</a:t>
            </a:r>
          </a:p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 err="1"/>
              <a:t>did</a:t>
            </a:r>
            <a:r>
              <a:rPr lang="hr-HR" dirty="0"/>
              <a:t> </a:t>
            </a:r>
            <a:r>
              <a:rPr lang="hr-HR" dirty="0" err="1"/>
              <a:t>worms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(</a:t>
            </a:r>
            <a:r>
              <a:rPr lang="hr-HR" dirty="0" err="1"/>
              <a:t>perhaps</a:t>
            </a:r>
            <a:r>
              <a:rPr lang="hr-HR" dirty="0"/>
              <a:t> </a:t>
            </a:r>
            <a:r>
              <a:rPr lang="hr-HR" dirty="0" err="1"/>
              <a:t>food</a:t>
            </a:r>
            <a:r>
              <a:rPr lang="hr-HR" dirty="0"/>
              <a:t>)?</a:t>
            </a:r>
          </a:p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special</a:t>
            </a:r>
            <a:r>
              <a:rPr lang="hr-HR" dirty="0"/>
              <a:t> </a:t>
            </a:r>
            <a:r>
              <a:rPr lang="hr-HR" dirty="0" err="1"/>
              <a:t>soil</a:t>
            </a:r>
            <a:r>
              <a:rPr lang="hr-HR" dirty="0"/>
              <a:t> </a:t>
            </a:r>
            <a:r>
              <a:rPr lang="hr-HR" dirty="0" err="1"/>
              <a:t>worse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regular</a:t>
            </a:r>
            <a:r>
              <a:rPr lang="hr-HR" dirty="0"/>
              <a:t> </a:t>
            </a:r>
            <a:r>
              <a:rPr lang="hr-HR" dirty="0" err="1"/>
              <a:t>forest</a:t>
            </a:r>
            <a:r>
              <a:rPr lang="hr-HR" dirty="0"/>
              <a:t> </a:t>
            </a:r>
            <a:r>
              <a:rPr lang="hr-HR" dirty="0" err="1"/>
              <a:t>soil</a:t>
            </a:r>
            <a:r>
              <a:rPr lang="hr-HR" dirty="0"/>
              <a:t>?</a:t>
            </a:r>
          </a:p>
          <a:p>
            <a:pPr marL="85725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5190A-0A22-40DA-B6D0-88BBB4EFE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3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Andrej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Todić</a:t>
            </a:r>
            <a:endParaRPr lang="en-GB"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06C2581-05F0-42F2-BDB4-4DC49EB7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323</TotalTime>
  <Words>145</Words>
  <Application>Microsoft Office PowerPoint</Application>
  <PresentationFormat>Prilagođeno</PresentationFormat>
  <Paragraphs>96</Paragraphs>
  <Slides>7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7. worms</vt:lpstr>
      <vt:lpstr>Problem text</vt:lpstr>
      <vt:lpstr>theory</vt:lpstr>
      <vt:lpstr>Experiment</vt:lpstr>
      <vt:lpstr>Results and Conclusion</vt:lpstr>
      <vt:lpstr>Points for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Elena</cp:lastModifiedBy>
  <cp:revision>27</cp:revision>
  <dcterms:modified xsi:type="dcterms:W3CDTF">2018-07-09T09:56:37Z</dcterms:modified>
</cp:coreProperties>
</file>